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78" r:id="rId2"/>
    <p:sldMasterId id="2147483689" r:id="rId3"/>
    <p:sldMasterId id="2147483752" r:id="rId4"/>
  </p:sldMasterIdLst>
  <p:notesMasterIdLst>
    <p:notesMasterId r:id="rId18"/>
  </p:notesMasterIdLst>
  <p:handoutMasterIdLst>
    <p:handoutMasterId r:id="rId19"/>
  </p:handoutMasterIdLst>
  <p:sldIdLst>
    <p:sldId id="256" r:id="rId5"/>
    <p:sldId id="374" r:id="rId6"/>
    <p:sldId id="292" r:id="rId7"/>
    <p:sldId id="371" r:id="rId8"/>
    <p:sldId id="370" r:id="rId9"/>
    <p:sldId id="372" r:id="rId10"/>
    <p:sldId id="365" r:id="rId11"/>
    <p:sldId id="279" r:id="rId12"/>
    <p:sldId id="268" r:id="rId13"/>
    <p:sldId id="364" r:id="rId14"/>
    <p:sldId id="362" r:id="rId15"/>
    <p:sldId id="375" r:id="rId16"/>
    <p:sldId id="373" r:id="rId17"/>
  </p:sldIdLst>
  <p:sldSz cx="18286413" cy="10287000"/>
  <p:notesSz cx="6858000" cy="9144000"/>
  <p:photoAlbum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0" orient="horz" pos="3240" userDrawn="1">
          <p15:clr>
            <a:srgbClr val="A4A3A4"/>
          </p15:clr>
        </p15:guide>
        <p15:guide id="17" pos="57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5151"/>
    <a:srgbClr val="FFFFFF"/>
    <a:srgbClr val="F8F8F8"/>
    <a:srgbClr val="3F3F3F"/>
    <a:srgbClr val="5A5A5A"/>
    <a:srgbClr val="BBFF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8" autoAdjust="0"/>
    <p:restoredTop sz="94101" autoAdjust="0"/>
  </p:normalViewPr>
  <p:slideViewPr>
    <p:cSldViewPr snapToObjects="1" showGuides="1">
      <p:cViewPr>
        <p:scale>
          <a:sx n="40" d="100"/>
          <a:sy n="40" d="100"/>
        </p:scale>
        <p:origin x="-996" y="-71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99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6888"/>
    </p:cViewPr>
  </p:sorterViewPr>
  <p:notesViewPr>
    <p:cSldViewPr snapToObjects="1" showGuides="1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48198-A268-4A2C-A520-FBB84E35C3C2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3ACB-D9F9-4ADF-A7FC-E9E289D74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296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912F2-0011-47BA-B0C8-0509829BA6FB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2B19-2213-4B06-9122-430E4115A3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60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129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0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202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20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88982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37642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8026400"/>
            <a:ext cx="16469233" cy="2040663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32" y="3512504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774" y="6073810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4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900548" y="1777409"/>
            <a:ext cx="7550728" cy="7550127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1814289" y="2691077"/>
            <a:ext cx="5723247" cy="572279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8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1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849585" y="4153390"/>
            <a:ext cx="5652654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72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856512" y="5639985"/>
            <a:ext cx="5638800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760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573770"/>
            <a:ext cx="18286413" cy="1754945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</p:spPr>
        <p:txBody>
          <a:bodyPr anchor="ctr"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790786" y="7573521"/>
            <a:ext cx="16704840" cy="1755506"/>
          </a:xfrm>
          <a:prstGeom prst="rect">
            <a:avLst/>
          </a:prstGeom>
          <a:effectLst/>
        </p:spPr>
        <p:txBody>
          <a:bodyPr anchor="ctr">
            <a:noAutofit/>
          </a:bodyPr>
          <a:lstStyle>
            <a:lvl1pPr algn="ctr">
              <a:defRPr sz="8000" kern="0" spc="300" baseline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7872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573770"/>
            <a:ext cx="18286413" cy="1754945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</p:spPr>
        <p:txBody>
          <a:bodyPr anchor="ctr"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790786" y="7573521"/>
            <a:ext cx="16704840" cy="1755506"/>
          </a:xfrm>
          <a:prstGeom prst="rect">
            <a:avLst/>
          </a:prstGeom>
          <a:effectLst/>
        </p:spPr>
        <p:txBody>
          <a:bodyPr anchor="ctr">
            <a:noAutofit/>
          </a:bodyPr>
          <a:lstStyle>
            <a:lvl1pPr algn="ctr">
              <a:defRPr sz="8000" kern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0878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3928365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7" y="5414960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67331" y="7843800"/>
            <a:ext cx="16469233" cy="204066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Information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5779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-2865" y="282618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 userDrawn="1"/>
        </p:nvSpPr>
        <p:spPr>
          <a:xfrm>
            <a:off x="3130425" y="313275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0" hasCustomPrompt="1"/>
          </p:nvPr>
        </p:nvSpPr>
        <p:spPr>
          <a:xfrm>
            <a:off x="3940847" y="2947406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-2865" y="460373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3130425" y="491030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3940847" y="4707638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638128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3133290" y="668785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4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3712" y="6467870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2865" y="8158835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3130425" y="8465406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940847" y="8228103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" y="1048637"/>
            <a:ext cx="18310642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3154655" y="135520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3977619" y="1116361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839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7" grpId="1" animBg="1"/>
      <p:bldP spid="8" grpId="0" animBg="1"/>
      <p:bldP spid="11" grpId="0" animBg="1"/>
      <p:bldP spid="14" grpId="0" animBg="1"/>
      <p:bldP spid="1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32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37456" y="4203700"/>
            <a:ext cx="15811500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1900" y="5016500"/>
            <a:ext cx="15811500" cy="27686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31" y="3809544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577" y="4757627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4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5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8250" y="3008668"/>
            <a:ext cx="15811500" cy="50292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9143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wd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37456" y="3911051"/>
            <a:ext cx="7593445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1900" y="4723851"/>
            <a:ext cx="7593445" cy="31242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6895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936" y="4464978"/>
            <a:ext cx="8125477" cy="594080"/>
          </a:xfrm>
          <a:prstGeom prst="rect">
            <a:avLst/>
          </a:prstGeom>
        </p:spPr>
      </p:pic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55511" y="3911051"/>
            <a:ext cx="7593445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449955" y="4723851"/>
            <a:ext cx="7593445" cy="31242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4665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75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25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25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6" y="3435927"/>
            <a:ext cx="7393926" cy="5015346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817047" y="4203700"/>
            <a:ext cx="8231909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811491" y="5016500"/>
            <a:ext cx="8231909" cy="2768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06074" y="3608893"/>
            <a:ext cx="7056690" cy="4669414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137" y="471606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15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97295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45955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6789612"/>
            <a:ext cx="16469233" cy="649143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5087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6" y="2698507"/>
            <a:ext cx="15811500" cy="4071002"/>
          </a:xfrm>
          <a:prstGeom prst="round2DiagRect">
            <a:avLst>
              <a:gd name="adj1" fmla="val 5685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93212" y="6931737"/>
            <a:ext cx="158170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87656" y="7641301"/>
            <a:ext cx="15817056" cy="185665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10166" y="2873481"/>
            <a:ext cx="15466081" cy="3721055"/>
          </a:xfrm>
          <a:prstGeom prst="round2DiagRect">
            <a:avLst>
              <a:gd name="adj1" fmla="val 3889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88" y="741095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09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5" y="2768268"/>
            <a:ext cx="7572716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22943" y="7021169"/>
            <a:ext cx="7592784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17387" y="7701237"/>
            <a:ext cx="7592784" cy="167236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11159" y="2939031"/>
            <a:ext cx="7225308" cy="3706306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5" y="7459822"/>
            <a:ext cx="8125477" cy="594080"/>
          </a:xfrm>
          <a:prstGeom prst="rect">
            <a:avLst/>
          </a:prstGeom>
        </p:spPr>
      </p:pic>
      <p:sp>
        <p:nvSpPr>
          <p:cNvPr id="13" name="対角する 2 つの角を丸めた四角形 12"/>
          <p:cNvSpPr/>
          <p:nvPr userDrawn="1"/>
        </p:nvSpPr>
        <p:spPr>
          <a:xfrm>
            <a:off x="9470684" y="2768268"/>
            <a:ext cx="7572716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456172" y="7021169"/>
            <a:ext cx="7592784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0616" y="7701237"/>
            <a:ext cx="7592784" cy="167236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9644388" y="2939031"/>
            <a:ext cx="7225308" cy="3706306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441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7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25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3" grpId="0" animBg="1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4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84393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78837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398654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対角する 2 つの角を丸めた四角形 18"/>
          <p:cNvSpPr/>
          <p:nvPr userDrawn="1"/>
        </p:nvSpPr>
        <p:spPr>
          <a:xfrm>
            <a:off x="5296838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43777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138221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5458038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9405644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252583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027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9566844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13506593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353532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347976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3667793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295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25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97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1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9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6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9" grpId="0" animBg="1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4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84393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78837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398654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対角する 2 つの角を丸めた四角形 18"/>
          <p:cNvSpPr/>
          <p:nvPr userDrawn="1"/>
        </p:nvSpPr>
        <p:spPr>
          <a:xfrm>
            <a:off x="5296838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43777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138221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5458038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9405644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252583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027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9566844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13506593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353532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347976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3667793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4000591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051041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208289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6286956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7290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75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25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75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5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25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75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125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375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25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75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45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125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9" grpId="0" animBg="1"/>
      <p:bldP spid="19" grpId="1" animBg="1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23" grpId="1" animBg="1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7" grpId="1" animBg="1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5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1237457" y="3185695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1611999" y="3354412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1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09061" y="2977870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07563" y="3805329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7" name="対角する 2 つの角を丸めた四角形 16"/>
          <p:cNvSpPr/>
          <p:nvPr userDrawn="1"/>
        </p:nvSpPr>
        <p:spPr>
          <a:xfrm>
            <a:off x="1237457" y="529158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1611999" y="546030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2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09061" y="508376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7563" y="591122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1" name="対角する 2 つの角を丸めた四角形 20"/>
          <p:cNvSpPr/>
          <p:nvPr userDrawn="1"/>
        </p:nvSpPr>
        <p:spPr>
          <a:xfrm>
            <a:off x="1237457" y="741133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1611998" y="758005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3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2609061" y="720351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607563" y="803097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5" name="対角する 2 つの角を丸めた四角形 24"/>
          <p:cNvSpPr/>
          <p:nvPr userDrawn="1"/>
        </p:nvSpPr>
        <p:spPr>
          <a:xfrm>
            <a:off x="9536329" y="3185695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9910871" y="3354412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4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0907933" y="2977870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06435" y="3805329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9" name="対角する 2 つの角を丸めた四角形 28"/>
          <p:cNvSpPr/>
          <p:nvPr userDrawn="1"/>
        </p:nvSpPr>
        <p:spPr>
          <a:xfrm>
            <a:off x="9536329" y="529158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9910871" y="546030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5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907933" y="508376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906435" y="591122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3" name="対角する 2 つの角を丸めた四角形 32"/>
          <p:cNvSpPr/>
          <p:nvPr userDrawn="1"/>
        </p:nvSpPr>
        <p:spPr>
          <a:xfrm>
            <a:off x="9536329" y="741133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 userDrawn="1"/>
        </p:nvSpPr>
        <p:spPr>
          <a:xfrm>
            <a:off x="9910870" y="758005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6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907933" y="720351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906435" y="803097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4161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25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9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75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75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675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4" grpId="0"/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/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/>
      <p:bldP spid="2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/>
      <p:bldP spid="3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/>
      <p:bldP spid="3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1237457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対角する 2 つの角を丸めた四角形 7"/>
          <p:cNvSpPr/>
          <p:nvPr userDrawn="1"/>
        </p:nvSpPr>
        <p:spPr>
          <a:xfrm>
            <a:off x="3793621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4146768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6349785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6702932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8905949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259096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5" name="対角する 2 つの角を丸めた四角形 14"/>
          <p:cNvSpPr/>
          <p:nvPr userDrawn="1"/>
        </p:nvSpPr>
        <p:spPr>
          <a:xfrm>
            <a:off x="11462112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1815259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5602577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955724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対角する 2 つの角を丸めた四角形 27"/>
          <p:cNvSpPr/>
          <p:nvPr userDrawn="1"/>
        </p:nvSpPr>
        <p:spPr>
          <a:xfrm>
            <a:off x="8158741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8511888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10714905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1068052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対角する 2 つの角を丸めた四角形 31"/>
          <p:cNvSpPr/>
          <p:nvPr userDrawn="1"/>
        </p:nvSpPr>
        <p:spPr>
          <a:xfrm>
            <a:off x="13271068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3624215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4" name="対角する 2 つの角を丸めた四角形 33"/>
          <p:cNvSpPr/>
          <p:nvPr userDrawn="1"/>
        </p:nvSpPr>
        <p:spPr>
          <a:xfrm>
            <a:off x="15806449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stCxn id="7" idx="0"/>
            <a:endCxn id="8" idx="2"/>
          </p:cNvCxnSpPr>
          <p:nvPr userDrawn="1"/>
        </p:nvCxnSpPr>
        <p:spPr>
          <a:xfrm>
            <a:off x="2498221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8" idx="0"/>
            <a:endCxn id="11" idx="2"/>
          </p:cNvCxnSpPr>
          <p:nvPr userDrawn="1"/>
        </p:nvCxnSpPr>
        <p:spPr>
          <a:xfrm>
            <a:off x="5054385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11" idx="0"/>
            <a:endCxn id="13" idx="2"/>
          </p:cNvCxnSpPr>
          <p:nvPr userDrawn="1"/>
        </p:nvCxnSpPr>
        <p:spPr>
          <a:xfrm>
            <a:off x="7610549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13" idx="0"/>
            <a:endCxn id="15" idx="2"/>
          </p:cNvCxnSpPr>
          <p:nvPr userDrawn="1"/>
        </p:nvCxnSpPr>
        <p:spPr>
          <a:xfrm>
            <a:off x="10166713" y="4274909"/>
            <a:ext cx="1295399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>
            <a:stCxn id="26" idx="2"/>
            <a:endCxn id="15" idx="0"/>
          </p:cNvCxnSpPr>
          <p:nvPr userDrawn="1"/>
        </p:nvCxnSpPr>
        <p:spPr>
          <a:xfrm rot="10800000" flipH="1">
            <a:off x="5602576" y="4274910"/>
            <a:ext cx="7120299" cy="2299847"/>
          </a:xfrm>
          <a:prstGeom prst="bentConnector5">
            <a:avLst>
              <a:gd name="adj1" fmla="val -3211"/>
              <a:gd name="adj2" fmla="val 50000"/>
              <a:gd name="adj3" fmla="val 103211"/>
            </a:avLst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stCxn id="26" idx="0"/>
            <a:endCxn id="28" idx="2"/>
          </p:cNvCxnSpPr>
          <p:nvPr userDrawn="1"/>
        </p:nvCxnSpPr>
        <p:spPr>
          <a:xfrm>
            <a:off x="6863341" y="6574756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28" idx="0"/>
            <a:endCxn id="30" idx="2"/>
          </p:cNvCxnSpPr>
          <p:nvPr userDrawn="1"/>
        </p:nvCxnSpPr>
        <p:spPr>
          <a:xfrm>
            <a:off x="9419505" y="6574756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>
            <a:stCxn id="30" idx="0"/>
            <a:endCxn id="32" idx="2"/>
          </p:cNvCxnSpPr>
          <p:nvPr userDrawn="1"/>
        </p:nvCxnSpPr>
        <p:spPr>
          <a:xfrm>
            <a:off x="11975669" y="6574756"/>
            <a:ext cx="1295399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stCxn id="32" idx="0"/>
            <a:endCxn id="34" idx="2"/>
          </p:cNvCxnSpPr>
          <p:nvPr userDrawn="1"/>
        </p:nvCxnSpPr>
        <p:spPr>
          <a:xfrm>
            <a:off x="14531832" y="6574756"/>
            <a:ext cx="1274617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37457" y="3851621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5788193" y="6151469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20134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757505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321857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87802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499896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555129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19481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7564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21553" y="8052619"/>
            <a:ext cx="16443307" cy="150433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72797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75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7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5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5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25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25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25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1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10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675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175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675"/>
                            </p:stCondLst>
                            <p:childTnLst>
                              <p:par>
                                <p:cTn id="1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5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750"/>
                            </p:stCondLst>
                            <p:childTnLst>
                              <p:par>
                                <p:cTn id="1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250"/>
                            </p:stCondLst>
                            <p:childTnLst>
                              <p:par>
                                <p:cTn id="1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825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1325"/>
                            </p:stCondLst>
                            <p:childTnLst>
                              <p:par>
                                <p:cTn id="1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825"/>
                            </p:stCondLst>
                            <p:childTnLst>
                              <p:par>
                                <p:cTn id="1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24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2900"/>
                            </p:stCondLst>
                            <p:childTnLst>
                              <p:par>
                                <p:cTn id="1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400"/>
                            </p:stCondLst>
                            <p:childTnLst>
                              <p:par>
                                <p:cTn id="1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8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3975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4475"/>
                            </p:stCondLst>
                            <p:childTnLst>
                              <p:par>
                                <p:cTn id="1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4975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61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円/楕円 46"/>
          <p:cNvSpPr/>
          <p:nvPr userDrawn="1"/>
        </p:nvSpPr>
        <p:spPr>
          <a:xfrm>
            <a:off x="3710793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 userDrawn="1"/>
        </p:nvSpPr>
        <p:spPr>
          <a:xfrm>
            <a:off x="6266957" y="3561700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8823121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 userDrawn="1"/>
        </p:nvSpPr>
        <p:spPr>
          <a:xfrm>
            <a:off x="11379284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 userDrawn="1"/>
        </p:nvSpPr>
        <p:spPr>
          <a:xfrm>
            <a:off x="5519749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 userDrawn="1"/>
        </p:nvSpPr>
        <p:spPr>
          <a:xfrm>
            <a:off x="8075913" y="5861548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 userDrawn="1"/>
        </p:nvSpPr>
        <p:spPr>
          <a:xfrm>
            <a:off x="10632077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 userDrawn="1"/>
        </p:nvSpPr>
        <p:spPr>
          <a:xfrm>
            <a:off x="13188240" y="5861548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 userDrawn="1"/>
        </p:nvSpPr>
        <p:spPr>
          <a:xfrm>
            <a:off x="3936996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 userDrawn="1"/>
        </p:nvSpPr>
        <p:spPr>
          <a:xfrm>
            <a:off x="6493160" y="3787903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 userDrawn="1"/>
        </p:nvSpPr>
        <p:spPr>
          <a:xfrm>
            <a:off x="9049324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/>
          <p:nvPr userDrawn="1"/>
        </p:nvSpPr>
        <p:spPr>
          <a:xfrm>
            <a:off x="11605487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/>
          <p:nvPr userDrawn="1"/>
        </p:nvSpPr>
        <p:spPr>
          <a:xfrm>
            <a:off x="5745952" y="6087749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 userDrawn="1"/>
        </p:nvSpPr>
        <p:spPr>
          <a:xfrm>
            <a:off x="8302116" y="6087751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 userDrawn="1"/>
        </p:nvSpPr>
        <p:spPr>
          <a:xfrm>
            <a:off x="10858280" y="6087749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 userDrawn="1"/>
        </p:nvSpPr>
        <p:spPr>
          <a:xfrm>
            <a:off x="13414443" y="6087751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 userDrawn="1"/>
        </p:nvSpPr>
        <p:spPr>
          <a:xfrm>
            <a:off x="15723621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154629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4146768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6702932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259096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1815259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955724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8511888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1068052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3624215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36" name="直線コネクタ 35"/>
          <p:cNvCxnSpPr>
            <a:stCxn id="45" idx="6"/>
            <a:endCxn id="47" idx="2"/>
          </p:cNvCxnSpPr>
          <p:nvPr userDrawn="1"/>
        </p:nvCxnSpPr>
        <p:spPr>
          <a:xfrm>
            <a:off x="2581049" y="4274909"/>
            <a:ext cx="1129744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78" idx="6"/>
            <a:endCxn id="48" idx="2"/>
          </p:cNvCxnSpPr>
          <p:nvPr userDrawn="1"/>
        </p:nvCxnSpPr>
        <p:spPr>
          <a:xfrm>
            <a:off x="4911011" y="4274910"/>
            <a:ext cx="1355946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79" idx="6"/>
            <a:endCxn id="50" idx="2"/>
          </p:cNvCxnSpPr>
          <p:nvPr userDrawn="1"/>
        </p:nvCxnSpPr>
        <p:spPr>
          <a:xfrm flipV="1">
            <a:off x="7467175" y="4274909"/>
            <a:ext cx="1355946" cy="2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80" idx="6"/>
            <a:endCxn id="51" idx="2"/>
          </p:cNvCxnSpPr>
          <p:nvPr userDrawn="1"/>
        </p:nvCxnSpPr>
        <p:spPr>
          <a:xfrm flipV="1">
            <a:off x="10023339" y="4274909"/>
            <a:ext cx="1355945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>
            <a:stCxn id="53" idx="2"/>
            <a:endCxn id="81" idx="6"/>
          </p:cNvCxnSpPr>
          <p:nvPr userDrawn="1"/>
        </p:nvCxnSpPr>
        <p:spPr>
          <a:xfrm rot="10800000" flipH="1">
            <a:off x="5519748" y="4274910"/>
            <a:ext cx="7059753" cy="2299846"/>
          </a:xfrm>
          <a:prstGeom prst="bentConnector5">
            <a:avLst>
              <a:gd name="adj1" fmla="val -3238"/>
              <a:gd name="adj2" fmla="val 54918"/>
              <a:gd name="adj3" fmla="val 106296"/>
            </a:avLst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stCxn id="82" idx="6"/>
            <a:endCxn id="54" idx="2"/>
          </p:cNvCxnSpPr>
          <p:nvPr userDrawn="1"/>
        </p:nvCxnSpPr>
        <p:spPr>
          <a:xfrm>
            <a:off x="6719967" y="6574757"/>
            <a:ext cx="1355946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endCxn id="56" idx="2"/>
          </p:cNvCxnSpPr>
          <p:nvPr userDrawn="1"/>
        </p:nvCxnSpPr>
        <p:spPr>
          <a:xfrm>
            <a:off x="9276131" y="6574756"/>
            <a:ext cx="1355946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>
            <a:stCxn id="84" idx="6"/>
            <a:endCxn id="57" idx="2"/>
          </p:cNvCxnSpPr>
          <p:nvPr userDrawn="1"/>
        </p:nvCxnSpPr>
        <p:spPr>
          <a:xfrm>
            <a:off x="11832295" y="6574757"/>
            <a:ext cx="1355945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endCxn id="72" idx="2"/>
          </p:cNvCxnSpPr>
          <p:nvPr userDrawn="1"/>
        </p:nvCxnSpPr>
        <p:spPr>
          <a:xfrm>
            <a:off x="14388458" y="6574756"/>
            <a:ext cx="1335163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37457" y="3851621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5788193" y="6151469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20134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757505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321857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87802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499896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555129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19481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7564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21553" y="8052619"/>
            <a:ext cx="16443307" cy="150433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656369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75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25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5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25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25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75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8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35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100"/>
                            </p:stCondLst>
                            <p:childTnLst>
                              <p:par>
                                <p:cTn id="1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675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175"/>
                            </p:stCondLst>
                            <p:childTnLst>
                              <p:par>
                                <p:cTn id="1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925"/>
                            </p:stCondLst>
                            <p:childTnLst>
                              <p:par>
                                <p:cTn id="1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2325"/>
                            </p:stCondLst>
                            <p:childTnLst>
                              <p:par>
                                <p:cTn id="1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2825"/>
                            </p:stCondLst>
                            <p:childTnLst>
                              <p:par>
                                <p:cTn id="1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3575"/>
                            </p:stCondLst>
                            <p:childTnLst>
                              <p:par>
                                <p:cTn id="2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4150"/>
                            </p:stCondLst>
                            <p:childTnLst>
                              <p:par>
                                <p:cTn id="2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4650"/>
                            </p:stCondLst>
                            <p:childTnLst>
                              <p:par>
                                <p:cTn id="2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5400"/>
                            </p:stCondLst>
                            <p:childTnLst>
                              <p:par>
                                <p:cTn id="2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975"/>
                            </p:stCondLst>
                            <p:childTnLst>
                              <p:par>
                                <p:cTn id="2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6475"/>
                            </p:stCondLst>
                            <p:childTnLst>
                              <p:par>
                                <p:cTn id="2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6975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5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72" grpId="0" animBg="1"/>
      <p:bldP spid="4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2" grpId="0"/>
      <p:bldP spid="14" grpId="0"/>
      <p:bldP spid="16" grpId="0"/>
      <p:bldP spid="27" grpId="0"/>
      <p:bldP spid="29" grpId="0"/>
      <p:bldP spid="31" grpId="0"/>
      <p:bldP spid="33" grpId="0"/>
      <p:bldP spid="61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円/楕円 50"/>
          <p:cNvSpPr/>
          <p:nvPr userDrawn="1"/>
        </p:nvSpPr>
        <p:spPr>
          <a:xfrm>
            <a:off x="36773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 userDrawn="1"/>
        </p:nvSpPr>
        <p:spPr>
          <a:xfrm>
            <a:off x="57037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 userDrawn="1"/>
        </p:nvSpPr>
        <p:spPr>
          <a:xfrm>
            <a:off x="773020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 userDrawn="1"/>
        </p:nvSpPr>
        <p:spPr>
          <a:xfrm>
            <a:off x="975663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 userDrawn="1"/>
        </p:nvSpPr>
        <p:spPr>
          <a:xfrm>
            <a:off x="117830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 userDrawn="1"/>
        </p:nvSpPr>
        <p:spPr>
          <a:xfrm>
            <a:off x="138094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>
            <a:stCxn id="45" idx="6"/>
            <a:endCxn id="75" idx="2"/>
          </p:cNvCxnSpPr>
          <p:nvPr userDrawn="1"/>
        </p:nvCxnSpPr>
        <p:spPr>
          <a:xfrm>
            <a:off x="2185842" y="6006289"/>
            <a:ext cx="13828373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74"/>
          <p:cNvSpPr/>
          <p:nvPr userDrawn="1"/>
        </p:nvSpPr>
        <p:spPr>
          <a:xfrm>
            <a:off x="16014215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237456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6211173" y="5728432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4487462" y="6894673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59" name="円/楕円 58"/>
          <p:cNvSpPr/>
          <p:nvPr userDrawn="1"/>
        </p:nvSpPr>
        <p:spPr>
          <a:xfrm>
            <a:off x="38556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790851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 userDrawn="1"/>
        </p:nvSpPr>
        <p:spPr>
          <a:xfrm>
            <a:off x="119613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 userDrawn="1"/>
        </p:nvSpPr>
        <p:spPr>
          <a:xfrm>
            <a:off x="139877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 userDrawn="1"/>
        </p:nvSpPr>
        <p:spPr>
          <a:xfrm>
            <a:off x="58820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 userDrawn="1"/>
        </p:nvSpPr>
        <p:spPr>
          <a:xfrm>
            <a:off x="993493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34414" y="572843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94" name="直線コネクタ 93"/>
          <p:cNvCxnSpPr>
            <a:stCxn id="51" idx="4"/>
            <a:endCxn id="109" idx="1"/>
          </p:cNvCxnSpPr>
          <p:nvPr userDrawn="1"/>
        </p:nvCxnSpPr>
        <p:spPr>
          <a:xfrm rot="16200000" flipH="1">
            <a:off x="3517908" y="6878949"/>
            <a:ext cx="1388716" cy="356605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図 10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569" y="7546694"/>
            <a:ext cx="2699657" cy="409832"/>
          </a:xfrm>
          <a:prstGeom prst="rect">
            <a:avLst/>
          </a:prstGeom>
        </p:spPr>
      </p:pic>
      <p:sp>
        <p:nvSpPr>
          <p:cNvPr id="112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4479907" y="7693554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1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2254737" y="2950644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14" name="図 1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198" y="3602665"/>
            <a:ext cx="2699657" cy="409832"/>
          </a:xfrm>
          <a:prstGeom prst="rect">
            <a:avLst/>
          </a:prstGeom>
        </p:spPr>
      </p:pic>
      <p:sp>
        <p:nvSpPr>
          <p:cNvPr id="115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2247182" y="3749525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0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523546" y="6912199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1" name="図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167" y="7564220"/>
            <a:ext cx="2699657" cy="409832"/>
          </a:xfrm>
          <a:prstGeom prst="rect">
            <a:avLst/>
          </a:prstGeom>
        </p:spPr>
      </p:pic>
      <p:sp>
        <p:nvSpPr>
          <p:cNvPr id="12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515991" y="7711080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6305335" y="2968170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4" name="図 1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796" y="3620191"/>
            <a:ext cx="2699657" cy="409832"/>
          </a:xfrm>
          <a:prstGeom prst="rect">
            <a:avLst/>
          </a:prstGeom>
        </p:spPr>
      </p:pic>
      <p:sp>
        <p:nvSpPr>
          <p:cNvPr id="1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6297780" y="3767051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600328" y="6921952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7" name="図 12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435" y="7573973"/>
            <a:ext cx="2699657" cy="409832"/>
          </a:xfrm>
          <a:prstGeom prst="rect">
            <a:avLst/>
          </a:prstGeom>
        </p:spPr>
      </p:pic>
      <p:sp>
        <p:nvSpPr>
          <p:cNvPr id="1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592773" y="7720833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0353089" y="2977923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30" name="図 1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550" y="3629944"/>
            <a:ext cx="2699657" cy="409832"/>
          </a:xfrm>
          <a:prstGeom prst="rect">
            <a:avLst/>
          </a:prstGeom>
        </p:spPr>
      </p:pic>
      <p:sp>
        <p:nvSpPr>
          <p:cNvPr id="13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0345534" y="3776804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cxnSp>
        <p:nvCxnSpPr>
          <p:cNvPr id="132" name="直線コネクタ 93"/>
          <p:cNvCxnSpPr>
            <a:stCxn id="95" idx="0"/>
            <a:endCxn id="114" idx="3"/>
          </p:cNvCxnSpPr>
          <p:nvPr userDrawn="1"/>
        </p:nvCxnSpPr>
        <p:spPr>
          <a:xfrm rot="16200000" flipV="1">
            <a:off x="4980571" y="4569866"/>
            <a:ext cx="1842103" cy="317534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93"/>
          <p:cNvCxnSpPr>
            <a:stCxn id="96" idx="4"/>
            <a:endCxn id="121" idx="1"/>
          </p:cNvCxnSpPr>
          <p:nvPr userDrawn="1"/>
        </p:nvCxnSpPr>
        <p:spPr>
          <a:xfrm rot="16200000" flipH="1">
            <a:off x="7560869" y="6888838"/>
            <a:ext cx="1406242" cy="354353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93"/>
          <p:cNvCxnSpPr>
            <a:stCxn id="98" idx="4"/>
            <a:endCxn id="127" idx="1"/>
          </p:cNvCxnSpPr>
          <p:nvPr userDrawn="1"/>
        </p:nvCxnSpPr>
        <p:spPr>
          <a:xfrm rot="16200000" flipH="1">
            <a:off x="11613552" y="6889005"/>
            <a:ext cx="1415995" cy="363771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93"/>
          <p:cNvCxnSpPr>
            <a:stCxn id="97" idx="0"/>
            <a:endCxn id="124" idx="3"/>
          </p:cNvCxnSpPr>
          <p:nvPr userDrawn="1"/>
        </p:nvCxnSpPr>
        <p:spPr>
          <a:xfrm rot="16200000" flipV="1">
            <a:off x="9041058" y="4577503"/>
            <a:ext cx="1824577" cy="319786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93"/>
          <p:cNvCxnSpPr>
            <a:stCxn id="99" idx="0"/>
            <a:endCxn id="130" idx="3"/>
          </p:cNvCxnSpPr>
          <p:nvPr userDrawn="1"/>
        </p:nvCxnSpPr>
        <p:spPr>
          <a:xfrm rot="16200000" flipV="1">
            <a:off x="13096236" y="4579831"/>
            <a:ext cx="1814824" cy="324882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870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7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75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25"/>
                            </p:stCondLst>
                            <p:childTnLst>
                              <p:par>
                                <p:cTn id="6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25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3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30"/>
                            </p:stCondLst>
                            <p:childTnLst>
                              <p:par>
                                <p:cTn id="7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3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835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335"/>
                            </p:stCondLst>
                            <p:childTnLst>
                              <p:par>
                                <p:cTn id="9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35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4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440"/>
                            </p:stCondLst>
                            <p:childTnLst>
                              <p:par>
                                <p:cTn id="1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44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45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545"/>
                            </p:stCondLst>
                            <p:childTnLst>
                              <p:par>
                                <p:cTn id="1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45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1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3650"/>
                            </p:stCondLst>
                            <p:childTnLst>
                              <p:par>
                                <p:cTn id="1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65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255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75" grpId="0" animBg="1"/>
      <p:bldP spid="4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6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  <p:bldP spid="73" grpId="0" animBg="1"/>
      <p:bldP spid="74" grpId="0" animBg="1"/>
      <p:bldP spid="76" grpId="0" animBg="1"/>
      <p:bldP spid="77" grpId="0" animBg="1"/>
      <p:bldP spid="93" grpId="0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1237456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692274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7456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5255274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710092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255274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53776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9280958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735776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80958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9460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1" name="対角する 2 つの角を丸めた四角形 30"/>
          <p:cNvSpPr/>
          <p:nvPr userDrawn="1"/>
        </p:nvSpPr>
        <p:spPr>
          <a:xfrm>
            <a:off x="13298776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753594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298776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297278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0595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2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9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2" grpId="0"/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 userDrawn="1"/>
        </p:nvSpPr>
        <p:spPr>
          <a:xfrm>
            <a:off x="0" y="3167211"/>
            <a:ext cx="18286413" cy="3071356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544794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7456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562612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255274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53776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588296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80958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9460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606114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298776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297278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1923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7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75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25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5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25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 userDrawn="1"/>
        </p:nvSpPr>
        <p:spPr>
          <a:xfrm>
            <a:off x="4619697" y="619991"/>
            <a:ext cx="9047018" cy="9047018"/>
          </a:xfrm>
          <a:prstGeom prst="ellipse">
            <a:avLst/>
          </a:prstGeom>
          <a:gradFill>
            <a:gsLst>
              <a:gs pos="0">
                <a:schemeClr val="tx2">
                  <a:alpha val="64000"/>
                </a:schemeClr>
              </a:gs>
              <a:gs pos="31000">
                <a:srgbClr val="FFFFFF">
                  <a:alpha val="71000"/>
                </a:srgbClr>
              </a:gs>
              <a:gs pos="88000">
                <a:srgbClr val="FFFFFF">
                  <a:alpha val="45000"/>
                </a:srgbClr>
              </a:gs>
              <a:gs pos="67000">
                <a:schemeClr val="tx2">
                  <a:alpha val="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5674771" y="1675065"/>
            <a:ext cx="6936871" cy="693687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/>
              </a:gs>
              <a:gs pos="88000">
                <a:srgbClr val="FFFFFF">
                  <a:alpha val="60000"/>
                </a:srgbClr>
              </a:gs>
              <a:gs pos="67000">
                <a:schemeClr val="tx2">
                  <a:alpha val="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872257" y="3972958"/>
            <a:ext cx="6541899" cy="176282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869977" y="5459554"/>
            <a:ext cx="6546459" cy="78317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829309" y="8026400"/>
            <a:ext cx="5084618" cy="2040663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1924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円/楕円 19"/>
          <p:cNvSpPr/>
          <p:nvPr userDrawn="1"/>
        </p:nvSpPr>
        <p:spPr>
          <a:xfrm>
            <a:off x="1287037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500569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477388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1" name="円/楕円 20"/>
          <p:cNvSpPr/>
          <p:nvPr userDrawn="1"/>
        </p:nvSpPr>
        <p:spPr>
          <a:xfrm>
            <a:off x="5284552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498084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474903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33473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1" name="円/楕円 30"/>
          <p:cNvSpPr/>
          <p:nvPr userDrawn="1"/>
        </p:nvSpPr>
        <p:spPr>
          <a:xfrm>
            <a:off x="9322675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536207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13026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1596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9" name="円/楕円 38"/>
          <p:cNvSpPr/>
          <p:nvPr userDrawn="1"/>
        </p:nvSpPr>
        <p:spPr>
          <a:xfrm>
            <a:off x="13351904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565436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542255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300825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3794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2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25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75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6" grpId="0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0" grpId="0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 userDrawn="1"/>
        </p:nvSpPr>
        <p:spPr>
          <a:xfrm>
            <a:off x="0" y="4439265"/>
            <a:ext cx="18286413" cy="584773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033436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6707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8023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8530249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733520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734836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4027061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230332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231648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21553" y="2798151"/>
            <a:ext cx="16443307" cy="147888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092236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25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25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75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75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263605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対角する 2 つの角を丸めた四角形 7"/>
          <p:cNvSpPr/>
          <p:nvPr userDrawn="1"/>
        </p:nvSpPr>
        <p:spPr>
          <a:xfrm>
            <a:off x="5042123" y="5029202"/>
            <a:ext cx="2046514" cy="204651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対角する 2 つの角を丸めた四角形 8"/>
          <p:cNvSpPr/>
          <p:nvPr userDrawn="1"/>
        </p:nvSpPr>
        <p:spPr>
          <a:xfrm>
            <a:off x="6268577" y="4002312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対角する 2 つの角を丸めた四角形 9"/>
          <p:cNvSpPr/>
          <p:nvPr userDrawn="1"/>
        </p:nvSpPr>
        <p:spPr>
          <a:xfrm>
            <a:off x="2900355" y="4201886"/>
            <a:ext cx="1931312" cy="1856820"/>
          </a:xfrm>
          <a:prstGeom prst="round2DiagRect">
            <a:avLst>
              <a:gd name="adj1" fmla="val 14854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11212285" y="4537531"/>
            <a:ext cx="2581951" cy="2538185"/>
          </a:xfrm>
          <a:prstGeom prst="round2DiagRect">
            <a:avLst>
              <a:gd name="adj1" fmla="val 8868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対角する 2 つの角を丸めた四角形 11"/>
          <p:cNvSpPr/>
          <p:nvPr userDrawn="1"/>
        </p:nvSpPr>
        <p:spPr>
          <a:xfrm>
            <a:off x="4011606" y="6255656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11212285" y="3269343"/>
            <a:ext cx="1081314" cy="1081314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対角する 2 つの角を丸めた四角形 13"/>
          <p:cNvSpPr/>
          <p:nvPr userDrawn="1"/>
        </p:nvSpPr>
        <p:spPr>
          <a:xfrm>
            <a:off x="13946637" y="4537532"/>
            <a:ext cx="1747750" cy="171812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対角する 2 つの角を丸めた四角形 14"/>
          <p:cNvSpPr/>
          <p:nvPr userDrawn="1"/>
        </p:nvSpPr>
        <p:spPr>
          <a:xfrm>
            <a:off x="13946637" y="6393545"/>
            <a:ext cx="682172" cy="682172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7399648"/>
            <a:ext cx="16443307" cy="16902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7282629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416005" y="4565406"/>
            <a:ext cx="3483429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5042124" y="6227529"/>
            <a:ext cx="2046514" cy="73453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212285" y="6015164"/>
            <a:ext cx="2590003" cy="753635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445738" y="4709079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4400240" y="4975377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5735467" y="5533570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26" hasCustomPrompt="1"/>
          </p:nvPr>
        </p:nvSpPr>
        <p:spPr>
          <a:xfrm>
            <a:off x="12173347" y="5296803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11477314" y="3533752"/>
            <a:ext cx="551257" cy="55249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706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75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2" grpId="0"/>
      <p:bldP spid="23" grpId="0"/>
      <p:bldP spid="24" grpId="0"/>
      <p:bldP spid="25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2183606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2202630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2321492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0" name="対角する 2 つの角を丸めた四角形 9"/>
          <p:cNvSpPr/>
          <p:nvPr userDrawn="1"/>
        </p:nvSpPr>
        <p:spPr>
          <a:xfrm>
            <a:off x="7262585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281609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400471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12320817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39841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58703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7399648"/>
            <a:ext cx="16443307" cy="16902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735464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75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25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8" name="円/楕円 17"/>
          <p:cNvSpPr/>
          <p:nvPr userDrawn="1"/>
        </p:nvSpPr>
        <p:spPr>
          <a:xfrm>
            <a:off x="2653372" y="5749699"/>
            <a:ext cx="780576" cy="780576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2812258" y="5908585"/>
            <a:ext cx="462804" cy="462804"/>
          </a:xfrm>
          <a:prstGeom prst="ellipse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6641690" y="4746481"/>
            <a:ext cx="780576" cy="780576"/>
          </a:xfrm>
          <a:prstGeom prst="ellipse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6800576" y="4905367"/>
            <a:ext cx="462804" cy="46280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>
            <a:stCxn id="19" idx="6"/>
            <a:endCxn id="20" idx="2"/>
          </p:cNvCxnSpPr>
          <p:nvPr userDrawn="1"/>
        </p:nvCxnSpPr>
        <p:spPr>
          <a:xfrm flipV="1">
            <a:off x="3275062" y="5136769"/>
            <a:ext cx="3366628" cy="1003218"/>
          </a:xfrm>
          <a:prstGeom prst="line">
            <a:avLst/>
          </a:prstGeom>
          <a:ln w="38100">
            <a:solidFill>
              <a:srgbClr val="FFFFFF">
                <a:alpha val="3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 userDrawn="1"/>
        </p:nvSpPr>
        <p:spPr>
          <a:xfrm>
            <a:off x="10648475" y="5368171"/>
            <a:ext cx="780576" cy="780576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0807361" y="5527057"/>
            <a:ext cx="462804" cy="462804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21" idx="6"/>
            <a:endCxn id="25" idx="2"/>
          </p:cNvCxnSpPr>
          <p:nvPr userDrawn="1"/>
        </p:nvCxnSpPr>
        <p:spPr>
          <a:xfrm>
            <a:off x="7263380" y="5136769"/>
            <a:ext cx="3385095" cy="621690"/>
          </a:xfrm>
          <a:prstGeom prst="line">
            <a:avLst/>
          </a:prstGeom>
          <a:ln w="381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円/楕円 28"/>
          <p:cNvSpPr/>
          <p:nvPr userDrawn="1"/>
        </p:nvSpPr>
        <p:spPr>
          <a:xfrm>
            <a:off x="14618325" y="3960338"/>
            <a:ext cx="780576" cy="780576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4777211" y="4119224"/>
            <a:ext cx="462804" cy="462804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>
            <a:stCxn id="26" idx="6"/>
            <a:endCxn id="29" idx="2"/>
          </p:cNvCxnSpPr>
          <p:nvPr userDrawn="1"/>
        </p:nvCxnSpPr>
        <p:spPr>
          <a:xfrm flipV="1">
            <a:off x="11270165" y="4350626"/>
            <a:ext cx="3348160" cy="1407833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18" idx="2"/>
          </p:cNvCxnSpPr>
          <p:nvPr userDrawn="1"/>
        </p:nvCxnSpPr>
        <p:spPr>
          <a:xfrm flipH="1" flipV="1">
            <a:off x="0" y="5368171"/>
            <a:ext cx="2653372" cy="771816"/>
          </a:xfrm>
          <a:prstGeom prst="line">
            <a:avLst/>
          </a:prstGeom>
          <a:ln w="38100"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29" idx="6"/>
          </p:cNvCxnSpPr>
          <p:nvPr userDrawn="1"/>
        </p:nvCxnSpPr>
        <p:spPr>
          <a:xfrm>
            <a:off x="15398901" y="4350626"/>
            <a:ext cx="2887512" cy="771816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969858" y="4582028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920579" y="3683550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927364" y="4268615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3897214" y="2893250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9383" y="660117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9383" y="743875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162224" y="5638555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162224" y="6476140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73446" y="6271122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173446" y="7108707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3148651" y="487347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148651" y="571105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94152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25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88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62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13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13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63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25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9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4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200"/>
                            </p:stCondLst>
                            <p:childTnLst>
                              <p:par>
                                <p:cTn id="8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63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738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88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988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738"/>
                            </p:stCondLst>
                            <p:childTnLst>
                              <p:par>
                                <p:cTn id="1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6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275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25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9" grpId="0" animBg="1"/>
      <p:bldP spid="30" grpId="0" animBg="1"/>
      <p:bldP spid="57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円/楕円 31"/>
          <p:cNvSpPr/>
          <p:nvPr userDrawn="1"/>
        </p:nvSpPr>
        <p:spPr>
          <a:xfrm>
            <a:off x="2073459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954711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1020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1020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36" name="直線コネクタ 35"/>
          <p:cNvCxnSpPr>
            <a:endCxn id="32" idx="2"/>
          </p:cNvCxnSpPr>
          <p:nvPr userDrawn="1"/>
        </p:nvCxnSpPr>
        <p:spPr>
          <a:xfrm>
            <a:off x="0" y="4581407"/>
            <a:ext cx="2073459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 userDrawn="1"/>
        </p:nvSpPr>
        <p:spPr>
          <a:xfrm>
            <a:off x="6109378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990630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153268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153268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44" name="直線コネクタ 43"/>
          <p:cNvCxnSpPr>
            <a:stCxn id="32" idx="6"/>
            <a:endCxn id="39" idx="2"/>
          </p:cNvCxnSpPr>
          <p:nvPr userDrawn="1"/>
        </p:nvCxnSpPr>
        <p:spPr>
          <a:xfrm>
            <a:off x="4058762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 userDrawn="1"/>
        </p:nvSpPr>
        <p:spPr>
          <a:xfrm>
            <a:off x="10145297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026549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384182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384182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0" name="直線コネクタ 49"/>
          <p:cNvCxnSpPr>
            <a:stCxn id="39" idx="6"/>
            <a:endCxn id="46" idx="2"/>
          </p:cNvCxnSpPr>
          <p:nvPr userDrawn="1"/>
        </p:nvCxnSpPr>
        <p:spPr>
          <a:xfrm>
            <a:off x="8094681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/>
          <p:cNvSpPr/>
          <p:nvPr userDrawn="1"/>
        </p:nvSpPr>
        <p:spPr>
          <a:xfrm>
            <a:off x="14181215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62467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3298776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3298776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5" name="直線コネクタ 54"/>
          <p:cNvCxnSpPr>
            <a:stCxn id="46" idx="6"/>
            <a:endCxn id="51" idx="2"/>
          </p:cNvCxnSpPr>
          <p:nvPr userDrawn="1"/>
        </p:nvCxnSpPr>
        <p:spPr>
          <a:xfrm>
            <a:off x="12130600" y="4581407"/>
            <a:ext cx="205061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>
            <a:stCxn id="51" idx="6"/>
          </p:cNvCxnSpPr>
          <p:nvPr userDrawn="1"/>
        </p:nvCxnSpPr>
        <p:spPr>
          <a:xfrm>
            <a:off x="16166518" y="4581407"/>
            <a:ext cx="211989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529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75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75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2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25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925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6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35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7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25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175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4317586"/>
            <a:ext cx="18286413" cy="2530046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695269" y="4551916"/>
            <a:ext cx="14895872" cy="2061386"/>
          </a:xfrm>
        </p:spPr>
        <p:txBody>
          <a:bodyPr anchor="ctr">
            <a:noAutofit/>
          </a:bodyPr>
          <a:lstStyle>
            <a:lvl1pPr algn="ctr">
              <a:lnSpc>
                <a:spcPts val="7000"/>
              </a:lnSpc>
              <a:spcBef>
                <a:spcPts val="0"/>
              </a:spcBef>
              <a:defRPr sz="66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41550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アーチ 6"/>
          <p:cNvSpPr/>
          <p:nvPr userDrawn="1"/>
        </p:nvSpPr>
        <p:spPr>
          <a:xfrm>
            <a:off x="9178776" y="3113882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5400000">
            <a:off x="9021655" y="591078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 rot="10800000">
            <a:off x="6224749" y="5753667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16200000">
            <a:off x="6381869" y="295596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 userDrawn="1"/>
        </p:nvSpPr>
        <p:spPr>
          <a:xfrm>
            <a:off x="10351751" y="33667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0351750" y="72148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503651" y="7231563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6503652" y="3367211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43793" y="3873623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43793" y="3113088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43793" y="7158988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43793" y="6398453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22513" y="3887674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22513" y="3127139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22513" y="7173039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22513" y="6412504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68218" y="5558106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5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800287" y="38152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800286" y="76633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952187" y="768009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952188" y="3815747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2454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75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75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75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9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925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675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75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75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675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42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2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4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9" grpId="0" animBg="1"/>
      <p:bldP spid="30" grpId="0" animBg="1"/>
      <p:bldP spid="31" grpId="0" animBg="1"/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2" grpId="0"/>
      <p:bldP spid="24" grpId="0"/>
      <p:bldP spid="26" grpId="0"/>
      <p:bldP spid="28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円/楕円 8"/>
          <p:cNvSpPr/>
          <p:nvPr userDrawn="1"/>
        </p:nvSpPr>
        <p:spPr>
          <a:xfrm>
            <a:off x="7431559" y="4376958"/>
            <a:ext cx="3375375" cy="337537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8219874" y="2578215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0491899" y="6431668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10491899" y="386638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8219873" y="775233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947851" y="6431668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5947851" y="386638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7658042" y="5638555"/>
            <a:ext cx="297033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8832434" y="3190775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1104459" y="447894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11104459" y="704422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832433" y="836489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560411" y="704422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6560411" y="447894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3013636" y="3516001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3013636" y="2755465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13013636" y="5888161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13013636" y="5127625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13007024" y="8131108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13007024" y="7370572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9" name="直線コネクタ 38"/>
          <p:cNvCxnSpPr>
            <a:stCxn id="10" idx="6"/>
            <a:endCxn id="34" idx="1"/>
          </p:cNvCxnSpPr>
          <p:nvPr userDrawn="1"/>
        </p:nvCxnSpPr>
        <p:spPr>
          <a:xfrm flipV="1">
            <a:off x="10018617" y="3190775"/>
            <a:ext cx="2995019" cy="286812"/>
          </a:xfrm>
          <a:prstGeom prst="bentConnector3">
            <a:avLst>
              <a:gd name="adj1" fmla="val 87686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38"/>
          <p:cNvCxnSpPr>
            <a:stCxn id="12" idx="6"/>
            <a:endCxn id="36" idx="1"/>
          </p:cNvCxnSpPr>
          <p:nvPr userDrawn="1"/>
        </p:nvCxnSpPr>
        <p:spPr>
          <a:xfrm>
            <a:off x="12290642" y="4765755"/>
            <a:ext cx="722994" cy="797180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38"/>
          <p:cNvCxnSpPr>
            <a:stCxn id="11" idx="6"/>
            <a:endCxn id="38" idx="1"/>
          </p:cNvCxnSpPr>
          <p:nvPr userDrawn="1"/>
        </p:nvCxnSpPr>
        <p:spPr>
          <a:xfrm>
            <a:off x="12290642" y="7331040"/>
            <a:ext cx="716382" cy="474842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592256" y="3516001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592256" y="2755465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592256" y="5888161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592256" y="5127625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585644" y="8131108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585644" y="7370572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8" name="直線コネクタ 38"/>
          <p:cNvCxnSpPr>
            <a:stCxn id="15" idx="2"/>
            <a:endCxn id="53" idx="3"/>
          </p:cNvCxnSpPr>
          <p:nvPr userDrawn="1"/>
        </p:nvCxnSpPr>
        <p:spPr>
          <a:xfrm rot="10800000">
            <a:off x="5234385" y="3190775"/>
            <a:ext cx="713467" cy="1574980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38"/>
          <p:cNvCxnSpPr>
            <a:stCxn id="14" idx="2"/>
            <a:endCxn id="55" idx="3"/>
          </p:cNvCxnSpPr>
          <p:nvPr userDrawn="1"/>
        </p:nvCxnSpPr>
        <p:spPr>
          <a:xfrm rot="10800000">
            <a:off x="5234385" y="5562936"/>
            <a:ext cx="713467" cy="1768105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38"/>
          <p:cNvCxnSpPr>
            <a:stCxn id="13" idx="2"/>
            <a:endCxn id="57" idx="3"/>
          </p:cNvCxnSpPr>
          <p:nvPr userDrawn="1"/>
        </p:nvCxnSpPr>
        <p:spPr>
          <a:xfrm rot="10800000">
            <a:off x="5227773" y="7805883"/>
            <a:ext cx="2992101" cy="845823"/>
          </a:xfrm>
          <a:prstGeom prst="bentConnector3">
            <a:avLst>
              <a:gd name="adj1" fmla="val 88201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8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75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25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925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925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425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25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925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925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425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425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925"/>
                            </p:stCondLst>
                            <p:childTnLst>
                              <p:par>
                                <p:cTn id="1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1925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425"/>
                            </p:stCondLst>
                            <p:childTnLst>
                              <p:par>
                                <p:cTn id="1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7" grpId="0"/>
      <p:bldP spid="28" grpId="0"/>
      <p:bldP spid="29" grpId="0"/>
      <p:bldP spid="30" grpId="0"/>
      <p:bldP spid="31" grpId="0"/>
      <p:bldP spid="32" grpId="0"/>
      <p:bldP spid="3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" y="3140587"/>
            <a:ext cx="7516762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2348500" y="4776020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570590" y="8046887"/>
            <a:ext cx="13715823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459545" y="6411452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平行四辺形 14"/>
          <p:cNvSpPr/>
          <p:nvPr userDrawn="1"/>
        </p:nvSpPr>
        <p:spPr>
          <a:xfrm>
            <a:off x="2348500" y="4305709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 userDrawn="1"/>
        </p:nvSpPr>
        <p:spPr>
          <a:xfrm>
            <a:off x="3459545" y="5941141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平行四辺形 16"/>
          <p:cNvSpPr/>
          <p:nvPr userDrawn="1"/>
        </p:nvSpPr>
        <p:spPr>
          <a:xfrm>
            <a:off x="4570590" y="7576574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514905" y="32878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657254" y="34363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2639763" y="4923271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7782112" y="507176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3758381" y="6558703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8900730" y="6707201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03603" y="81941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8" hasCustomPrompt="1"/>
          </p:nvPr>
        </p:nvSpPr>
        <p:spPr>
          <a:xfrm>
            <a:off x="10045952" y="83426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0856686" y="3140587"/>
            <a:ext cx="6792232" cy="468059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2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7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2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2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2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9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75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6952344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7" y="8438939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5019"/>
            <a:ext cx="8125477" cy="5940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6325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02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1" y="3790469"/>
            <a:ext cx="18286412" cy="1947863"/>
          </a:xfrm>
          <a:prstGeom prst="rect">
            <a:avLst/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32000"/>
                </a:srgbClr>
              </a:gs>
              <a:gs pos="67000">
                <a:schemeClr val="tx2">
                  <a:alpha val="6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 rot="18900000">
            <a:off x="3559922" y="4179310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 userDrawn="1"/>
        </p:nvSpPr>
        <p:spPr>
          <a:xfrm>
            <a:off x="7985584" y="3323397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 userDrawn="1"/>
        </p:nvSpPr>
        <p:spPr>
          <a:xfrm rot="10800000">
            <a:off x="3431215" y="5738332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6"/>
          <p:cNvSpPr/>
          <p:nvPr userDrawn="1"/>
        </p:nvSpPr>
        <p:spPr>
          <a:xfrm rot="18900000">
            <a:off x="6369834" y="417884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二等辺三角形 7"/>
          <p:cNvSpPr/>
          <p:nvPr userDrawn="1"/>
        </p:nvSpPr>
        <p:spPr>
          <a:xfrm>
            <a:off x="10795496" y="332293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二等辺三角形 33"/>
          <p:cNvSpPr/>
          <p:nvPr userDrawn="1"/>
        </p:nvSpPr>
        <p:spPr>
          <a:xfrm rot="10800000">
            <a:off x="6241127" y="573786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6"/>
          <p:cNvSpPr/>
          <p:nvPr userDrawn="1"/>
        </p:nvSpPr>
        <p:spPr>
          <a:xfrm rot="18900000">
            <a:off x="9179746" y="4199601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二等辺三角形 7"/>
          <p:cNvSpPr/>
          <p:nvPr userDrawn="1"/>
        </p:nvSpPr>
        <p:spPr>
          <a:xfrm>
            <a:off x="13605408" y="3343688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二等辺三角形 33"/>
          <p:cNvSpPr/>
          <p:nvPr userDrawn="1"/>
        </p:nvSpPr>
        <p:spPr>
          <a:xfrm rot="10800000">
            <a:off x="9051039" y="5758623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6"/>
          <p:cNvSpPr/>
          <p:nvPr userDrawn="1"/>
        </p:nvSpPr>
        <p:spPr>
          <a:xfrm rot="18900000">
            <a:off x="11989658" y="4199602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二等辺三角形 7"/>
          <p:cNvSpPr/>
          <p:nvPr userDrawn="1"/>
        </p:nvSpPr>
        <p:spPr>
          <a:xfrm>
            <a:off x="16415320" y="3343689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二等辺三角形 33"/>
          <p:cNvSpPr/>
          <p:nvPr userDrawn="1"/>
        </p:nvSpPr>
        <p:spPr>
          <a:xfrm rot="10800000">
            <a:off x="11860951" y="5758624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"/>
          <p:cNvSpPr/>
          <p:nvPr userDrawn="1"/>
        </p:nvSpPr>
        <p:spPr>
          <a:xfrm rot="18900000">
            <a:off x="750010" y="4178378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二等辺三角形 7"/>
          <p:cNvSpPr/>
          <p:nvPr userDrawn="1"/>
        </p:nvSpPr>
        <p:spPr>
          <a:xfrm>
            <a:off x="5175672" y="3322465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二等辺三角形 33"/>
          <p:cNvSpPr/>
          <p:nvPr userDrawn="1"/>
        </p:nvSpPr>
        <p:spPr>
          <a:xfrm rot="10800000">
            <a:off x="621303" y="5737400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 rot="18900000">
            <a:off x="1616357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 rot="18900000">
            <a:off x="4432130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 rot="18900000">
            <a:off x="7247903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 rot="18900000">
            <a:off x="10063676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 rot="18900000">
            <a:off x="12879447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93212" y="6931737"/>
            <a:ext cx="7506401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87656" y="7641301"/>
            <a:ext cx="7506401" cy="185665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72" name="図 7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88" y="7410952"/>
            <a:ext cx="8125477" cy="594080"/>
          </a:xfrm>
          <a:prstGeom prst="rect">
            <a:avLst/>
          </a:prstGeom>
        </p:spPr>
      </p:pic>
      <p:sp>
        <p:nvSpPr>
          <p:cNvPr id="73" name="テキスト プレースホルダー 5"/>
          <p:cNvSpPr>
            <a:spLocks noGrp="1"/>
          </p:cNvSpPr>
          <p:nvPr>
            <p:ph type="body" sz="quarter" idx="41" hasCustomPrompt="1"/>
          </p:nvPr>
        </p:nvSpPr>
        <p:spPr>
          <a:xfrm>
            <a:off x="9439522" y="6931737"/>
            <a:ext cx="7506401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74" name="テキスト プレースホルダー 5"/>
          <p:cNvSpPr>
            <a:spLocks noGrp="1"/>
          </p:cNvSpPr>
          <p:nvPr>
            <p:ph type="body" sz="quarter" idx="42" hasCustomPrompt="1"/>
          </p:nvPr>
        </p:nvSpPr>
        <p:spPr>
          <a:xfrm>
            <a:off x="9433966" y="7641301"/>
            <a:ext cx="7506401" cy="185665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645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25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75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25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25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75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25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25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75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25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25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75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625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125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375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75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625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8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7" grpId="0" animBg="1"/>
      <p:bldP spid="8" grpId="0" animBg="1"/>
      <p:bldP spid="34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ドーナツ 7"/>
          <p:cNvSpPr/>
          <p:nvPr userDrawn="1"/>
        </p:nvSpPr>
        <p:spPr>
          <a:xfrm>
            <a:off x="7305942" y="3654637"/>
            <a:ext cx="3603092" cy="3698452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ドーナツ 7"/>
          <p:cNvSpPr/>
          <p:nvPr userDrawn="1"/>
        </p:nvSpPr>
        <p:spPr>
          <a:xfrm>
            <a:off x="10503094" y="2569961"/>
            <a:ext cx="2962007" cy="3040400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ドーナツ 7"/>
          <p:cNvSpPr/>
          <p:nvPr userDrawn="1"/>
        </p:nvSpPr>
        <p:spPr>
          <a:xfrm>
            <a:off x="4837925" y="2676459"/>
            <a:ext cx="2754503" cy="282740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ドーナツ 7"/>
          <p:cNvSpPr/>
          <p:nvPr userDrawn="1"/>
        </p:nvSpPr>
        <p:spPr>
          <a:xfrm>
            <a:off x="12087336" y="5315577"/>
            <a:ext cx="2505455" cy="2571765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ドーナツ 7"/>
          <p:cNvSpPr/>
          <p:nvPr userDrawn="1"/>
        </p:nvSpPr>
        <p:spPr>
          <a:xfrm>
            <a:off x="13922298" y="2936112"/>
            <a:ext cx="3126658" cy="3209409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ドーナツ 7"/>
          <p:cNvSpPr/>
          <p:nvPr userDrawn="1"/>
        </p:nvSpPr>
        <p:spPr>
          <a:xfrm>
            <a:off x="1293291" y="3129750"/>
            <a:ext cx="3264415" cy="3350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ドーナツ 7"/>
          <p:cNvSpPr/>
          <p:nvPr userDrawn="1"/>
        </p:nvSpPr>
        <p:spPr>
          <a:xfrm>
            <a:off x="3913691" y="5315578"/>
            <a:ext cx="2619667" cy="2688999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8111613"/>
            <a:ext cx="16443307" cy="141113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843548" y="438186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5080575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4174528" y="625191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180104" y="365463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909034" y="366682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304991" y="617817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4450555" y="409016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4102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25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75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25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75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25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375"/>
                            </p:stCondLst>
                            <p:childTnLst>
                              <p:par>
                                <p:cTn id="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125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ドーナツ 8"/>
          <p:cNvSpPr/>
          <p:nvPr userDrawn="1"/>
        </p:nvSpPr>
        <p:spPr>
          <a:xfrm>
            <a:off x="7310898" y="2901009"/>
            <a:ext cx="3664616" cy="3424030"/>
          </a:xfrm>
          <a:custGeom>
            <a:avLst/>
            <a:gdLst/>
            <a:ahLst/>
            <a:cxnLst/>
            <a:rect l="l" t="t" r="r" b="b"/>
            <a:pathLst>
              <a:path w="3664616" h="3424030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514669"/>
                  <a:pt x="3291619" y="3109911"/>
                  <a:pt x="2737688" y="3424030"/>
                </a:cubicBezTo>
                <a:lnTo>
                  <a:pt x="2453505" y="2934060"/>
                </a:lnTo>
                <a:cubicBezTo>
                  <a:pt x="2838272" y="2717619"/>
                  <a:pt x="3097737" y="2305264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300846"/>
                  <a:pt x="821520" y="2709910"/>
                  <a:pt x="1200545" y="2927641"/>
                </a:cubicBezTo>
                <a:lnTo>
                  <a:pt x="916363" y="3417612"/>
                </a:lnTo>
                <a:cubicBezTo>
                  <a:pt x="368181" y="3102198"/>
                  <a:pt x="0" y="2510250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ドーナツ 11"/>
          <p:cNvSpPr/>
          <p:nvPr userDrawn="1"/>
        </p:nvSpPr>
        <p:spPr>
          <a:xfrm>
            <a:off x="5763229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166594" y="0"/>
                  <a:pt x="2479972" y="89519"/>
                  <a:pt x="2748903" y="247399"/>
                </a:cubicBezTo>
                <a:lnTo>
                  <a:pt x="2464721" y="737370"/>
                </a:lnTo>
                <a:cubicBezTo>
                  <a:pt x="2279122" y="628567"/>
                  <a:pt x="2062919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lnTo>
                  <a:pt x="3664616" y="1832308"/>
                </a:ln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ドーナツ 12"/>
          <p:cNvSpPr/>
          <p:nvPr userDrawn="1"/>
        </p:nvSpPr>
        <p:spPr>
          <a:xfrm>
            <a:off x="8852951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lnTo>
                  <a:pt x="566879" y="1832308"/>
                </a:ln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599014" y="566879"/>
                  <a:pt x="1380465" y="630011"/>
                  <a:pt x="1193483" y="741265"/>
                </a:cubicBezTo>
                <a:lnTo>
                  <a:pt x="909301" y="251295"/>
                </a:lnTo>
                <a:cubicBezTo>
                  <a:pt x="1179614" y="90962"/>
                  <a:pt x="1495339" y="0"/>
                  <a:pt x="1832308" y="0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ドーナツ 8"/>
          <p:cNvSpPr/>
          <p:nvPr userDrawn="1"/>
        </p:nvSpPr>
        <p:spPr>
          <a:xfrm>
            <a:off x="8227680" y="5827967"/>
            <a:ext cx="1819815" cy="1584405"/>
          </a:xfrm>
          <a:custGeom>
            <a:avLst/>
            <a:gdLst/>
            <a:ahLst/>
            <a:cxnLst/>
            <a:rect l="l" t="t" r="r" b="b"/>
            <a:pathLst>
              <a:path w="1819815" h="1584405">
                <a:moveTo>
                  <a:pt x="284162" y="0"/>
                </a:moveTo>
                <a:cubicBezTo>
                  <a:pt x="298729" y="6565"/>
                  <a:pt x="312082" y="15137"/>
                  <a:pt x="325120" y="24202"/>
                </a:cubicBezTo>
                <a:cubicBezTo>
                  <a:pt x="501165" y="117983"/>
                  <a:pt x="702180" y="170780"/>
                  <a:pt x="915527" y="170780"/>
                </a:cubicBezTo>
                <a:cubicBezTo>
                  <a:pt x="1118143" y="170780"/>
                  <a:pt x="1309637" y="123161"/>
                  <a:pt x="1478812" y="37268"/>
                </a:cubicBezTo>
                <a:lnTo>
                  <a:pt x="1535403" y="4823"/>
                </a:lnTo>
                <a:lnTo>
                  <a:pt x="1819815" y="495190"/>
                </a:lnTo>
                <a:cubicBezTo>
                  <a:pt x="1797958" y="511304"/>
                  <a:pt x="1774006" y="523809"/>
                  <a:pt x="1749572" y="535461"/>
                </a:cubicBezTo>
                <a:cubicBezTo>
                  <a:pt x="1431520" y="750525"/>
                  <a:pt x="1216529" y="1106441"/>
                  <a:pt x="1196602" y="1513817"/>
                </a:cubicBezTo>
                <a:lnTo>
                  <a:pt x="1200166" y="1584405"/>
                </a:lnTo>
                <a:lnTo>
                  <a:pt x="625272" y="1584405"/>
                </a:lnTo>
                <a:lnTo>
                  <a:pt x="629669" y="1512756"/>
                </a:lnTo>
                <a:cubicBezTo>
                  <a:pt x="607475" y="1086573"/>
                  <a:pt x="372857" y="716769"/>
                  <a:pt x="29264" y="507081"/>
                </a:cubicBezTo>
                <a:lnTo>
                  <a:pt x="0" y="489936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763660" y="4064983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473348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10341431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9650187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7172985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6481741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3653" y="3285254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785975" y="6487267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539897" y="6487267"/>
            <a:ext cx="4990747" cy="1856659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7883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2" grpId="0" animBg="1"/>
      <p:bldP spid="13" grpId="0" animBg="1"/>
      <p:bldP spid="18" grpId="0" animBg="1"/>
      <p:bldP spid="19" grpId="0"/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46" y="5141913"/>
            <a:ext cx="8125477" cy="5940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686" y="2804984"/>
            <a:ext cx="3211319" cy="6561437"/>
          </a:xfrm>
          <a:prstGeom prst="rect">
            <a:avLst/>
          </a:prstGeom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2998597" y="3657600"/>
            <a:ext cx="2743200" cy="4905375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6766109" y="4662698"/>
            <a:ext cx="9278517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6760553" y="5372262"/>
            <a:ext cx="9278517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8333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7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70" y="2806700"/>
            <a:ext cx="4734030" cy="6731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961" y="4594514"/>
            <a:ext cx="2419309" cy="494318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2281293" y="5218326"/>
            <a:ext cx="2066644" cy="3695561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4750255" y="3454840"/>
            <a:ext cx="4065406" cy="54496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652000" y="4662698"/>
            <a:ext cx="7079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646444" y="5372262"/>
            <a:ext cx="7079456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586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75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13" grpId="0"/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57" y="2804984"/>
            <a:ext cx="3211319" cy="656143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7" name="対角する 2 つの角を丸めた四角形 16"/>
          <p:cNvSpPr/>
          <p:nvPr userDrawn="1"/>
        </p:nvSpPr>
        <p:spPr>
          <a:xfrm>
            <a:off x="1472476" y="3670300"/>
            <a:ext cx="8668880" cy="1222828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対角する 2 つの角を丸めた四角形 19"/>
          <p:cNvSpPr/>
          <p:nvPr userDrawn="1"/>
        </p:nvSpPr>
        <p:spPr>
          <a:xfrm>
            <a:off x="1472475" y="4893128"/>
            <a:ext cx="8668880" cy="1222828"/>
          </a:xfrm>
          <a:prstGeom prst="round2Diag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対角する 2 つの角を丸めた四角形 20"/>
          <p:cNvSpPr/>
          <p:nvPr userDrawn="1"/>
        </p:nvSpPr>
        <p:spPr>
          <a:xfrm>
            <a:off x="1472476" y="6115956"/>
            <a:ext cx="8668880" cy="1222828"/>
          </a:xfrm>
          <a:prstGeom prst="round2Diag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472476" y="7338784"/>
            <a:ext cx="8668880" cy="1222828"/>
          </a:xfrm>
          <a:prstGeom prst="round2Diag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532296" y="3970894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2532296" y="5193722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2532296" y="6416550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2532296" y="7639378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4448777" y="3670301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4448777" y="4893128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4448778" y="6115956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4448778" y="7338784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sp>
        <p:nvSpPr>
          <p:cNvPr id="37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705448" y="3793524"/>
            <a:ext cx="6349064" cy="1715750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49" hasCustomPrompt="1"/>
          </p:nvPr>
        </p:nvSpPr>
        <p:spPr>
          <a:xfrm>
            <a:off x="10699892" y="5372262"/>
            <a:ext cx="6349064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4191000" y="2790470"/>
            <a:ext cx="257775" cy="6575951"/>
          </a:xfrm>
          <a:blipFill>
            <a:blip r:embed="rId4"/>
            <a:srcRect/>
            <a:stretch>
              <a:fillRect l="-1145784"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9" name="テキスト プレースホルダー 12"/>
          <p:cNvSpPr>
            <a:spLocks noGrp="1"/>
          </p:cNvSpPr>
          <p:nvPr>
            <p:ph type="body" sz="quarter" idx="50" hasCustomPrompt="1"/>
          </p:nvPr>
        </p:nvSpPr>
        <p:spPr>
          <a:xfrm>
            <a:off x="1237457" y="2790470"/>
            <a:ext cx="235020" cy="6575951"/>
          </a:xfrm>
          <a:blipFill>
            <a:blip r:embed="rId4"/>
            <a:srcRect/>
            <a:stretch>
              <a:fillRect r="-1266402"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3406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7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75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75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25"/>
                            </p:stCondLst>
                            <p:childTnLst>
                              <p:par>
                                <p:cTn id="4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25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75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75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25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25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270" y="2806700"/>
            <a:ext cx="4734030" cy="6731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261" y="4594514"/>
            <a:ext cx="2419309" cy="494318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1887593" y="5218326"/>
            <a:ext cx="2066644" cy="3695561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4357539" y="3440326"/>
            <a:ext cx="4065406" cy="54496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9424060" y="2942627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3729" y="2832915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68173" y="3520602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9424060" y="5202969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10173729" y="5093257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45" hasCustomPrompt="1"/>
          </p:nvPr>
        </p:nvSpPr>
        <p:spPr>
          <a:xfrm>
            <a:off x="10168173" y="5780944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9424060" y="7528649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0173729" y="7418937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10168173" y="8106624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1982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75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7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75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13" grpId="0"/>
      <p:bldP spid="17" grpId="0"/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241" y="3241961"/>
            <a:ext cx="6818983" cy="5523968"/>
          </a:xfrm>
          <a:prstGeom prst="rect">
            <a:avLst/>
          </a:prstGeom>
        </p:spPr>
      </p:pic>
      <p:sp>
        <p:nvSpPr>
          <p:cNvPr id="12" name="図プレースホルダー 32"/>
          <p:cNvSpPr>
            <a:spLocks noGrp="1"/>
          </p:cNvSpPr>
          <p:nvPr>
            <p:ph type="pic" sz="quarter" idx="22" hasCustomPrompt="1"/>
          </p:nvPr>
        </p:nvSpPr>
        <p:spPr>
          <a:xfrm>
            <a:off x="2150582" y="3486840"/>
            <a:ext cx="6294920" cy="3447359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3" hasCustomPrompt="1"/>
          </p:nvPr>
        </p:nvSpPr>
        <p:spPr>
          <a:xfrm>
            <a:off x="7277198" y="4227217"/>
            <a:ext cx="3216892" cy="4573883"/>
          </a:xfrm>
          <a:blipFill>
            <a:blip r:embed="rId3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9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7501196" y="4668913"/>
            <a:ext cx="2762545" cy="370319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5" name="テキスト プレースホルダー 13"/>
          <p:cNvSpPr>
            <a:spLocks noGrp="1"/>
          </p:cNvSpPr>
          <p:nvPr>
            <p:ph type="body" sz="quarter" idx="24" hasCustomPrompt="1"/>
          </p:nvPr>
        </p:nvSpPr>
        <p:spPr>
          <a:xfrm>
            <a:off x="1237456" y="5457711"/>
            <a:ext cx="1643981" cy="3359018"/>
          </a:xfrm>
          <a:blipFill>
            <a:blip r:embed="rId4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1357278" y="5881605"/>
            <a:ext cx="1404337" cy="2511227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sp>
        <p:nvSpPr>
          <p:cNvPr id="17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705448" y="3241961"/>
            <a:ext cx="6349064" cy="226731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49" hasCustomPrompt="1"/>
          </p:nvPr>
        </p:nvSpPr>
        <p:spPr>
          <a:xfrm>
            <a:off x="10699892" y="5372262"/>
            <a:ext cx="6349064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9223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75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4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/>
      <p:bldP spid="15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1248321" y="3655618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1248321" y="4321294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1248321" y="498697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1249056" y="5644692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1248321" y="6318322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248321" y="6984000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248320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202614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 userDrawn="1"/>
        </p:nvSpPr>
        <p:spPr>
          <a:xfrm>
            <a:off x="5202614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 userDrawn="1"/>
        </p:nvSpPr>
        <p:spPr>
          <a:xfrm>
            <a:off x="5202614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 userDrawn="1"/>
        </p:nvSpPr>
        <p:spPr>
          <a:xfrm>
            <a:off x="5202614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 userDrawn="1"/>
        </p:nvSpPr>
        <p:spPr>
          <a:xfrm>
            <a:off x="5202614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5202614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 userDrawn="1"/>
        </p:nvSpPr>
        <p:spPr>
          <a:xfrm>
            <a:off x="5202613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 userDrawn="1"/>
        </p:nvSpPr>
        <p:spPr>
          <a:xfrm>
            <a:off x="9156907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 userDrawn="1"/>
        </p:nvSpPr>
        <p:spPr>
          <a:xfrm>
            <a:off x="9156907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 userDrawn="1"/>
        </p:nvSpPr>
        <p:spPr>
          <a:xfrm>
            <a:off x="9156907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 userDrawn="1"/>
        </p:nvSpPr>
        <p:spPr>
          <a:xfrm>
            <a:off x="9156907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 userDrawn="1"/>
        </p:nvSpPr>
        <p:spPr>
          <a:xfrm>
            <a:off x="9156907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 userDrawn="1"/>
        </p:nvSpPr>
        <p:spPr>
          <a:xfrm>
            <a:off x="9156907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 userDrawn="1"/>
        </p:nvSpPr>
        <p:spPr>
          <a:xfrm>
            <a:off x="9156906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 userDrawn="1"/>
        </p:nvSpPr>
        <p:spPr>
          <a:xfrm>
            <a:off x="13111201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 userDrawn="1"/>
        </p:nvSpPr>
        <p:spPr>
          <a:xfrm>
            <a:off x="13111201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 userDrawn="1"/>
        </p:nvSpPr>
        <p:spPr>
          <a:xfrm>
            <a:off x="13111201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13111201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 userDrawn="1"/>
        </p:nvSpPr>
        <p:spPr>
          <a:xfrm>
            <a:off x="13111201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 userDrawn="1"/>
        </p:nvSpPr>
        <p:spPr>
          <a:xfrm>
            <a:off x="13111201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 userDrawn="1"/>
        </p:nvSpPr>
        <p:spPr>
          <a:xfrm>
            <a:off x="13111200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8322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6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82439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3087008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137059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9056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49056" y="4337984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49056" y="500245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9056" y="5666926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9056" y="633139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9056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7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188039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188039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9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188039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0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5188039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1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5188039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2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5188039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3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125632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4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125632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125632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6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9125632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7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9125632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8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9125632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9" name="テキスト プレースホルダー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91352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0" name="テキスト プレースホルダー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91352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1" name="テキスト プレースホルダー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91352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2" name="テキスト プレースホルダー 5"/>
          <p:cNvSpPr>
            <a:spLocks noGrp="1"/>
          </p:cNvSpPr>
          <p:nvPr>
            <p:ph type="body" sz="quarter" idx="40" hasCustomPrompt="1"/>
          </p:nvPr>
        </p:nvSpPr>
        <p:spPr>
          <a:xfrm>
            <a:off x="13091352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3" name="テキスト プレースホルダー 5"/>
          <p:cNvSpPr>
            <a:spLocks noGrp="1"/>
          </p:cNvSpPr>
          <p:nvPr>
            <p:ph type="body" sz="quarter" idx="41" hasCustomPrompt="1"/>
          </p:nvPr>
        </p:nvSpPr>
        <p:spPr>
          <a:xfrm>
            <a:off x="13091352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4" name="テキスト プレースホルダー 5"/>
          <p:cNvSpPr>
            <a:spLocks noGrp="1"/>
          </p:cNvSpPr>
          <p:nvPr>
            <p:ph type="body" sz="quarter" idx="42" hasCustomPrompt="1"/>
          </p:nvPr>
        </p:nvSpPr>
        <p:spPr>
          <a:xfrm>
            <a:off x="13091352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5" name="テキスト プレースホルダー 5"/>
          <p:cNvSpPr>
            <a:spLocks noGrp="1"/>
          </p:cNvSpPr>
          <p:nvPr>
            <p:ph type="body" sz="quarter" idx="43" hasCustomPrompt="1"/>
          </p:nvPr>
        </p:nvSpPr>
        <p:spPr>
          <a:xfrm>
            <a:off x="921553" y="7818019"/>
            <a:ext cx="16443307" cy="16909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09661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25"/>
                            </p:stCondLst>
                            <p:childTnLst>
                              <p:par>
                                <p:cTn id="1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9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8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1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00"/>
                            </p:stCondLst>
                            <p:childTnLst>
                              <p:par>
                                <p:cTn id="1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0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975"/>
                            </p:stCondLst>
                            <p:childTnLst>
                              <p:par>
                                <p:cTn id="1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4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7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3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6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9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650"/>
                            </p:stCondLst>
                            <p:childTnLst>
                              <p:par>
                                <p:cTn id="1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3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6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9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2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5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8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325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5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7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1220672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926990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921434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591205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7297523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45" hasCustomPrompt="1"/>
          </p:nvPr>
        </p:nvSpPr>
        <p:spPr>
          <a:xfrm>
            <a:off x="7291967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11961737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668055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12662499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1220672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50" hasCustomPrompt="1"/>
          </p:nvPr>
        </p:nvSpPr>
        <p:spPr>
          <a:xfrm>
            <a:off x="1926990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51" hasCustomPrompt="1"/>
          </p:nvPr>
        </p:nvSpPr>
        <p:spPr>
          <a:xfrm>
            <a:off x="1921434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3" name="図プレースホルダー 7"/>
          <p:cNvSpPr>
            <a:spLocks noGrp="1"/>
          </p:cNvSpPr>
          <p:nvPr>
            <p:ph type="pic" sz="quarter" idx="52" hasCustomPrompt="1"/>
          </p:nvPr>
        </p:nvSpPr>
        <p:spPr>
          <a:xfrm>
            <a:off x="6591205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4" name="テキスト プレースホルダー 5"/>
          <p:cNvSpPr>
            <a:spLocks noGrp="1"/>
          </p:cNvSpPr>
          <p:nvPr>
            <p:ph type="body" sz="quarter" idx="53" hasCustomPrompt="1"/>
          </p:nvPr>
        </p:nvSpPr>
        <p:spPr>
          <a:xfrm>
            <a:off x="7297523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5" name="テキスト プレースホルダー 5"/>
          <p:cNvSpPr>
            <a:spLocks noGrp="1"/>
          </p:cNvSpPr>
          <p:nvPr>
            <p:ph type="body" sz="quarter" idx="54" hasCustomPrompt="1"/>
          </p:nvPr>
        </p:nvSpPr>
        <p:spPr>
          <a:xfrm>
            <a:off x="7291967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6" name="図プレースホルダー 7"/>
          <p:cNvSpPr>
            <a:spLocks noGrp="1"/>
          </p:cNvSpPr>
          <p:nvPr>
            <p:ph type="pic" sz="quarter" idx="55" hasCustomPrompt="1"/>
          </p:nvPr>
        </p:nvSpPr>
        <p:spPr>
          <a:xfrm>
            <a:off x="11961737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56" hasCustomPrompt="1"/>
          </p:nvPr>
        </p:nvSpPr>
        <p:spPr>
          <a:xfrm>
            <a:off x="12668055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57" hasCustomPrompt="1"/>
          </p:nvPr>
        </p:nvSpPr>
        <p:spPr>
          <a:xfrm>
            <a:off x="12662499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265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25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2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75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75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25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75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75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4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25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625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2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87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/>
      <p:bldP spid="4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852704" y="6892410"/>
            <a:ext cx="10937145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552820" y="6592526"/>
            <a:ext cx="10937145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245160" y="7000976"/>
            <a:ext cx="8945575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52346" y="8487571"/>
            <a:ext cx="9050746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9408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24" name="円/楕円 23"/>
          <p:cNvSpPr/>
          <p:nvPr userDrawn="1"/>
        </p:nvSpPr>
        <p:spPr>
          <a:xfrm>
            <a:off x="4371216" y="2666197"/>
            <a:ext cx="3375375" cy="337537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2752496" y="2924747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0717652" y="5141913"/>
            <a:ext cx="2791768" cy="279176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 userDrawn="1"/>
        </p:nvSpPr>
        <p:spPr>
          <a:xfrm>
            <a:off x="12113536" y="2983259"/>
            <a:ext cx="2925325" cy="292532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5364813" y="6152532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 userDrawn="1"/>
        </p:nvSpPr>
        <p:spPr>
          <a:xfrm>
            <a:off x="2507725" y="4899905"/>
            <a:ext cx="2857088" cy="285708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7115055" y="3398458"/>
            <a:ext cx="4050450" cy="405045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85591" y="3299957"/>
            <a:ext cx="2291930" cy="229193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15173147" y="3729858"/>
            <a:ext cx="2291930" cy="229193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 userDrawn="1"/>
        </p:nvSpPr>
        <p:spPr>
          <a:xfrm>
            <a:off x="14273776" y="5591887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 userDrawn="1"/>
        </p:nvSpPr>
        <p:spPr>
          <a:xfrm>
            <a:off x="1608353" y="6041572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 userDrawn="1"/>
        </p:nvSpPr>
        <p:spPr>
          <a:xfrm>
            <a:off x="11168795" y="3391994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 userDrawn="1"/>
        </p:nvSpPr>
        <p:spPr>
          <a:xfrm>
            <a:off x="16748252" y="6328449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8127191"/>
            <a:ext cx="16443307" cy="145186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3362646" y="353730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5977372" y="6765091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9" name="図プレースホルダー 7"/>
          <p:cNvSpPr>
            <a:spLocks noGrp="1"/>
          </p:cNvSpPr>
          <p:nvPr>
            <p:ph type="pic" sz="quarter" idx="22" hasCustomPrompt="1"/>
          </p:nvPr>
        </p:nvSpPr>
        <p:spPr>
          <a:xfrm>
            <a:off x="14878209" y="619146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0" name="図プレースホルダー 7"/>
          <p:cNvSpPr>
            <a:spLocks noGrp="1"/>
          </p:cNvSpPr>
          <p:nvPr>
            <p:ph type="pic" sz="quarter" idx="23" hasCustomPrompt="1"/>
          </p:nvPr>
        </p:nvSpPr>
        <p:spPr>
          <a:xfrm>
            <a:off x="8647356" y="4437836"/>
            <a:ext cx="985847" cy="985847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4217" y="5485296"/>
            <a:ext cx="335417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4437422" y="3876914"/>
            <a:ext cx="317561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96608" y="6133610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81773" y="3994086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2507725" y="5918515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09478" y="4014548"/>
            <a:ext cx="226804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5197034" y="4476617"/>
            <a:ext cx="226804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2076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375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/>
      <p:bldP spid="49" grpId="0"/>
      <p:bldP spid="50" grpId="0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0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7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9267537" y="2132690"/>
            <a:ext cx="8341590" cy="2951928"/>
          </a:xfrm>
        </p:spPr>
        <p:txBody>
          <a:bodyPr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br>
              <a:rPr kumimoji="1" lang="en-US" altLang="ja-JP" dirty="0" smtClean="0"/>
            </a:br>
            <a:r>
              <a:rPr kumimoji="1" lang="en-US" altLang="ja-JP" dirty="0" smtClean="0"/>
              <a:t>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81438" y="938537"/>
            <a:ext cx="8211344" cy="8292162"/>
          </a:xfrm>
          <a:prstGeom prst="round2DiagRect">
            <a:avLst>
              <a:gd name="adj1" fmla="val 288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62729" y="1101220"/>
            <a:ext cx="7848762" cy="7966797"/>
          </a:xfrm>
          <a:prstGeom prst="round2DiagRect">
            <a:avLst>
              <a:gd name="adj1" fmla="val 1663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197859" y="5143500"/>
            <a:ext cx="8351383" cy="337704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120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65973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75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対角する 2 つの角を丸めた四角形 4"/>
          <p:cNvSpPr/>
          <p:nvPr userDrawn="1"/>
        </p:nvSpPr>
        <p:spPr>
          <a:xfrm>
            <a:off x="1068838" y="903159"/>
            <a:ext cx="7393926" cy="5015346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237456" y="1076125"/>
            <a:ext cx="7056690" cy="4669414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657937" y="1865834"/>
            <a:ext cx="8854208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616371" y="1197078"/>
            <a:ext cx="886806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38" y="6015490"/>
            <a:ext cx="16443307" cy="2188350"/>
          </a:xfrm>
        </p:spPr>
        <p:txBody>
          <a:bodyPr anchor="ctr">
            <a:noAutofit/>
          </a:bodyPr>
          <a:lstStyle>
            <a:lvl1pPr algn="l">
              <a:lnSpc>
                <a:spcPct val="11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1" name="円/楕円 10"/>
          <p:cNvSpPr/>
          <p:nvPr userDrawn="1"/>
        </p:nvSpPr>
        <p:spPr>
          <a:xfrm>
            <a:off x="9198202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9629599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8689003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18" name="円/楕円 17"/>
          <p:cNvSpPr/>
          <p:nvPr userDrawn="1"/>
        </p:nvSpPr>
        <p:spPr>
          <a:xfrm>
            <a:off x="11899838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2331235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390639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1" name="円/楕円 20"/>
          <p:cNvSpPr/>
          <p:nvPr userDrawn="1"/>
        </p:nvSpPr>
        <p:spPr>
          <a:xfrm>
            <a:off x="14587619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6" hasCustomPrompt="1"/>
          </p:nvPr>
        </p:nvSpPr>
        <p:spPr>
          <a:xfrm>
            <a:off x="15019016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78420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-1" y="8317583"/>
            <a:ext cx="18286413" cy="1011382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3005734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3644556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30" hasCustomPrompt="1"/>
          </p:nvPr>
        </p:nvSpPr>
        <p:spPr>
          <a:xfrm>
            <a:off x="7343576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7982398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32" hasCustomPrompt="1"/>
          </p:nvPr>
        </p:nvSpPr>
        <p:spPr>
          <a:xfrm>
            <a:off x="11694736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333558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994" y="778015"/>
            <a:ext cx="8125477" cy="59408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926" y="5621465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90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4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4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2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2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95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95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7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70"/>
                            </p:stCondLst>
                            <p:childTnLst>
                              <p:par>
                                <p:cTn id="8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7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70"/>
                            </p:stCondLst>
                            <p:childTnLst>
                              <p:par>
                                <p:cTn id="9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145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645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22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720"/>
                            </p:stCondLst>
                            <p:childTnLst>
                              <p:par>
                                <p:cTn id="10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/>
      <p:bldP spid="2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-1" y="5936343"/>
            <a:ext cx="18286413" cy="3290784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803420" y="0"/>
            <a:ext cx="7606289" cy="10287000"/>
          </a:xfrm>
          <a:solidFill>
            <a:schemeClr val="tx1">
              <a:alpha val="0"/>
            </a:schemeClr>
          </a:solidFill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616371" y="6048832"/>
            <a:ext cx="8356598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616371" y="6890987"/>
            <a:ext cx="8841839" cy="21078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9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657937" y="2906331"/>
            <a:ext cx="8854208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616371" y="2237575"/>
            <a:ext cx="886806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21" name="図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823" y="1818512"/>
            <a:ext cx="8125477" cy="594080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22" y="4104920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32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4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4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4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1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 animBg="1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対角する 2 つの角を丸めた四角形 40"/>
          <p:cNvSpPr/>
          <p:nvPr userDrawn="1"/>
        </p:nvSpPr>
        <p:spPr>
          <a:xfrm>
            <a:off x="0" y="1854200"/>
            <a:ext cx="981828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11235548" y="0"/>
            <a:ext cx="7050865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81437" y="2521725"/>
            <a:ext cx="9036843" cy="6708973"/>
          </a:xfrm>
          <a:prstGeom prst="round2DiagRect">
            <a:avLst>
              <a:gd name="adj1" fmla="val 288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62092" y="2708211"/>
            <a:ext cx="8675532" cy="6336000"/>
          </a:xfrm>
          <a:prstGeom prst="round2DiagRect">
            <a:avLst>
              <a:gd name="adj1" fmla="val 1663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対角する 2 つの角を丸めた四角形 8"/>
          <p:cNvSpPr/>
          <p:nvPr userDrawn="1"/>
        </p:nvSpPr>
        <p:spPr>
          <a:xfrm>
            <a:off x="10605166" y="93853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10958313" y="129106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80699" y="91303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69996" y="160760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対角する 2 つの角を丸めた四角形 17"/>
          <p:cNvSpPr/>
          <p:nvPr userDrawn="1"/>
        </p:nvSpPr>
        <p:spPr>
          <a:xfrm>
            <a:off x="10605166" y="269638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0958313" y="304891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980699" y="267088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996" y="336545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0605166" y="445423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10958313" y="480676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80699" y="442873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69996" y="512330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10605166" y="621208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0958313" y="656461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1980699" y="618658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996" y="688115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10605166" y="7969935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31" hasCustomPrompt="1"/>
          </p:nvPr>
        </p:nvSpPr>
        <p:spPr>
          <a:xfrm>
            <a:off x="10958313" y="8322459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980699" y="7944428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996" y="8639001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781438" y="417600"/>
            <a:ext cx="903684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82266" y="1803400"/>
            <a:ext cx="903684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550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50"/>
                            </p:stCondLst>
                            <p:childTnLst>
                              <p:par>
                                <p:cTn id="26" presetID="16" presetClass="entr" presetSubtype="4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3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5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8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8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" grpId="0" animBg="1"/>
      <p:bldP spid="7" grpId="0" animBg="1"/>
      <p:bldP spid="8" grpId="0" animBg="1"/>
      <p:bldP spid="9" grpId="0" animBg="1"/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/>
      <p:bldP spid="3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/>
      <p:bldP spid="4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 userDrawn="1"/>
        </p:nvGrpSpPr>
        <p:grpSpPr>
          <a:xfrm>
            <a:off x="4614275" y="7415521"/>
            <a:ext cx="3783283" cy="2273484"/>
            <a:chOff x="4614275" y="7415521"/>
            <a:chExt cx="3783283" cy="2273484"/>
          </a:xfrm>
        </p:grpSpPr>
        <p:sp>
          <p:nvSpPr>
            <p:cNvPr id="55" name="対角する 2 つの角を丸めた四角形 54"/>
            <p:cNvSpPr/>
            <p:nvPr userDrawn="1"/>
          </p:nvSpPr>
          <p:spPr>
            <a:xfrm>
              <a:off x="4614275" y="7415521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二等辺三角形 56"/>
            <p:cNvSpPr/>
            <p:nvPr userDrawn="1"/>
          </p:nvSpPr>
          <p:spPr>
            <a:xfrm rot="5400000" flipH="1">
              <a:off x="8137364" y="8431802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/>
          <p:cNvGrpSpPr/>
          <p:nvPr userDrawn="1"/>
        </p:nvGrpSpPr>
        <p:grpSpPr>
          <a:xfrm>
            <a:off x="9371155" y="5106131"/>
            <a:ext cx="3783284" cy="2273484"/>
            <a:chOff x="9371155" y="5106131"/>
            <a:chExt cx="3783284" cy="2273484"/>
          </a:xfrm>
        </p:grpSpPr>
        <p:sp>
          <p:nvSpPr>
            <p:cNvPr id="51" name="対角する 2 つの角を丸めた四角形 50"/>
            <p:cNvSpPr/>
            <p:nvPr userDrawn="1"/>
          </p:nvSpPr>
          <p:spPr>
            <a:xfrm>
              <a:off x="9612076" y="5106131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二等辺三角形 52"/>
            <p:cNvSpPr/>
            <p:nvPr userDrawn="1"/>
          </p:nvSpPr>
          <p:spPr>
            <a:xfrm rot="16200000">
              <a:off x="9351882" y="6122412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 userDrawn="1"/>
        </p:nvGrpSpPr>
        <p:grpSpPr>
          <a:xfrm>
            <a:off x="9371155" y="541373"/>
            <a:ext cx="3783284" cy="2273484"/>
            <a:chOff x="9371155" y="541373"/>
            <a:chExt cx="3783284" cy="2273484"/>
          </a:xfrm>
        </p:grpSpPr>
        <p:sp>
          <p:nvSpPr>
            <p:cNvPr id="41" name="対角する 2 つの角を丸めた四角形 40"/>
            <p:cNvSpPr/>
            <p:nvPr userDrawn="1"/>
          </p:nvSpPr>
          <p:spPr>
            <a:xfrm>
              <a:off x="9612076" y="541373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/>
            <p:cNvSpPr/>
            <p:nvPr userDrawn="1"/>
          </p:nvSpPr>
          <p:spPr>
            <a:xfrm rot="16200000">
              <a:off x="9351882" y="1557654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/>
          <p:cNvGrpSpPr/>
          <p:nvPr userDrawn="1"/>
        </p:nvGrpSpPr>
        <p:grpSpPr>
          <a:xfrm>
            <a:off x="4623075" y="2823752"/>
            <a:ext cx="3783283" cy="2273484"/>
            <a:chOff x="4623075" y="2823752"/>
            <a:chExt cx="3783283" cy="2273484"/>
          </a:xfrm>
        </p:grpSpPr>
        <p:sp>
          <p:nvSpPr>
            <p:cNvPr id="45" name="対角する 2 つの角を丸めた四角形 44"/>
            <p:cNvSpPr/>
            <p:nvPr userDrawn="1"/>
          </p:nvSpPr>
          <p:spPr>
            <a:xfrm>
              <a:off x="4623075" y="2823752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 userDrawn="1"/>
          </p:nvSpPr>
          <p:spPr>
            <a:xfrm rot="5400000" flipH="1">
              <a:off x="8146164" y="3840033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対角する 2 つの角を丸めた四角形 66"/>
          <p:cNvSpPr/>
          <p:nvPr userDrawn="1"/>
        </p:nvSpPr>
        <p:spPr>
          <a:xfrm>
            <a:off x="0" y="1854200"/>
            <a:ext cx="8004239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8482250" y="1287827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8641136" y="1446713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8501874" y="3570206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8660760" y="3729092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6" idx="4"/>
            <a:endCxn id="7" idx="0"/>
          </p:cNvCxnSpPr>
          <p:nvPr userDrawn="1"/>
        </p:nvCxnSpPr>
        <p:spPr>
          <a:xfrm>
            <a:off x="8872538" y="1909517"/>
            <a:ext cx="19624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482250" y="5852585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8641136" y="6011471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>
            <a:stCxn id="8" idx="4"/>
            <a:endCxn id="10" idx="0"/>
          </p:cNvCxnSpPr>
          <p:nvPr userDrawn="1"/>
        </p:nvCxnSpPr>
        <p:spPr>
          <a:xfrm flipH="1">
            <a:off x="8872538" y="4191896"/>
            <a:ext cx="19624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 userDrawn="1"/>
        </p:nvSpPr>
        <p:spPr>
          <a:xfrm>
            <a:off x="8475393" y="8134964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8634279" y="8293850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1" idx="4"/>
            <a:endCxn id="13" idx="0"/>
          </p:cNvCxnSpPr>
          <p:nvPr userDrawn="1"/>
        </p:nvCxnSpPr>
        <p:spPr>
          <a:xfrm flipH="1">
            <a:off x="8865681" y="6474275"/>
            <a:ext cx="6857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stCxn id="5" idx="0"/>
          </p:cNvCxnSpPr>
          <p:nvPr userDrawn="1"/>
        </p:nvCxnSpPr>
        <p:spPr>
          <a:xfrm flipH="1" flipV="1">
            <a:off x="8865681" y="1"/>
            <a:ext cx="6857" cy="1287826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13" idx="4"/>
          </p:cNvCxnSpPr>
          <p:nvPr userDrawn="1"/>
        </p:nvCxnSpPr>
        <p:spPr>
          <a:xfrm>
            <a:off x="8865681" y="8915540"/>
            <a:ext cx="0" cy="1376071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84223" y="733010"/>
            <a:ext cx="2222798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2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760918" y="693758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224935" y="1528223"/>
            <a:ext cx="4154186" cy="1286634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46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4771917" y="2976137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2311246" y="3015389"/>
            <a:ext cx="222279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412236" y="3810602"/>
            <a:ext cx="4154186" cy="1286634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3184223" y="5297768"/>
            <a:ext cx="2222798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2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9760918" y="5258516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224935" y="6092981"/>
            <a:ext cx="4154186" cy="1286634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56" name="図プレースホルダー 9"/>
          <p:cNvSpPr>
            <a:spLocks noGrp="1"/>
          </p:cNvSpPr>
          <p:nvPr>
            <p:ph type="pic" sz="quarter" idx="29" hasCustomPrompt="1"/>
          </p:nvPr>
        </p:nvSpPr>
        <p:spPr>
          <a:xfrm>
            <a:off x="4763117" y="7567906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6" y="7607158"/>
            <a:ext cx="222279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403436" y="8402371"/>
            <a:ext cx="4154186" cy="1286634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1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412236" y="417600"/>
            <a:ext cx="759200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22226" y="1803400"/>
            <a:ext cx="759200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30128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5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25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75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825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25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75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825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8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50"/>
                            </p:stCondLst>
                            <p:childTnLst>
                              <p:par>
                                <p:cTn id="10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75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1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600"/>
                            </p:stCondLst>
                            <p:childTnLst>
                              <p:par>
                                <p:cTn id="1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9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7650"/>
                            </p:stCondLst>
                            <p:childTnLst>
                              <p:par>
                                <p:cTn id="1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4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42" grpId="0" animBg="1"/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2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/>
      <p:bldP spid="6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Reas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8096865"/>
            <a:ext cx="18286413" cy="2190134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975988" y="1301034"/>
            <a:ext cx="10485884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32253" y="632278"/>
            <a:ext cx="1050229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6985821" y="3009629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112526" y="2632723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101824" y="3327295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6985821" y="4762230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8112526" y="4385324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824" y="5079896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6985821" y="6514829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112526" y="6137923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101824" y="6832495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6813755" y="8318118"/>
            <a:ext cx="10676246" cy="122408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9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5002747" y="9743923"/>
            <a:ext cx="8280920" cy="547688"/>
          </a:xfrm>
        </p:spPr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781322" y="0"/>
            <a:ext cx="6039832" cy="10287000"/>
          </a:xfrm>
          <a:solidFill>
            <a:schemeClr val="tx1">
              <a:alpha val="0"/>
            </a:schemeClr>
          </a:solidFill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20" name="図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238" y="345950"/>
            <a:ext cx="8125477" cy="59408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4" y="230764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00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9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45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45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95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95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45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945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445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/>
      <p:bldP spid="1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18286413" cy="628468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8286413" cy="611473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31" hasCustomPrompt="1"/>
          </p:nvPr>
        </p:nvSpPr>
        <p:spPr>
          <a:xfrm>
            <a:off x="2348732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>
                  <a:alpha val="81000"/>
                </a:schemeClr>
              </a:gs>
              <a:gs pos="21000">
                <a:srgbClr val="FFFFFF">
                  <a:alpha val="79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4" name="テキスト プレースホルダー 9"/>
          <p:cNvSpPr>
            <a:spLocks noGrp="1"/>
          </p:cNvSpPr>
          <p:nvPr>
            <p:ph type="body" sz="quarter" idx="32" hasCustomPrompt="1"/>
          </p:nvPr>
        </p:nvSpPr>
        <p:spPr>
          <a:xfrm>
            <a:off x="8043301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5" name="テキスト プレースホルダー 9"/>
          <p:cNvSpPr>
            <a:spLocks noGrp="1"/>
          </p:cNvSpPr>
          <p:nvPr>
            <p:ph type="body" sz="quarter" idx="33" hasCustomPrompt="1"/>
          </p:nvPr>
        </p:nvSpPr>
        <p:spPr>
          <a:xfrm>
            <a:off x="13737870" y="5008764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4738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088447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53624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53624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23" hasCustomPrompt="1"/>
          </p:nvPr>
        </p:nvSpPr>
        <p:spPr>
          <a:xfrm>
            <a:off x="8329307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8783016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448193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6448193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9"/>
          <p:cNvSpPr>
            <a:spLocks noGrp="1"/>
          </p:cNvSpPr>
          <p:nvPr>
            <p:ph type="body" sz="quarter" idx="27" hasCustomPrompt="1"/>
          </p:nvPr>
        </p:nvSpPr>
        <p:spPr>
          <a:xfrm>
            <a:off x="14023876" y="5309276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4477585" y="5762187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142762" y="7137976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142762" y="7975561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6838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25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75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5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25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7" grpId="0" animBg="1"/>
      <p:bldP spid="2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 userDrawn="1"/>
        </p:nvGrpSpPr>
        <p:grpSpPr>
          <a:xfrm>
            <a:off x="2465843" y="8846995"/>
            <a:ext cx="3164114" cy="1496582"/>
            <a:chOff x="2465843" y="8846995"/>
            <a:chExt cx="3164114" cy="1496582"/>
          </a:xfrm>
        </p:grpSpPr>
        <p:grpSp>
          <p:nvGrpSpPr>
            <p:cNvPr id="16" name="グループ化 15"/>
            <p:cNvGrpSpPr/>
            <p:nvPr userDrawn="1"/>
          </p:nvGrpSpPr>
          <p:grpSpPr>
            <a:xfrm>
              <a:off x="2465843" y="8846995"/>
              <a:ext cx="3164114" cy="1440003"/>
              <a:chOff x="2465843" y="8846995"/>
              <a:chExt cx="3164114" cy="1440003"/>
            </a:xfrm>
          </p:grpSpPr>
          <p:sp>
            <p:nvSpPr>
              <p:cNvPr id="5" name="正方形/長方形 4"/>
              <p:cNvSpPr/>
              <p:nvPr userDrawn="1"/>
            </p:nvSpPr>
            <p:spPr>
              <a:xfrm>
                <a:off x="2465843" y="8846998"/>
                <a:ext cx="3164114" cy="1440000"/>
              </a:xfrm>
              <a:prstGeom prst="rect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0" name="直角三角形 9"/>
              <p:cNvSpPr/>
              <p:nvPr userDrawn="1"/>
            </p:nvSpPr>
            <p:spPr>
              <a:xfrm rot="10800000">
                <a:off x="2465843" y="8846995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3" name="テキスト ボックス 22"/>
            <p:cNvSpPr txBox="1"/>
            <p:nvPr userDrawn="1"/>
          </p:nvSpPr>
          <p:spPr>
            <a:xfrm>
              <a:off x="3373915" y="9020138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01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23699" y="7494494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354938" y="8189067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3" name="グループ化 42"/>
          <p:cNvGrpSpPr/>
          <p:nvPr userDrawn="1"/>
        </p:nvGrpSpPr>
        <p:grpSpPr>
          <a:xfrm>
            <a:off x="5629957" y="7406992"/>
            <a:ext cx="3164114" cy="2880008"/>
            <a:chOff x="5629957" y="7406992"/>
            <a:chExt cx="3164114" cy="2880008"/>
          </a:xfrm>
        </p:grpSpPr>
        <p:grpSp>
          <p:nvGrpSpPr>
            <p:cNvPr id="18" name="グループ化 17"/>
            <p:cNvGrpSpPr/>
            <p:nvPr userDrawn="1"/>
          </p:nvGrpSpPr>
          <p:grpSpPr>
            <a:xfrm>
              <a:off x="5629957" y="7406992"/>
              <a:ext cx="3164114" cy="2880008"/>
              <a:chOff x="5629957" y="7406992"/>
              <a:chExt cx="3164114" cy="2880008"/>
            </a:xfrm>
          </p:grpSpPr>
          <p:sp>
            <p:nvSpPr>
              <p:cNvPr id="6" name="正方形/長方形 5"/>
              <p:cNvSpPr/>
              <p:nvPr userDrawn="1"/>
            </p:nvSpPr>
            <p:spPr>
              <a:xfrm>
                <a:off x="5629957" y="7407000"/>
                <a:ext cx="3164114" cy="288000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2" name="直角三角形 11"/>
              <p:cNvSpPr/>
              <p:nvPr userDrawn="1"/>
            </p:nvSpPr>
            <p:spPr>
              <a:xfrm rot="10800000">
                <a:off x="5629957" y="7406992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6" name="テキスト ボックス 25"/>
            <p:cNvSpPr txBox="1"/>
            <p:nvPr userDrawn="1"/>
          </p:nvSpPr>
          <p:spPr>
            <a:xfrm>
              <a:off x="6538031" y="7580135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02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7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3587815" y="6054491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19054" y="6749064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8794071" y="5966998"/>
            <a:ext cx="3164114" cy="4320002"/>
            <a:chOff x="8794071" y="5966998"/>
            <a:chExt cx="3164114" cy="4320002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8794071" y="5966998"/>
              <a:ext cx="3164114" cy="4320002"/>
              <a:chOff x="8794071" y="5966998"/>
              <a:chExt cx="3164114" cy="4320002"/>
            </a:xfrm>
          </p:grpSpPr>
          <p:sp>
            <p:nvSpPr>
              <p:cNvPr id="7" name="正方形/長方形 6"/>
              <p:cNvSpPr/>
              <p:nvPr userDrawn="1"/>
            </p:nvSpPr>
            <p:spPr>
              <a:xfrm>
                <a:off x="8794071" y="5967000"/>
                <a:ext cx="3164114" cy="4320000"/>
              </a:xfrm>
              <a:prstGeom prst="rect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3" name="直角三角形 12"/>
              <p:cNvSpPr/>
              <p:nvPr userDrawn="1"/>
            </p:nvSpPr>
            <p:spPr>
              <a:xfrm rot="10800000">
                <a:off x="8794071" y="5966998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9" name="テキスト ボックス 28"/>
            <p:cNvSpPr txBox="1"/>
            <p:nvPr userDrawn="1"/>
          </p:nvSpPr>
          <p:spPr>
            <a:xfrm>
              <a:off x="9702145" y="6140141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03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751929" y="4614497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683168" y="5309070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5" name="グループ化 44"/>
          <p:cNvGrpSpPr/>
          <p:nvPr userDrawn="1"/>
        </p:nvGrpSpPr>
        <p:grpSpPr>
          <a:xfrm>
            <a:off x="11958185" y="4526997"/>
            <a:ext cx="3164114" cy="5760001"/>
            <a:chOff x="11958185" y="4526997"/>
            <a:chExt cx="3164114" cy="5760001"/>
          </a:xfrm>
        </p:grpSpPr>
        <p:grpSp>
          <p:nvGrpSpPr>
            <p:cNvPr id="19" name="グループ化 18"/>
            <p:cNvGrpSpPr/>
            <p:nvPr userDrawn="1"/>
          </p:nvGrpSpPr>
          <p:grpSpPr>
            <a:xfrm>
              <a:off x="11958185" y="4526997"/>
              <a:ext cx="3164114" cy="5760001"/>
              <a:chOff x="11958185" y="4526997"/>
              <a:chExt cx="3164114" cy="5760001"/>
            </a:xfrm>
          </p:grpSpPr>
          <p:sp>
            <p:nvSpPr>
              <p:cNvPr id="8" name="正方形/長方形 7"/>
              <p:cNvSpPr/>
              <p:nvPr userDrawn="1"/>
            </p:nvSpPr>
            <p:spPr>
              <a:xfrm>
                <a:off x="11958185" y="4526998"/>
                <a:ext cx="3164114" cy="5760000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4" name="直角三角形 13"/>
              <p:cNvSpPr/>
              <p:nvPr userDrawn="1"/>
            </p:nvSpPr>
            <p:spPr>
              <a:xfrm rot="10800000">
                <a:off x="11958185" y="4526997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2" name="テキスト ボックス 31"/>
            <p:cNvSpPr txBox="1"/>
            <p:nvPr userDrawn="1"/>
          </p:nvSpPr>
          <p:spPr>
            <a:xfrm>
              <a:off x="12866259" y="4700140"/>
              <a:ext cx="1152880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04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930557" y="3174496"/>
            <a:ext cx="5014376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847282" y="3869069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15122299" y="3086993"/>
            <a:ext cx="3164114" cy="7200007"/>
            <a:chOff x="15122299" y="3086993"/>
            <a:chExt cx="3164114" cy="7200007"/>
          </a:xfrm>
        </p:grpSpPr>
        <p:grpSp>
          <p:nvGrpSpPr>
            <p:cNvPr id="20" name="グループ化 19"/>
            <p:cNvGrpSpPr/>
            <p:nvPr userDrawn="1"/>
          </p:nvGrpSpPr>
          <p:grpSpPr>
            <a:xfrm>
              <a:off x="15122299" y="3086993"/>
              <a:ext cx="3164114" cy="7200007"/>
              <a:chOff x="15122299" y="3086993"/>
              <a:chExt cx="3164114" cy="7200007"/>
            </a:xfrm>
          </p:grpSpPr>
          <p:sp>
            <p:nvSpPr>
              <p:cNvPr id="9" name="正方形/長方形 8"/>
              <p:cNvSpPr/>
              <p:nvPr userDrawn="1"/>
            </p:nvSpPr>
            <p:spPr>
              <a:xfrm>
                <a:off x="15122299" y="3087000"/>
                <a:ext cx="3164114" cy="7200000"/>
              </a:xfrm>
              <a:prstGeom prst="rect">
                <a:avLst/>
              </a:prstGeom>
              <a:solidFill>
                <a:schemeClr val="tx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5" name="直角三角形 14"/>
              <p:cNvSpPr/>
              <p:nvPr userDrawn="1"/>
            </p:nvSpPr>
            <p:spPr>
              <a:xfrm rot="10800000">
                <a:off x="15122299" y="3086993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5" name="テキスト ボックス 34"/>
            <p:cNvSpPr txBox="1"/>
            <p:nvPr userDrawn="1"/>
          </p:nvSpPr>
          <p:spPr>
            <a:xfrm>
              <a:off x="16030373" y="3260136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05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80157" y="1734492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3011396" y="2429065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0" y="1854200"/>
            <a:ext cx="939178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354938" y="417600"/>
            <a:ext cx="903684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5766" y="1803400"/>
            <a:ext cx="903684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374995" y="2586939"/>
            <a:ext cx="8920707" cy="161789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80835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5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5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8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39" grpId="0"/>
      <p:bldP spid="4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対角する 2 つの角を丸めた四角形 24"/>
          <p:cNvSpPr/>
          <p:nvPr userDrawn="1"/>
        </p:nvSpPr>
        <p:spPr>
          <a:xfrm>
            <a:off x="8715194" y="1854200"/>
            <a:ext cx="9571218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 rot="21258317">
            <a:off x="910613" y="846036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 rot="21258317">
            <a:off x="1060264" y="1010502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 rot="300920">
            <a:off x="4081984" y="2812722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 rot="300920">
            <a:off x="4231635" y="2977188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 rot="612848">
            <a:off x="511470" y="5164035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 rot="612848">
            <a:off x="661121" y="5328501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 rot="21448686">
            <a:off x="4706098" y="6121979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 rot="21448686">
            <a:off x="4855749" y="6286445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756571" y="3178629"/>
            <a:ext cx="5783245" cy="63819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120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822352" y="417600"/>
            <a:ext cx="9036842" cy="1558332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723180" y="1803400"/>
            <a:ext cx="9036842" cy="61797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5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75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75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6958537" y="6892410"/>
            <a:ext cx="10937145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6658653" y="6592526"/>
            <a:ext cx="10937145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7350993" y="7000976"/>
            <a:ext cx="8945575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258179" y="8487571"/>
            <a:ext cx="9050746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888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対角する 2 つの角を丸めた四角形 4"/>
          <p:cNvSpPr/>
          <p:nvPr userDrawn="1"/>
        </p:nvSpPr>
        <p:spPr>
          <a:xfrm>
            <a:off x="997723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167609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6" hasCustomPrompt="1"/>
          </p:nvPr>
        </p:nvSpPr>
        <p:spPr>
          <a:xfrm>
            <a:off x="593540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9" name="直角三角形 8"/>
          <p:cNvSpPr/>
          <p:nvPr userDrawn="1"/>
        </p:nvSpPr>
        <p:spPr>
          <a:xfrm rot="10800000">
            <a:off x="593541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対角する 2 つの角を丸めた四角形 17"/>
          <p:cNvSpPr/>
          <p:nvPr userDrawn="1"/>
        </p:nvSpPr>
        <p:spPr>
          <a:xfrm>
            <a:off x="6695016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6864902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0" name="テキスト プレースホルダー 7"/>
          <p:cNvSpPr>
            <a:spLocks noGrp="1"/>
          </p:cNvSpPr>
          <p:nvPr>
            <p:ph type="body" sz="quarter" idx="18" hasCustomPrompt="1"/>
          </p:nvPr>
        </p:nvSpPr>
        <p:spPr>
          <a:xfrm>
            <a:off x="6290833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1" name="直角三角形 20"/>
          <p:cNvSpPr/>
          <p:nvPr userDrawn="1"/>
        </p:nvSpPr>
        <p:spPr>
          <a:xfrm rot="10800000">
            <a:off x="6290834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2406823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2576709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4" name="テキスト プレースホルダー 7"/>
          <p:cNvSpPr>
            <a:spLocks noGrp="1"/>
          </p:cNvSpPr>
          <p:nvPr>
            <p:ph type="body" sz="quarter" idx="20" hasCustomPrompt="1"/>
          </p:nvPr>
        </p:nvSpPr>
        <p:spPr>
          <a:xfrm>
            <a:off x="12002640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5" name="直角三角形 24"/>
          <p:cNvSpPr/>
          <p:nvPr userDrawn="1"/>
        </p:nvSpPr>
        <p:spPr>
          <a:xfrm rot="10800000">
            <a:off x="12002641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980235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1150121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8" name="テキスト プレースホルダー 7"/>
          <p:cNvSpPr>
            <a:spLocks noGrp="1"/>
          </p:cNvSpPr>
          <p:nvPr>
            <p:ph type="body" sz="quarter" idx="22" hasCustomPrompt="1"/>
          </p:nvPr>
        </p:nvSpPr>
        <p:spPr>
          <a:xfrm>
            <a:off x="576052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9" name="直角三角形 28"/>
          <p:cNvSpPr/>
          <p:nvPr userDrawn="1"/>
        </p:nvSpPr>
        <p:spPr>
          <a:xfrm rot="10800000">
            <a:off x="576053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6677528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6847414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2" name="テキスト プレースホルダー 7"/>
          <p:cNvSpPr>
            <a:spLocks noGrp="1"/>
          </p:cNvSpPr>
          <p:nvPr>
            <p:ph type="body" sz="quarter" idx="24" hasCustomPrompt="1"/>
          </p:nvPr>
        </p:nvSpPr>
        <p:spPr>
          <a:xfrm>
            <a:off x="6273345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33" name="直角三角形 32"/>
          <p:cNvSpPr/>
          <p:nvPr userDrawn="1"/>
        </p:nvSpPr>
        <p:spPr>
          <a:xfrm rot="10800000">
            <a:off x="6273346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対角する 2 つの角を丸めた四角形 33"/>
          <p:cNvSpPr/>
          <p:nvPr userDrawn="1"/>
        </p:nvSpPr>
        <p:spPr>
          <a:xfrm>
            <a:off x="12389335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12559221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6" name="テキスト プレースホルダー 7"/>
          <p:cNvSpPr>
            <a:spLocks noGrp="1"/>
          </p:cNvSpPr>
          <p:nvPr>
            <p:ph type="body" sz="quarter" idx="26" hasCustomPrompt="1"/>
          </p:nvPr>
        </p:nvSpPr>
        <p:spPr>
          <a:xfrm>
            <a:off x="11985152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37" name="直角三角形 36"/>
          <p:cNvSpPr/>
          <p:nvPr userDrawn="1"/>
        </p:nvSpPr>
        <p:spPr>
          <a:xfrm rot="10800000">
            <a:off x="11985153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21553" y="8111613"/>
            <a:ext cx="16443307" cy="141113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059394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8" grpId="0" animBg="1"/>
      <p:bldP spid="19" grpId="0" animBg="1"/>
      <p:bldP spid="20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 animBg="1"/>
      <p:bldP spid="24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animBg="1"/>
      <p:bldP spid="27" grpId="0" animBg="1"/>
      <p:bldP spid="2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animBg="1"/>
      <p:bldP spid="31" grpId="0" animBg="1"/>
      <p:bldP spid="32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animBg="1"/>
      <p:bldP spid="35" grpId="0" animBg="1"/>
      <p:bldP spid="36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158987" y="4194630"/>
            <a:ext cx="6548442" cy="276104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33930" y="6890987"/>
            <a:ext cx="6631556" cy="21078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10740571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6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10551885" cy="1028700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7" name="対角する 2 つの角を丸めた四角形 24"/>
          <p:cNvSpPr/>
          <p:nvPr userDrawn="1"/>
        </p:nvSpPr>
        <p:spPr>
          <a:xfrm>
            <a:off x="11133930" y="1854200"/>
            <a:ext cx="7152482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11241089" y="417600"/>
            <a:ext cx="6524398" cy="1558332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141917" y="1803400"/>
            <a:ext cx="6652598" cy="61797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6145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25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6" grpId="0" animBg="1"/>
      <p:bldP spid="7" grpId="0" animBg="1"/>
      <p:bldP spid="8" grpId="0"/>
      <p:bldP spid="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7545841" y="0"/>
            <a:ext cx="10740571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6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7734528" y="0"/>
            <a:ext cx="10551885" cy="1028700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391" y="5515896"/>
            <a:ext cx="6548442" cy="192647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426834" y="7377683"/>
            <a:ext cx="6631556" cy="210787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0" name="対角する 2 つの角を丸めた四角形 40"/>
          <p:cNvSpPr/>
          <p:nvPr userDrawn="1"/>
        </p:nvSpPr>
        <p:spPr>
          <a:xfrm>
            <a:off x="1" y="1854200"/>
            <a:ext cx="7249251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89721" y="417600"/>
            <a:ext cx="6559529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590549" y="1803400"/>
            <a:ext cx="6559529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5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741860" y="3600630"/>
            <a:ext cx="2001504" cy="2001503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387490" y="4245461"/>
            <a:ext cx="710244" cy="711840"/>
          </a:xfrm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2812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25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-1" y="0"/>
            <a:ext cx="18286413" cy="66106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60" y="616679"/>
            <a:ext cx="7760280" cy="6286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3617" y="1817835"/>
            <a:ext cx="3660954" cy="520526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13119448" y="2300576"/>
            <a:ext cx="3168301" cy="42335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576" y="3303588"/>
            <a:ext cx="1870917" cy="38227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7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3680938" y="3785999"/>
            <a:ext cx="1598192" cy="2857878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465103" y="7677487"/>
            <a:ext cx="10313231" cy="161641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22" hasCustomPrompt="1"/>
          </p:nvPr>
        </p:nvSpPr>
        <p:spPr>
          <a:xfrm>
            <a:off x="5560541" y="912359"/>
            <a:ext cx="7166108" cy="3906776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4" name="対角する 2 つの角を丸めた四角形 40"/>
          <p:cNvSpPr/>
          <p:nvPr userDrawn="1"/>
        </p:nvSpPr>
        <p:spPr>
          <a:xfrm>
            <a:off x="1" y="8794648"/>
            <a:ext cx="7249251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89721" y="7358048"/>
            <a:ext cx="6559529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90549" y="8743848"/>
            <a:ext cx="6559529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852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25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25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7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/>
      <p:bldP spid="14" grpId="0" animBg="1"/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82" y="3478315"/>
            <a:ext cx="1377777" cy="137142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543806" y="5053490"/>
            <a:ext cx="1377777" cy="1371428"/>
          </a:xfrm>
          <a:prstGeom prst="rect">
            <a:avLst/>
          </a:prstGeom>
        </p:spPr>
      </p:pic>
      <p:sp>
        <p:nvSpPr>
          <p:cNvPr id="7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62586" y="3501992"/>
            <a:ext cx="11161241" cy="31029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54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491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>
        <p:tmplLst>
          <p:tmpl lvl="1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7743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54345" y="0"/>
            <a:ext cx="15086291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68" y="4800600"/>
            <a:ext cx="15086291" cy="2286000"/>
          </a:xfrm>
        </p:spPr>
        <p:txBody>
          <a:bodyPr>
            <a:noAutofit/>
          </a:bodyPr>
          <a:lstStyle>
            <a:lvl1pPr>
              <a:defRPr sz="14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68" y="7086600"/>
            <a:ext cx="13714810" cy="14859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5000">
                <a:solidFill>
                  <a:schemeClr val="tx2"/>
                </a:solidFill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54345" y="0"/>
            <a:ext cx="15086291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68" y="4914900"/>
            <a:ext cx="15086291" cy="2514600"/>
          </a:xfrm>
        </p:spPr>
        <p:txBody>
          <a:bodyPr anchor="b" anchorCtr="0"/>
          <a:lstStyle>
            <a:lvl1pPr algn="l">
              <a:defRPr sz="9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868" y="7429500"/>
            <a:ext cx="13714810" cy="13716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5000">
                <a:solidFill>
                  <a:schemeClr val="tx2"/>
                </a:solidFill>
              </a:defRPr>
            </a:lvl1pPr>
            <a:lvl2pPr marL="81637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75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12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50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188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25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63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0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3868" y="914402"/>
            <a:ext cx="7314565" cy="56509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5593" y="914402"/>
            <a:ext cx="7314565" cy="56509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852704" y="6892410"/>
            <a:ext cx="7686611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552820" y="6592526"/>
            <a:ext cx="7686611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245160" y="7000976"/>
            <a:ext cx="6556737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52346" y="8487571"/>
            <a:ext cx="663382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9133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7772" y="914400"/>
            <a:ext cx="7314565" cy="959643"/>
          </a:xfrm>
        </p:spPr>
        <p:txBody>
          <a:bodyPr anchor="b">
            <a:noAutofit/>
          </a:bodyPr>
          <a:lstStyle>
            <a:lvl1pPr marL="0" indent="0">
              <a:buNone/>
              <a:defRPr sz="5000" b="0">
                <a:latin typeface="+mj-lt"/>
              </a:defRPr>
            </a:lvl1pPr>
            <a:lvl2pPr marL="816376" indent="0">
              <a:buNone/>
              <a:defRPr sz="3600" b="1"/>
            </a:lvl2pPr>
            <a:lvl3pPr marL="1632753" indent="0">
              <a:buNone/>
              <a:defRPr sz="3200" b="1"/>
            </a:lvl3pPr>
            <a:lvl4pPr marL="2449129" indent="0">
              <a:buNone/>
              <a:defRPr sz="2900" b="1"/>
            </a:lvl4pPr>
            <a:lvl5pPr marL="3265505" indent="0">
              <a:buNone/>
              <a:defRPr sz="2900" b="1"/>
            </a:lvl5pPr>
            <a:lvl6pPr marL="4081882" indent="0">
              <a:buNone/>
              <a:defRPr sz="2900" b="1"/>
            </a:lvl6pPr>
            <a:lvl7pPr marL="4898258" indent="0">
              <a:buNone/>
              <a:defRPr sz="2900" b="1"/>
            </a:lvl7pPr>
            <a:lvl8pPr marL="5714634" indent="0">
              <a:buNone/>
              <a:defRPr sz="2900" b="1"/>
            </a:lvl8pPr>
            <a:lvl9pPr marL="6531011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7772" y="1993896"/>
            <a:ext cx="7314565" cy="4572000"/>
          </a:xfrm>
        </p:spPr>
        <p:txBody>
          <a:bodyPr anchor="t" anchorCtr="0"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498" y="914400"/>
            <a:ext cx="7314565" cy="959643"/>
          </a:xfrm>
        </p:spPr>
        <p:txBody>
          <a:bodyPr anchor="b">
            <a:noAutofit/>
          </a:bodyPr>
          <a:lstStyle>
            <a:lvl1pPr marL="0" indent="0">
              <a:buNone/>
              <a:defRPr sz="5000" b="0">
                <a:latin typeface="+mj-lt"/>
              </a:defRPr>
            </a:lvl1pPr>
            <a:lvl2pPr marL="816376" indent="0">
              <a:buNone/>
              <a:defRPr sz="3600" b="1"/>
            </a:lvl2pPr>
            <a:lvl3pPr marL="1632753" indent="0">
              <a:buNone/>
              <a:defRPr sz="3200" b="1"/>
            </a:lvl3pPr>
            <a:lvl4pPr marL="2449129" indent="0">
              <a:buNone/>
              <a:defRPr sz="2900" b="1"/>
            </a:lvl4pPr>
            <a:lvl5pPr marL="3265505" indent="0">
              <a:buNone/>
              <a:defRPr sz="2900" b="1"/>
            </a:lvl5pPr>
            <a:lvl6pPr marL="4081882" indent="0">
              <a:buNone/>
              <a:defRPr sz="2900" b="1"/>
            </a:lvl6pPr>
            <a:lvl7pPr marL="4898258" indent="0">
              <a:buNone/>
              <a:defRPr sz="2900" b="1"/>
            </a:lvl7pPr>
            <a:lvl8pPr marL="5714634" indent="0">
              <a:buNone/>
              <a:defRPr sz="2900" b="1"/>
            </a:lvl8pPr>
            <a:lvl9pPr marL="6531011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498" y="1993896"/>
            <a:ext cx="7314565" cy="4572000"/>
          </a:xfrm>
        </p:spPr>
        <p:txBody>
          <a:bodyPr anchor="t" anchorCtr="0"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517772" y="1874043"/>
            <a:ext cx="7314565" cy="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289498" y="1874043"/>
            <a:ext cx="7314565" cy="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68" y="6858000"/>
            <a:ext cx="13568518" cy="240030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1088" y="685800"/>
            <a:ext cx="9189071" cy="6172199"/>
          </a:xfrm>
        </p:spPr>
        <p:txBody>
          <a:bodyPr/>
          <a:lstStyle>
            <a:lvl1pPr>
              <a:defRPr sz="4300"/>
            </a:lvl1pPr>
            <a:lvl2pPr>
              <a:defRPr sz="39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71" y="685800"/>
            <a:ext cx="5346850" cy="6172200"/>
          </a:xfrm>
        </p:spPr>
        <p:txBody>
          <a:bodyPr>
            <a:normAutofit/>
          </a:bodyPr>
          <a:lstStyle>
            <a:lvl1pPr marL="0" indent="0">
              <a:buNone/>
              <a:defRPr sz="3700">
                <a:solidFill>
                  <a:schemeClr val="tx2"/>
                </a:solidFill>
              </a:defRPr>
            </a:lvl1pPr>
            <a:lvl2pPr marL="816376" indent="0">
              <a:buNone/>
              <a:defRPr sz="2100"/>
            </a:lvl2pPr>
            <a:lvl3pPr marL="1632753" indent="0">
              <a:buNone/>
              <a:defRPr sz="1800"/>
            </a:lvl3pPr>
            <a:lvl4pPr marL="2449129" indent="0">
              <a:buNone/>
              <a:defRPr sz="1600"/>
            </a:lvl4pPr>
            <a:lvl5pPr marL="3265505" indent="0">
              <a:buNone/>
              <a:defRPr sz="1600"/>
            </a:lvl5pPr>
            <a:lvl6pPr marL="4081882" indent="0">
              <a:buNone/>
              <a:defRPr sz="1600"/>
            </a:lvl6pPr>
            <a:lvl7pPr marL="4898258" indent="0">
              <a:buNone/>
              <a:defRPr sz="1600"/>
            </a:lvl7pPr>
            <a:lvl8pPr marL="5714634" indent="0">
              <a:buNone/>
              <a:defRPr sz="1600"/>
            </a:lvl8pPr>
            <a:lvl9pPr marL="653101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306266" y="3771503"/>
            <a:ext cx="5715000" cy="3176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773" y="6858000"/>
            <a:ext cx="13568518" cy="240030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4345" y="685800"/>
            <a:ext cx="15086291" cy="43434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5700"/>
            </a:lvl1pPr>
            <a:lvl2pPr marL="816376" indent="0">
              <a:buNone/>
              <a:defRPr sz="5000"/>
            </a:lvl2pPr>
            <a:lvl3pPr marL="1632753" indent="0">
              <a:buNone/>
              <a:defRPr sz="4300"/>
            </a:lvl3pPr>
            <a:lvl4pPr marL="2449129" indent="0">
              <a:buNone/>
              <a:defRPr sz="3600"/>
            </a:lvl4pPr>
            <a:lvl5pPr marL="3265505" indent="0">
              <a:buNone/>
              <a:defRPr sz="3600"/>
            </a:lvl5pPr>
            <a:lvl6pPr marL="4081882" indent="0">
              <a:buNone/>
              <a:defRPr sz="3600"/>
            </a:lvl6pPr>
            <a:lvl7pPr marL="4898258" indent="0">
              <a:buNone/>
              <a:defRPr sz="3600"/>
            </a:lvl7pPr>
            <a:lvl8pPr marL="5714634" indent="0">
              <a:buNone/>
              <a:defRPr sz="3600"/>
            </a:lvl8pPr>
            <a:lvl9pPr marL="6531011" indent="0">
              <a:buNone/>
              <a:defRPr sz="3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0636" y="5257800"/>
            <a:ext cx="14781517" cy="1207293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200"/>
            </a:lvl1pPr>
            <a:lvl2pPr marL="816376" indent="0">
              <a:buNone/>
              <a:defRPr sz="2100"/>
            </a:lvl2pPr>
            <a:lvl3pPr marL="1632753" indent="0">
              <a:buNone/>
              <a:defRPr sz="1800"/>
            </a:lvl3pPr>
            <a:lvl4pPr marL="2449129" indent="0">
              <a:buNone/>
              <a:defRPr sz="1600"/>
            </a:lvl4pPr>
            <a:lvl5pPr marL="3265505" indent="0">
              <a:buNone/>
              <a:defRPr sz="1600"/>
            </a:lvl5pPr>
            <a:lvl6pPr marL="4081882" indent="0">
              <a:buNone/>
              <a:defRPr sz="1600"/>
            </a:lvl6pPr>
            <a:lvl7pPr marL="4898258" indent="0">
              <a:buNone/>
              <a:defRPr sz="1600"/>
            </a:lvl7pPr>
            <a:lvl8pPr marL="5714634" indent="0">
              <a:buNone/>
              <a:defRPr sz="1600"/>
            </a:lvl8pPr>
            <a:lvl9pPr marL="653101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641" y="1028700"/>
            <a:ext cx="14476744" cy="5829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3868" y="1028702"/>
            <a:ext cx="3657283" cy="81152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150" y="1028702"/>
            <a:ext cx="11429008" cy="7315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97295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45955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6789612"/>
            <a:ext cx="16469233" cy="649143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5087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1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rganiz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263605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対角する 2 つの角を丸めた四角形 7"/>
          <p:cNvSpPr/>
          <p:nvPr userDrawn="1"/>
        </p:nvSpPr>
        <p:spPr>
          <a:xfrm>
            <a:off x="5042123" y="5029202"/>
            <a:ext cx="2046514" cy="204651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対角する 2 つの角を丸めた四角形 8"/>
          <p:cNvSpPr/>
          <p:nvPr userDrawn="1"/>
        </p:nvSpPr>
        <p:spPr>
          <a:xfrm>
            <a:off x="6268577" y="4002312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対角する 2 つの角を丸めた四角形 9"/>
          <p:cNvSpPr/>
          <p:nvPr userDrawn="1"/>
        </p:nvSpPr>
        <p:spPr>
          <a:xfrm>
            <a:off x="2900355" y="4201886"/>
            <a:ext cx="1931312" cy="1856820"/>
          </a:xfrm>
          <a:prstGeom prst="round2DiagRect">
            <a:avLst>
              <a:gd name="adj1" fmla="val 14854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11212285" y="4537531"/>
            <a:ext cx="2581951" cy="2538185"/>
          </a:xfrm>
          <a:prstGeom prst="round2DiagRect">
            <a:avLst>
              <a:gd name="adj1" fmla="val 8868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対角する 2 つの角を丸めた四角形 11"/>
          <p:cNvSpPr/>
          <p:nvPr userDrawn="1"/>
        </p:nvSpPr>
        <p:spPr>
          <a:xfrm>
            <a:off x="4011606" y="6255656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11212285" y="3269343"/>
            <a:ext cx="1081314" cy="1081314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対角する 2 つの角を丸めた四角形 13"/>
          <p:cNvSpPr/>
          <p:nvPr userDrawn="1"/>
        </p:nvSpPr>
        <p:spPr>
          <a:xfrm>
            <a:off x="13946637" y="4537532"/>
            <a:ext cx="1747750" cy="171812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対角する 2 つの角を丸めた四角形 14"/>
          <p:cNvSpPr/>
          <p:nvPr userDrawn="1"/>
        </p:nvSpPr>
        <p:spPr>
          <a:xfrm>
            <a:off x="13946637" y="6393545"/>
            <a:ext cx="682172" cy="682172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7399648"/>
            <a:ext cx="16443307" cy="16902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7282629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416005" y="4565406"/>
            <a:ext cx="3483429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5042124" y="6227529"/>
            <a:ext cx="2046514" cy="73453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212285" y="6015164"/>
            <a:ext cx="2590003" cy="753635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445738" y="4709079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4400240" y="4975377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5735467" y="5533570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26" hasCustomPrompt="1"/>
          </p:nvPr>
        </p:nvSpPr>
        <p:spPr>
          <a:xfrm>
            <a:off x="12173347" y="5296803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11477314" y="3533752"/>
            <a:ext cx="551257" cy="55249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706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75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2" grpId="0"/>
      <p:bldP spid="23" grpId="0"/>
      <p:bldP spid="24" grpId="0"/>
      <p:bldP spid="25" grpId="0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 userDrawn="1"/>
        </p:nvSpPr>
        <p:spPr>
          <a:xfrm>
            <a:off x="0" y="4439265"/>
            <a:ext cx="18286413" cy="584773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033436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6707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8023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8530249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733520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734836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4027061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230332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231648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21553" y="2798151"/>
            <a:ext cx="16443307" cy="147888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092236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25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25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75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75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10144188" y="6892410"/>
            <a:ext cx="7686611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9844304" y="6592526"/>
            <a:ext cx="7686611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0536644" y="7000976"/>
            <a:ext cx="6556737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443830" y="8487571"/>
            <a:ext cx="663382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5337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ドーナツ 8"/>
          <p:cNvSpPr/>
          <p:nvPr userDrawn="1"/>
        </p:nvSpPr>
        <p:spPr>
          <a:xfrm>
            <a:off x="7310898" y="2901009"/>
            <a:ext cx="3664616" cy="3424030"/>
          </a:xfrm>
          <a:custGeom>
            <a:avLst/>
            <a:gdLst/>
            <a:ahLst/>
            <a:cxnLst/>
            <a:rect l="l" t="t" r="r" b="b"/>
            <a:pathLst>
              <a:path w="3664616" h="3424030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514669"/>
                  <a:pt x="3291619" y="3109911"/>
                  <a:pt x="2737688" y="3424030"/>
                </a:cubicBezTo>
                <a:lnTo>
                  <a:pt x="2453505" y="2934060"/>
                </a:lnTo>
                <a:cubicBezTo>
                  <a:pt x="2838272" y="2717619"/>
                  <a:pt x="3097737" y="2305264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300846"/>
                  <a:pt x="821520" y="2709910"/>
                  <a:pt x="1200545" y="2927641"/>
                </a:cubicBezTo>
                <a:lnTo>
                  <a:pt x="916363" y="3417612"/>
                </a:lnTo>
                <a:cubicBezTo>
                  <a:pt x="368181" y="3102198"/>
                  <a:pt x="0" y="2510250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ドーナツ 11"/>
          <p:cNvSpPr/>
          <p:nvPr userDrawn="1"/>
        </p:nvSpPr>
        <p:spPr>
          <a:xfrm>
            <a:off x="5763229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166594" y="0"/>
                  <a:pt x="2479972" y="89519"/>
                  <a:pt x="2748903" y="247399"/>
                </a:cubicBezTo>
                <a:lnTo>
                  <a:pt x="2464721" y="737370"/>
                </a:lnTo>
                <a:cubicBezTo>
                  <a:pt x="2279122" y="628567"/>
                  <a:pt x="2062919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lnTo>
                  <a:pt x="3664616" y="1832308"/>
                </a:ln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ドーナツ 12"/>
          <p:cNvSpPr/>
          <p:nvPr userDrawn="1"/>
        </p:nvSpPr>
        <p:spPr>
          <a:xfrm>
            <a:off x="8852951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lnTo>
                  <a:pt x="566879" y="1832308"/>
                </a:ln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599014" y="566879"/>
                  <a:pt x="1380465" y="630011"/>
                  <a:pt x="1193483" y="741265"/>
                </a:cubicBezTo>
                <a:lnTo>
                  <a:pt x="909301" y="251295"/>
                </a:lnTo>
                <a:cubicBezTo>
                  <a:pt x="1179614" y="90962"/>
                  <a:pt x="1495339" y="0"/>
                  <a:pt x="1832308" y="0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ドーナツ 8"/>
          <p:cNvSpPr/>
          <p:nvPr userDrawn="1"/>
        </p:nvSpPr>
        <p:spPr>
          <a:xfrm>
            <a:off x="8227680" y="5827967"/>
            <a:ext cx="1819815" cy="1584405"/>
          </a:xfrm>
          <a:custGeom>
            <a:avLst/>
            <a:gdLst/>
            <a:ahLst/>
            <a:cxnLst/>
            <a:rect l="l" t="t" r="r" b="b"/>
            <a:pathLst>
              <a:path w="1819815" h="1584405">
                <a:moveTo>
                  <a:pt x="284162" y="0"/>
                </a:moveTo>
                <a:cubicBezTo>
                  <a:pt x="298729" y="6565"/>
                  <a:pt x="312082" y="15137"/>
                  <a:pt x="325120" y="24202"/>
                </a:cubicBezTo>
                <a:cubicBezTo>
                  <a:pt x="501165" y="117983"/>
                  <a:pt x="702180" y="170780"/>
                  <a:pt x="915527" y="170780"/>
                </a:cubicBezTo>
                <a:cubicBezTo>
                  <a:pt x="1118143" y="170780"/>
                  <a:pt x="1309637" y="123161"/>
                  <a:pt x="1478812" y="37268"/>
                </a:cubicBezTo>
                <a:lnTo>
                  <a:pt x="1535403" y="4823"/>
                </a:lnTo>
                <a:lnTo>
                  <a:pt x="1819815" y="495190"/>
                </a:lnTo>
                <a:cubicBezTo>
                  <a:pt x="1797958" y="511304"/>
                  <a:pt x="1774006" y="523809"/>
                  <a:pt x="1749572" y="535461"/>
                </a:cubicBezTo>
                <a:cubicBezTo>
                  <a:pt x="1431520" y="750525"/>
                  <a:pt x="1216529" y="1106441"/>
                  <a:pt x="1196602" y="1513817"/>
                </a:cubicBezTo>
                <a:lnTo>
                  <a:pt x="1200166" y="1584405"/>
                </a:lnTo>
                <a:lnTo>
                  <a:pt x="625272" y="1584405"/>
                </a:lnTo>
                <a:lnTo>
                  <a:pt x="629669" y="1512756"/>
                </a:lnTo>
                <a:cubicBezTo>
                  <a:pt x="607475" y="1086573"/>
                  <a:pt x="372857" y="716769"/>
                  <a:pt x="29264" y="507081"/>
                </a:cubicBezTo>
                <a:lnTo>
                  <a:pt x="0" y="489936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763660" y="4064983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473348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10341431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9650187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7172985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6481741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3653" y="3285254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785975" y="6487267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539897" y="6487267"/>
            <a:ext cx="4990747" cy="1856659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7883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2" grpId="0" animBg="1"/>
      <p:bldP spid="13" grpId="0" animBg="1"/>
      <p:bldP spid="18" grpId="0" animBg="1"/>
      <p:bldP spid="19" grpId="0"/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アーチ 6"/>
          <p:cNvSpPr/>
          <p:nvPr userDrawn="1"/>
        </p:nvSpPr>
        <p:spPr>
          <a:xfrm>
            <a:off x="9178776" y="3113882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5400000">
            <a:off x="9021655" y="591078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 rot="10800000">
            <a:off x="6224749" y="5753667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16200000">
            <a:off x="6381869" y="295596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 userDrawn="1"/>
        </p:nvSpPr>
        <p:spPr>
          <a:xfrm>
            <a:off x="10351751" y="33667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0351750" y="72148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503651" y="7231563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6503652" y="3367211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43793" y="3873623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43793" y="3113088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43793" y="7158988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43793" y="6398453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22513" y="3887674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22513" y="3127139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22513" y="7173039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22513" y="6412504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68218" y="5558106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5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800287" y="38152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800286" y="76633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952187" y="768009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952188" y="3815747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2454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75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75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75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9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925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675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75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75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675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42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2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4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9" grpId="0" animBg="1"/>
      <p:bldP spid="30" grpId="0" animBg="1"/>
      <p:bldP spid="31" grpId="0" animBg="1"/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2" grpId="0"/>
      <p:bldP spid="24" grpId="0"/>
      <p:bldP spid="26" grpId="0"/>
      <p:bldP spid="28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円/楕円 50"/>
          <p:cNvSpPr/>
          <p:nvPr userDrawn="1"/>
        </p:nvSpPr>
        <p:spPr>
          <a:xfrm>
            <a:off x="36773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 userDrawn="1"/>
        </p:nvSpPr>
        <p:spPr>
          <a:xfrm>
            <a:off x="57037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 userDrawn="1"/>
        </p:nvSpPr>
        <p:spPr>
          <a:xfrm>
            <a:off x="773020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 userDrawn="1"/>
        </p:nvSpPr>
        <p:spPr>
          <a:xfrm>
            <a:off x="975663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 userDrawn="1"/>
        </p:nvSpPr>
        <p:spPr>
          <a:xfrm>
            <a:off x="117830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 userDrawn="1"/>
        </p:nvSpPr>
        <p:spPr>
          <a:xfrm>
            <a:off x="138094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>
            <a:stCxn id="45" idx="6"/>
            <a:endCxn id="75" idx="2"/>
          </p:cNvCxnSpPr>
          <p:nvPr userDrawn="1"/>
        </p:nvCxnSpPr>
        <p:spPr>
          <a:xfrm>
            <a:off x="2185842" y="6006289"/>
            <a:ext cx="13828373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74"/>
          <p:cNvSpPr/>
          <p:nvPr userDrawn="1"/>
        </p:nvSpPr>
        <p:spPr>
          <a:xfrm>
            <a:off x="16014215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237456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6211173" y="5728432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4487462" y="6894673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59" name="円/楕円 58"/>
          <p:cNvSpPr/>
          <p:nvPr userDrawn="1"/>
        </p:nvSpPr>
        <p:spPr>
          <a:xfrm>
            <a:off x="38556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790851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 userDrawn="1"/>
        </p:nvSpPr>
        <p:spPr>
          <a:xfrm>
            <a:off x="119613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 userDrawn="1"/>
        </p:nvSpPr>
        <p:spPr>
          <a:xfrm>
            <a:off x="139877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 userDrawn="1"/>
        </p:nvSpPr>
        <p:spPr>
          <a:xfrm>
            <a:off x="58820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 userDrawn="1"/>
        </p:nvSpPr>
        <p:spPr>
          <a:xfrm>
            <a:off x="993493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34414" y="572843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94" name="直線コネクタ 93"/>
          <p:cNvCxnSpPr>
            <a:stCxn id="51" idx="4"/>
            <a:endCxn id="109" idx="1"/>
          </p:cNvCxnSpPr>
          <p:nvPr userDrawn="1"/>
        </p:nvCxnSpPr>
        <p:spPr>
          <a:xfrm rot="16200000" flipH="1">
            <a:off x="3517908" y="6878949"/>
            <a:ext cx="1388716" cy="356605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図 10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569" y="7546694"/>
            <a:ext cx="2699657" cy="409832"/>
          </a:xfrm>
          <a:prstGeom prst="rect">
            <a:avLst/>
          </a:prstGeom>
        </p:spPr>
      </p:pic>
      <p:sp>
        <p:nvSpPr>
          <p:cNvPr id="112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4479907" y="7693554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1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2254737" y="2950644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14" name="図 1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198" y="3602665"/>
            <a:ext cx="2699657" cy="409832"/>
          </a:xfrm>
          <a:prstGeom prst="rect">
            <a:avLst/>
          </a:prstGeom>
        </p:spPr>
      </p:pic>
      <p:sp>
        <p:nvSpPr>
          <p:cNvPr id="115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2247182" y="3749525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0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523546" y="6912199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1" name="図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167" y="7564220"/>
            <a:ext cx="2699657" cy="409832"/>
          </a:xfrm>
          <a:prstGeom prst="rect">
            <a:avLst/>
          </a:prstGeom>
        </p:spPr>
      </p:pic>
      <p:sp>
        <p:nvSpPr>
          <p:cNvPr id="12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515991" y="7711080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6305335" y="2968170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4" name="図 1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796" y="3620191"/>
            <a:ext cx="2699657" cy="409832"/>
          </a:xfrm>
          <a:prstGeom prst="rect">
            <a:avLst/>
          </a:prstGeom>
        </p:spPr>
      </p:pic>
      <p:sp>
        <p:nvSpPr>
          <p:cNvPr id="1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6297780" y="3767051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600328" y="6921952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7" name="図 12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435" y="7573973"/>
            <a:ext cx="2699657" cy="409832"/>
          </a:xfrm>
          <a:prstGeom prst="rect">
            <a:avLst/>
          </a:prstGeom>
        </p:spPr>
      </p:pic>
      <p:sp>
        <p:nvSpPr>
          <p:cNvPr id="1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592773" y="7720833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0353089" y="2977923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30" name="図 1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550" y="3629944"/>
            <a:ext cx="2699657" cy="409832"/>
          </a:xfrm>
          <a:prstGeom prst="rect">
            <a:avLst/>
          </a:prstGeom>
        </p:spPr>
      </p:pic>
      <p:sp>
        <p:nvSpPr>
          <p:cNvPr id="13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0345534" y="3776804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cxnSp>
        <p:nvCxnSpPr>
          <p:cNvPr id="132" name="直線コネクタ 93"/>
          <p:cNvCxnSpPr>
            <a:stCxn id="95" idx="0"/>
            <a:endCxn id="114" idx="3"/>
          </p:cNvCxnSpPr>
          <p:nvPr userDrawn="1"/>
        </p:nvCxnSpPr>
        <p:spPr>
          <a:xfrm rot="16200000" flipV="1">
            <a:off x="4980571" y="4569866"/>
            <a:ext cx="1842103" cy="317534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93"/>
          <p:cNvCxnSpPr>
            <a:stCxn id="96" idx="4"/>
            <a:endCxn id="121" idx="1"/>
          </p:cNvCxnSpPr>
          <p:nvPr userDrawn="1"/>
        </p:nvCxnSpPr>
        <p:spPr>
          <a:xfrm rot="16200000" flipH="1">
            <a:off x="7560869" y="6888838"/>
            <a:ext cx="1406242" cy="354353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93"/>
          <p:cNvCxnSpPr>
            <a:stCxn id="98" idx="4"/>
            <a:endCxn id="127" idx="1"/>
          </p:cNvCxnSpPr>
          <p:nvPr userDrawn="1"/>
        </p:nvCxnSpPr>
        <p:spPr>
          <a:xfrm rot="16200000" flipH="1">
            <a:off x="11613552" y="6889005"/>
            <a:ext cx="1415995" cy="363771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93"/>
          <p:cNvCxnSpPr>
            <a:stCxn id="97" idx="0"/>
            <a:endCxn id="124" idx="3"/>
          </p:cNvCxnSpPr>
          <p:nvPr userDrawn="1"/>
        </p:nvCxnSpPr>
        <p:spPr>
          <a:xfrm rot="16200000" flipV="1">
            <a:off x="9041058" y="4577503"/>
            <a:ext cx="1824577" cy="319786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93"/>
          <p:cNvCxnSpPr>
            <a:stCxn id="99" idx="0"/>
            <a:endCxn id="130" idx="3"/>
          </p:cNvCxnSpPr>
          <p:nvPr userDrawn="1"/>
        </p:nvCxnSpPr>
        <p:spPr>
          <a:xfrm rot="16200000" flipV="1">
            <a:off x="13096236" y="4579831"/>
            <a:ext cx="1814824" cy="324882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51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7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75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25"/>
                            </p:stCondLst>
                            <p:childTnLst>
                              <p:par>
                                <p:cTn id="6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25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3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30"/>
                            </p:stCondLst>
                            <p:childTnLst>
                              <p:par>
                                <p:cTn id="7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3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835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335"/>
                            </p:stCondLst>
                            <p:childTnLst>
                              <p:par>
                                <p:cTn id="9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35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4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440"/>
                            </p:stCondLst>
                            <p:childTnLst>
                              <p:par>
                                <p:cTn id="1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44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45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545"/>
                            </p:stCondLst>
                            <p:childTnLst>
                              <p:par>
                                <p:cTn id="1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45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1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3650"/>
                            </p:stCondLst>
                            <p:childTnLst>
                              <p:par>
                                <p:cTn id="1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65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255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75" grpId="0" animBg="1"/>
      <p:bldP spid="4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6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  <p:bldP spid="73" grpId="0" animBg="1"/>
      <p:bldP spid="74" grpId="0" animBg="1"/>
      <p:bldP spid="76" grpId="0" animBg="1"/>
      <p:bldP spid="77" grpId="0" animBg="1"/>
      <p:bldP spid="93" grpId="0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37456" y="4203700"/>
            <a:ext cx="15811500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1900" y="5016500"/>
            <a:ext cx="15811500" cy="27686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31" y="3809544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577" y="4757627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4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5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3928366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8" y="5414960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67333" y="7843800"/>
            <a:ext cx="16469233" cy="204066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23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Information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411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82" y="3478316"/>
            <a:ext cx="1377776" cy="137142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543806" y="5053492"/>
            <a:ext cx="1377776" cy="1371428"/>
          </a:xfrm>
          <a:prstGeom prst="rect">
            <a:avLst/>
          </a:prstGeom>
        </p:spPr>
      </p:pic>
      <p:sp>
        <p:nvSpPr>
          <p:cNvPr id="7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62588" y="3501994"/>
            <a:ext cx="11161241" cy="31029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54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007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>
        <p:tmplLst>
          <p:tmpl lvl="1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oi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18286413" cy="628468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8286413" cy="611473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31" hasCustomPrompt="1"/>
          </p:nvPr>
        </p:nvSpPr>
        <p:spPr>
          <a:xfrm>
            <a:off x="2348732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>
                  <a:alpha val="81000"/>
                </a:schemeClr>
              </a:gs>
              <a:gs pos="21000">
                <a:srgbClr val="FFFFFF">
                  <a:alpha val="79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4" name="テキスト プレースホルダー 9"/>
          <p:cNvSpPr>
            <a:spLocks noGrp="1"/>
          </p:cNvSpPr>
          <p:nvPr>
            <p:ph type="body" sz="quarter" idx="32" hasCustomPrompt="1"/>
          </p:nvPr>
        </p:nvSpPr>
        <p:spPr>
          <a:xfrm>
            <a:off x="8043301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5" name="テキスト プレースホルダー 9"/>
          <p:cNvSpPr>
            <a:spLocks noGrp="1"/>
          </p:cNvSpPr>
          <p:nvPr>
            <p:ph type="body" sz="quarter" idx="33" hasCustomPrompt="1"/>
          </p:nvPr>
        </p:nvSpPr>
        <p:spPr>
          <a:xfrm>
            <a:off x="13737870" y="5008764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4738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088447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53624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53624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23" hasCustomPrompt="1"/>
          </p:nvPr>
        </p:nvSpPr>
        <p:spPr>
          <a:xfrm>
            <a:off x="8329307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8783016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448193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6448193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9"/>
          <p:cNvSpPr>
            <a:spLocks noGrp="1"/>
          </p:cNvSpPr>
          <p:nvPr>
            <p:ph type="body" sz="quarter" idx="27" hasCustomPrompt="1"/>
          </p:nvPr>
        </p:nvSpPr>
        <p:spPr>
          <a:xfrm>
            <a:off x="14023876" y="5309276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4477585" y="5762187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142762" y="7137976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142762" y="7975561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6004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25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75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5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25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7" grpId="0" animBg="1"/>
      <p:bldP spid="2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9615054" y="1777409"/>
            <a:ext cx="7550728" cy="7550127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10528795" y="2691077"/>
            <a:ext cx="5723247" cy="572279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8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1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0564091" y="4153923"/>
            <a:ext cx="5652654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72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71018" y="5640518"/>
            <a:ext cx="5638800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5792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38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5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738139"/>
            <a:ext cx="16457772" cy="7451107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123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44" r:id="rId2"/>
    <p:sldLayoutId id="2147483745" r:id="rId3"/>
    <p:sldLayoutId id="2147483693" r:id="rId4"/>
    <p:sldLayoutId id="2147483709" r:id="rId5"/>
    <p:sldLayoutId id="2147483711" r:id="rId6"/>
    <p:sldLayoutId id="2147483717" r:id="rId7"/>
    <p:sldLayoutId id="2147483718" r:id="rId8"/>
    <p:sldLayoutId id="2147483737" r:id="rId9"/>
    <p:sldLayoutId id="2147483738" r:id="rId10"/>
    <p:sldLayoutId id="2147483742" r:id="rId11"/>
    <p:sldLayoutId id="2147483750" r:id="rId12"/>
    <p:sldLayoutId id="2147483743" r:id="rId13"/>
    <p:sldLayoutId id="2147483751" r:id="rId14"/>
  </p:sldLayoutIdLst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37455" y="2616200"/>
            <a:ext cx="15811501" cy="6573046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  <p:sp>
        <p:nvSpPr>
          <p:cNvPr id="5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5002747" y="9743923"/>
            <a:ext cx="828092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13906143" y="9669781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 rot="21600000">
            <a:off x="1211150" y="417975"/>
            <a:ext cx="15864114" cy="153285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237456" y="1854200"/>
            <a:ext cx="1581150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49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703" r:id="rId3"/>
    <p:sldLayoutId id="2147483682" r:id="rId4"/>
    <p:sldLayoutId id="2147483680" r:id="rId5"/>
    <p:sldLayoutId id="2147483712" r:id="rId6"/>
    <p:sldLayoutId id="2147483684" r:id="rId7"/>
    <p:sldLayoutId id="2147483685" r:id="rId8"/>
    <p:sldLayoutId id="2147483699" r:id="rId9"/>
    <p:sldLayoutId id="2147483681" r:id="rId10"/>
    <p:sldLayoutId id="2147483686" r:id="rId11"/>
    <p:sldLayoutId id="2147483733" r:id="rId12"/>
    <p:sldLayoutId id="2147483736" r:id="rId13"/>
    <p:sldLayoutId id="2147483687" r:id="rId14"/>
    <p:sldLayoutId id="2147483706" r:id="rId15"/>
    <p:sldLayoutId id="2147483734" r:id="rId16"/>
    <p:sldLayoutId id="2147483705" r:id="rId17"/>
    <p:sldLayoutId id="2147483688" r:id="rId18"/>
    <p:sldLayoutId id="2147483694" r:id="rId19"/>
    <p:sldLayoutId id="2147483695" r:id="rId20"/>
    <p:sldLayoutId id="2147483735" r:id="rId21"/>
    <p:sldLayoutId id="2147483702" r:id="rId22"/>
    <p:sldLayoutId id="2147483700" r:id="rId23"/>
    <p:sldLayoutId id="2147483747" r:id="rId24"/>
    <p:sldLayoutId id="2147483710" r:id="rId25"/>
    <p:sldLayoutId id="2147483714" r:id="rId26"/>
    <p:sldLayoutId id="2147483713" r:id="rId27"/>
    <p:sldLayoutId id="2147483716" r:id="rId28"/>
    <p:sldLayoutId id="2147483715" r:id="rId29"/>
    <p:sldLayoutId id="2147483724" r:id="rId30"/>
    <p:sldLayoutId id="2147483726" r:id="rId31"/>
    <p:sldLayoutId id="2147483728" r:id="rId32"/>
    <p:sldLayoutId id="2147483723" r:id="rId33"/>
    <p:sldLayoutId id="2147483746" r:id="rId34"/>
    <p:sldLayoutId id="2147483732" r:id="rId35"/>
    <p:sldLayoutId id="2147483748" r:id="rId36"/>
  </p:sldLayoutIdLst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  <p:bldP spid="7" grpId="0" animBg="1"/>
      <p:bldP spid="7" grpId="8" animBg="1"/>
    </p:bldLst>
  </p:timing>
  <p:hf hdr="0" dt="0"/>
  <p:txStyles>
    <p:titleStyle>
      <a:lvl1pPr algn="ctr" defTabSz="1632753" rtl="0" eaLnBrk="1" latinLnBrk="0" hangingPunct="1">
        <a:spcBef>
          <a:spcPct val="0"/>
        </a:spcBef>
        <a:buNone/>
        <a:defRPr kumimoji="1" sz="8000" kern="1000" spc="300" baseline="0">
          <a:solidFill>
            <a:schemeClr val="bg1"/>
          </a:solidFill>
          <a:effectLst>
            <a:innerShdw blurRad="63500" dist="50800">
              <a:prstClr val="black">
                <a:alpha val="50000"/>
              </a:prstClr>
            </a:innerShdw>
          </a:effectLst>
          <a:latin typeface="Bebas Neue Bold" pitchFamily="34" charset="0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37455" y="2616200"/>
            <a:ext cx="15811501" cy="6573046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  <p:sp>
        <p:nvSpPr>
          <p:cNvPr id="5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5002747" y="9743923"/>
            <a:ext cx="828092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13906143" y="9669781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 rot="21600000">
            <a:off x="1211150" y="417975"/>
            <a:ext cx="15864114" cy="153285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400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8" r:id="rId4"/>
    <p:sldLayoutId id="2147483701" r:id="rId5"/>
    <p:sldLayoutId id="2147483704" r:id="rId6"/>
    <p:sldLayoutId id="2147483707" r:id="rId7"/>
    <p:sldLayoutId id="2147483708" r:id="rId8"/>
    <p:sldLayoutId id="2147483719" r:id="rId9"/>
    <p:sldLayoutId id="2147483720" r:id="rId10"/>
    <p:sldLayoutId id="2147483721" r:id="rId11"/>
    <p:sldLayoutId id="2147483722" r:id="rId12"/>
    <p:sldLayoutId id="2147483725" r:id="rId13"/>
    <p:sldLayoutId id="2147483739" r:id="rId14"/>
    <p:sldLayoutId id="2147483749" r:id="rId15"/>
  </p:sldLayoutIdLst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ctr" defTabSz="1632753" rtl="0" eaLnBrk="1" latinLnBrk="0" hangingPunct="1">
        <a:spcBef>
          <a:spcPct val="0"/>
        </a:spcBef>
        <a:buNone/>
        <a:defRPr kumimoji="1" sz="8000" kern="1000" spc="300" baseline="0">
          <a:solidFill>
            <a:schemeClr val="bg1"/>
          </a:solidFill>
          <a:effectLst>
            <a:innerShdw blurRad="63500" dist="50800">
              <a:prstClr val="black">
                <a:alpha val="50000"/>
              </a:prstClr>
            </a:innerShdw>
          </a:effectLst>
          <a:latin typeface="Bebas Neue Bold" pitchFamily="34" charset="0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3868" y="6858000"/>
            <a:ext cx="13562423" cy="2400300"/>
          </a:xfrm>
          <a:prstGeom prst="rect">
            <a:avLst/>
          </a:prstGeom>
        </p:spPr>
        <p:txBody>
          <a:bodyPr vert="horz" lIns="163275" tIns="81638" rIns="163275" bIns="81638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868" y="1028700"/>
            <a:ext cx="15086291" cy="5829300"/>
          </a:xfrm>
          <a:prstGeom prst="rect">
            <a:avLst/>
          </a:prstGeom>
        </p:spPr>
        <p:txBody>
          <a:bodyPr vert="horz" lIns="163275" tIns="81638" rIns="163275" bIns="81638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95715" y="9313165"/>
            <a:ext cx="426683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1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867" y="9313165"/>
            <a:ext cx="9746892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21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38677" y="8531353"/>
            <a:ext cx="1523868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4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54345" y="0"/>
            <a:ext cx="15086291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5" r:id="rId12"/>
    <p:sldLayoutId id="2147483771" r:id="rId13"/>
    <p:sldLayoutId id="2147483779" r:id="rId14"/>
    <p:sldLayoutId id="2147483790" r:id="rId15"/>
    <p:sldLayoutId id="2147483795" r:id="rId16"/>
    <p:sldLayoutId id="2147483826" r:id="rId17"/>
    <p:sldLayoutId id="2147483828" r:id="rId18"/>
    <p:sldLayoutId id="2147483829" r:id="rId19"/>
    <p:sldLayoutId id="2147483830" r:id="rId20"/>
    <p:sldLayoutId id="2147483831" r:id="rId21"/>
  </p:sldLayoutIdLst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hf hdr="0" dt="0"/>
  <p:txStyles>
    <p:titleStyle>
      <a:lvl1pPr algn="l" defTabSz="1632753" rtl="0" eaLnBrk="1" latinLnBrk="0" hangingPunct="1">
        <a:spcBef>
          <a:spcPct val="0"/>
        </a:spcBef>
        <a:buNone/>
        <a:defRPr sz="9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89826" indent="-489826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4300" kern="1200">
          <a:solidFill>
            <a:schemeClr val="tx2"/>
          </a:solidFill>
          <a:latin typeface="+mn-lt"/>
          <a:ea typeface="+mn-ea"/>
          <a:cs typeface="+mn-cs"/>
        </a:defRPr>
      </a:lvl1pPr>
      <a:lvl2pPr marL="1061289" indent="-489826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900" kern="1200">
          <a:solidFill>
            <a:schemeClr val="tx2"/>
          </a:solidFill>
          <a:latin typeface="+mn-lt"/>
          <a:ea typeface="+mn-ea"/>
          <a:cs typeface="+mn-cs"/>
        </a:defRPr>
      </a:lvl2pPr>
      <a:lvl3pPr marL="155111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3pPr>
      <a:lvl4pPr marL="2040941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4pPr>
      <a:lvl5pPr marL="2449129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93895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6pPr>
      <a:lvl7pPr marL="339612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7pPr>
      <a:lvl8pPr marL="3918606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8pPr>
      <a:lvl9pPr marL="4408432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nu.edu.kz" TargetMode="External"/><Relationship Id="rId2" Type="http://schemas.openxmlformats.org/officeDocument/2006/relationships/hyperlink" Target="https://www.facebook.com/" TargetMode="External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783460"/>
            <a:ext cx="18286413" cy="2122739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ПРОФЕССИОНАЛЬНАЯ КОМПЕТЕНТНОСТЬ БИБЛИОТЕКАРЯ </a:t>
            </a:r>
            <a:b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 УСЛОВИЯХ </a:t>
            </a:r>
            <a:r>
              <a:rPr lang="en-US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ИНКЛЮЗИВНОГО ОБРАЗОВАНИЯ</a:t>
            </a:r>
            <a:r>
              <a:rPr kumimoji="1" lang="ja-JP" altLang="en-US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kumimoji="1" lang="ja-JP" altLang="en-US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endParaRPr lang="ru-RU" sz="4000" b="1" dirty="0"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/>
          </p:nvPr>
        </p:nvSpPr>
        <p:spPr>
          <a:xfrm>
            <a:off x="8153096" y="6938632"/>
            <a:ext cx="9458499" cy="1847778"/>
          </a:xfrm>
        </p:spPr>
        <p:txBody>
          <a:bodyPr/>
          <a:lstStyle/>
          <a:p>
            <a:pPr marL="0" indent="0" algn="r">
              <a:buNone/>
            </a:pPr>
            <a:r>
              <a:rPr kumimoji="1" lang="ru-RU" altLang="ja-JP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подготовила:</a:t>
            </a:r>
            <a:endParaRPr kumimoji="1" lang="ru-RU" altLang="ja-JP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kumimoji="1" lang="ru-RU" altLang="ja-JP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Кабиева</a:t>
            </a:r>
            <a:r>
              <a:rPr kumimoji="1" lang="ru-RU" altLang="ja-JP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Мадина</a:t>
            </a:r>
            <a:endParaRPr kumimoji="1" lang="ru-RU" altLang="ja-JP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6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2" grpId="0"/>
      <p:bldP spid="4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E180D4A7-C9FB-4DFB-919C-405C955672EB}">
      <p14:showEvtLst xmlns:p14="http://schemas.microsoft.com/office/powerpoint/2010/main">
        <p14:playEvt time="4846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/>
          <p:cNvSpPr>
            <a:spLocks noGrp="1"/>
          </p:cNvSpPr>
          <p:nvPr>
            <p:ph type="title"/>
          </p:nvPr>
        </p:nvSpPr>
        <p:spPr>
          <a:xfrm>
            <a:off x="1434414" y="867059"/>
            <a:ext cx="17724935" cy="10452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РЕКОМЕНДАЦИИ ПО ФОРМИРОВАНИЮ </a:t>
            </a:r>
            <a:b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ИНКЛЮЗИВНОЙ КОМПЕТЕНТНОСТИ</a:t>
            </a:r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БИБЛИОТЕЧНОГО РАБОТНИКА</a:t>
            </a:r>
            <a:endParaRPr kumimoji="1" lang="ja-JP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79021" y="955399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37" name="図プレースホルダー 36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r="16523"/>
          <a:stretch>
            <a:fillRect/>
          </a:stretch>
        </p:blipFill>
        <p:spPr/>
      </p:pic>
      <p:sp>
        <p:nvSpPr>
          <p:cNvPr id="19" name="テキスト プレースホルダー 18"/>
          <p:cNvSpPr>
            <a:spLocks noGrp="1"/>
          </p:cNvSpPr>
          <p:nvPr>
            <p:ph type="body" sz="quarter" idx="21"/>
          </p:nvPr>
        </p:nvSpPr>
        <p:spPr>
          <a:xfrm>
            <a:off x="4516151" y="6562103"/>
            <a:ext cx="3348480" cy="856937"/>
          </a:xfrm>
        </p:spPr>
        <p:txBody>
          <a:bodyPr/>
          <a:lstStyle/>
          <a:p>
            <a:pPr marL="241300" indent="-241300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pic>
        <p:nvPicPr>
          <p:cNvPr id="35" name="図プレースホルダー 3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3" r="16523"/>
          <a:stretch>
            <a:fillRect/>
          </a:stretch>
        </p:blipFill>
        <p:spPr/>
      </p:pic>
      <p:sp>
        <p:nvSpPr>
          <p:cNvPr id="17" name="テキスト プレースホルダー 16"/>
          <p:cNvSpPr>
            <a:spLocks noGrp="1"/>
          </p:cNvSpPr>
          <p:nvPr>
            <p:ph type="body" sz="quarter" idx="14"/>
          </p:nvPr>
        </p:nvSpPr>
        <p:spPr>
          <a:xfrm>
            <a:off x="4516151" y="7350420"/>
            <a:ext cx="3771960" cy="1639520"/>
          </a:xfrm>
        </p:spPr>
        <p:txBody>
          <a:bodyPr/>
          <a:lstStyle/>
          <a:p>
            <a:pPr marL="0" lvl="0" indent="241300"/>
            <a:r>
              <a:rPr lang="ru-RU" sz="23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осознание инклюзивных ценностей  и принятие как  части профессиональной ответственности</a:t>
            </a:r>
            <a:endParaRPr lang="en-US" sz="23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336550" indent="-215900"/>
            <a:r>
              <a:rPr lang="en-US" altLang="ja-JP" dirty="0" smtClean="0"/>
              <a:t>2</a:t>
            </a:r>
            <a:endParaRPr lang="ja-JP" alt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4"/>
          </p:nvPr>
        </p:nvSpPr>
        <p:spPr>
          <a:xfrm>
            <a:off x="1" y="3749525"/>
            <a:ext cx="5603218" cy="1639520"/>
          </a:xfrm>
        </p:spPr>
        <p:txBody>
          <a:bodyPr/>
          <a:lstStyle/>
          <a:p>
            <a:pPr marL="288925" lvl="0" indent="-288925"/>
            <a:r>
              <a:rPr lang="ru-RU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участие в </a:t>
            </a:r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программах по </a:t>
            </a:r>
            <a:r>
              <a:rPr lang="ru-RU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оказанию специальных услуг и особенностям коммуникаций с лицами с </a:t>
            </a:r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ООП</a:t>
            </a:r>
            <a:endParaRPr lang="en-US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5"/>
          </p:nvPr>
        </p:nvSpPr>
        <p:spPr>
          <a:xfrm>
            <a:off x="8523546" y="6561036"/>
            <a:ext cx="3348480" cy="856937"/>
          </a:xfrm>
        </p:spPr>
        <p:txBody>
          <a:bodyPr/>
          <a:lstStyle/>
          <a:p>
            <a:pPr marL="241300" indent="-241300">
              <a:tabLst>
                <a:tab pos="288925" algn="l"/>
              </a:tabLst>
            </a:pPr>
            <a:r>
              <a:rPr lang="en-US" altLang="ja-JP" dirty="0" smtClean="0"/>
              <a:t>3</a:t>
            </a:r>
            <a:endParaRPr lang="ja-JP" altLang="en-US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6"/>
          </p:nvPr>
        </p:nvSpPr>
        <p:spPr>
          <a:xfrm>
            <a:off x="8448291" y="7419040"/>
            <a:ext cx="4076782" cy="1278860"/>
          </a:xfrm>
        </p:spPr>
        <p:txBody>
          <a:bodyPr/>
          <a:lstStyle/>
          <a:p>
            <a:pPr marL="288925" indent="-288925"/>
            <a:r>
              <a:rPr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участие в программах дополнительной подготовки в области инклюзивного образования</a:t>
            </a:r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241300" indent="-241300"/>
            <a:r>
              <a:rPr lang="en-US" altLang="ja-JP" dirty="0" smtClean="0"/>
              <a:t>4</a:t>
            </a:r>
            <a:endParaRPr lang="ja-JP" alt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8"/>
          </p:nvPr>
        </p:nvSpPr>
        <p:spPr>
          <a:xfrm>
            <a:off x="4807124" y="3834860"/>
            <a:ext cx="5137665" cy="1639520"/>
          </a:xfrm>
        </p:spPr>
        <p:txBody>
          <a:bodyPr/>
          <a:lstStyle/>
          <a:p>
            <a:pPr marL="336550" indent="-336550"/>
            <a:r>
              <a:rPr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 участие в мероприятиях </a:t>
            </a:r>
            <a:endParaRPr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специальной </a:t>
            </a:r>
          </a:p>
          <a:p>
            <a:pPr marL="0" indent="0">
              <a:buNone/>
            </a:pPr>
            <a:r>
              <a:rPr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направленности</a:t>
            </a:r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9"/>
          </p:nvPr>
        </p:nvSpPr>
        <p:spPr>
          <a:xfrm>
            <a:off x="12600328" y="6562103"/>
            <a:ext cx="3348480" cy="856937"/>
          </a:xfrm>
        </p:spPr>
        <p:txBody>
          <a:bodyPr/>
          <a:lstStyle/>
          <a:p>
            <a:pPr marL="241300" indent="-241300"/>
            <a:r>
              <a:rPr lang="en-US" altLang="ja-JP" dirty="0" smtClean="0"/>
              <a:t>5</a:t>
            </a:r>
            <a:endParaRPr lang="ja-JP" altLang="en-US" dirty="0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0"/>
          </p:nvPr>
        </p:nvSpPr>
        <p:spPr>
          <a:xfrm>
            <a:off x="12600327" y="7474392"/>
            <a:ext cx="3610845" cy="1639520"/>
          </a:xfrm>
        </p:spPr>
        <p:txBody>
          <a:bodyPr/>
          <a:lstStyle/>
          <a:p>
            <a:pPr marL="288925" indent="-288925"/>
            <a:r>
              <a:rPr lang="ru-RU" altLang="ja-JP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поиск новой информации междисциплинарных отраслей</a:t>
            </a:r>
            <a:endParaRPr kumimoji="1" lang="ja-JP" altLang="en-US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marL="288925" indent="-288925"/>
            <a:r>
              <a:rPr lang="en-US" altLang="ja-JP" dirty="0" smtClean="0"/>
              <a:t>6</a:t>
            </a:r>
            <a:endParaRPr lang="ja-JP" altLang="en-US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32"/>
          </p:nvPr>
        </p:nvSpPr>
        <p:spPr>
          <a:xfrm>
            <a:off x="9944789" y="3776804"/>
            <a:ext cx="3756781" cy="1639520"/>
          </a:xfrm>
        </p:spPr>
        <p:txBody>
          <a:bodyPr/>
          <a:lstStyle/>
          <a:p>
            <a:pPr marL="288925" indent="-288925"/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реактивность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обратной связи от пользователей с ООП </a:t>
            </a:r>
            <a:endParaRPr kumimoji="1"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предоставляемых библиотечных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услугах</a:t>
            </a:r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592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497001" y="327965"/>
            <a:ext cx="14800501" cy="119331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ПРОСВЕТИТЕЛЬСКОЕ НАПРАВЛЕНИЕ ДЕЯТЕЛЬНОСТИ </a:t>
            </a:r>
            <a:endParaRPr lang="ru-RU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24026" y="941897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7"/>
          </p:nvPr>
        </p:nvSpPr>
        <p:spPr>
          <a:xfrm>
            <a:off x="7051317" y="3388305"/>
            <a:ext cx="4366342" cy="964895"/>
          </a:xfrm>
        </p:spPr>
        <p:txBody>
          <a:bodyPr/>
          <a:lstStyle/>
          <a:p>
            <a:pPr marL="0" indent="0">
              <a:buNone/>
            </a:pPr>
            <a:r>
              <a:rPr lang="ru-RU" altLang="ja-JP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ПОПУЛЯРИЗАЦИЯ </a:t>
            </a:r>
            <a:r>
              <a:rPr lang="ru-RU" altLang="ja-JP" sz="2800" b="1" dirty="0" smtClean="0">
                <a:latin typeface="Arial" pitchFamily="34" charset="0"/>
                <a:cs typeface="Arial" pitchFamily="34" charset="0"/>
              </a:rPr>
              <a:t>идеи </a:t>
            </a:r>
            <a:r>
              <a:rPr lang="ru-RU" altLang="ja-JP" sz="2800" b="1" dirty="0">
                <a:latin typeface="Arial" pitchFamily="34" charset="0"/>
                <a:cs typeface="Arial" pitchFamily="34" charset="0"/>
              </a:rPr>
              <a:t>инклюзии </a:t>
            </a:r>
            <a:endParaRPr kumimoji="1" lang="ja-JP" altLang="en-US" sz="3600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1"/>
          </p:nvPr>
        </p:nvSpPr>
        <p:spPr>
          <a:xfrm>
            <a:off x="7216506" y="4422310"/>
            <a:ext cx="3861915" cy="2357908"/>
          </a:xfrm>
        </p:spPr>
        <p:txBody>
          <a:bodyPr/>
          <a:lstStyle/>
          <a:p>
            <a:pPr marL="0" indent="449263" algn="ctr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одна из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важных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задач, которую библиотека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выполняет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рамках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культурно-просветительской функции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813533" y="2999066"/>
            <a:ext cx="3684267" cy="1976311"/>
          </a:xfrm>
        </p:spPr>
        <p:txBody>
          <a:bodyPr/>
          <a:lstStyle/>
          <a:p>
            <a:pPr marL="0" indent="1793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ТЕСНОЕ СОТРУДНИЧЕСТВО СО СМИ 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5212985" y="7172090"/>
            <a:ext cx="3684267" cy="1976311"/>
          </a:xfrm>
        </p:spPr>
        <p:txBody>
          <a:bodyPr/>
          <a:lstStyle/>
          <a:p>
            <a:pPr marL="0" indent="2682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ТЕМАТИЧЕСКИЕ АКЦИИ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1661739" y="3097853"/>
            <a:ext cx="3684267" cy="1255347"/>
          </a:xfrm>
        </p:spPr>
        <p:txBody>
          <a:bodyPr/>
          <a:lstStyle/>
          <a:p>
            <a:pPr marL="0" indent="1793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ФЕСТИВАЛИ / КИНОПОКАЗЫ 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1093542" y="7172090"/>
            <a:ext cx="3684267" cy="1976311"/>
          </a:xfrm>
        </p:spPr>
        <p:txBody>
          <a:bodyPr/>
          <a:lstStyle/>
          <a:p>
            <a:pPr marL="0" indent="1793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АДАПТАЦИЯ ВЕБ-РЕСУРСОВ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217447" y="6365971"/>
            <a:ext cx="2988497" cy="988155"/>
          </a:xfrm>
        </p:spPr>
        <p:txBody>
          <a:bodyPr/>
          <a:lstStyle/>
          <a:p>
            <a:pPr marL="0" indent="2682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ОРГАНИЗАЦИЯ ВСТРЕЧ 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5557631" y="4698415"/>
            <a:ext cx="2702805" cy="1590376"/>
          </a:xfrm>
        </p:spPr>
        <p:txBody>
          <a:bodyPr/>
          <a:lstStyle/>
          <a:p>
            <a:pPr marL="0" indent="268288" algn="r">
              <a:tabLst>
                <a:tab pos="88900" algn="l"/>
              </a:tabLst>
            </a:pPr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ОРГАНИЗАЦИЯ КОНСУЛЬТАЦИЙ 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図プレースホルダー 2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9" r="15739"/>
          <a:stretch>
            <a:fillRect/>
          </a:stretch>
        </p:blipFill>
        <p:spPr>
          <a:xfrm>
            <a:off x="15019530" y="3768114"/>
            <a:ext cx="554470" cy="555716"/>
          </a:xfrm>
        </p:spPr>
      </p:pic>
      <p:pic>
        <p:nvPicPr>
          <p:cNvPr id="35" name="図プレースホルダー 2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9" r="15739"/>
          <a:stretch>
            <a:fillRect/>
          </a:stretch>
        </p:blipFill>
        <p:spPr>
          <a:xfrm>
            <a:off x="15346006" y="3768114"/>
            <a:ext cx="554470" cy="555716"/>
          </a:xfrm>
        </p:spPr>
      </p:pic>
      <p:pic>
        <p:nvPicPr>
          <p:cNvPr id="40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4284117" y="7067314"/>
            <a:ext cx="573623" cy="573623"/>
          </a:xfrm>
          <a:prstGeom prst="rect">
            <a:avLst/>
          </a:prstGeom>
        </p:spPr>
      </p:pic>
      <p:pic>
        <p:nvPicPr>
          <p:cNvPr id="41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3919132" y="7067314"/>
            <a:ext cx="573623" cy="573623"/>
          </a:xfrm>
          <a:prstGeom prst="rect">
            <a:avLst/>
          </a:prstGeom>
        </p:spPr>
      </p:pic>
      <p:pic>
        <p:nvPicPr>
          <p:cNvPr id="1031" name="Picture 7" descr="C:\Users\madina.kabiyeva\Desktop\Logo\special-needs-students-inclusion-education-illustration-poster-63105076 (1) - Cop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628" y="4423523"/>
            <a:ext cx="2714283" cy="267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madina.kabiyeva\Desktop\ТРЕНИНГ ШБТ\635851156088840799745001819_functions-of-mass-communicat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944" y="4142255"/>
            <a:ext cx="2595634" cy="194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dina.kabiyeva\Downloads\Inclusion-495x32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362" y="4484313"/>
            <a:ext cx="1886748" cy="180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dina.kabiyeva\Downloads\a37855d0756470c7d731980c7c1f479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494" y="4928817"/>
            <a:ext cx="2148297" cy="219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540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31"/>
          </p:nvPr>
        </p:nvSpPr>
        <p:spPr>
          <a:xfrm>
            <a:off x="2662486" y="379335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32"/>
          </p:nvPr>
        </p:nvSpPr>
        <p:spPr>
          <a:xfrm>
            <a:off x="7838061" y="379335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3"/>
          </p:nvPr>
        </p:nvSpPr>
        <p:spPr>
          <a:xfrm>
            <a:off x="13553696" y="379335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>
          <a:xfrm>
            <a:off x="16635773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22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1523867" y="778015"/>
            <a:ext cx="14640119" cy="135872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СПИСОК РЕКОМЕНДУЕМЫХ </a:t>
            </a:r>
            <a:r>
              <a:rPr lang="ru-RU" sz="4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ИСТОЧНИКОВ</a:t>
            </a:r>
            <a:endParaRPr lang="ru-RU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7222" y="6424165"/>
            <a:ext cx="580565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" pitchFamily="34" charset="0"/>
                <a:cs typeface="Arial" pitchFamily="34" charset="0"/>
              </a:rPr>
              <a:t>Dewey, B.I. and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Keally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J. (2008) Recruiting for diversity: Strategies for twenty-first century research librarianship. Library Hi Tech, Vol. 26 No. 4, 2008, pp. 622-629, Emerald Group Publishing Limited</a:t>
            </a:r>
            <a:endParaRPr lang="ja-JP" alt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32916" y="6454943"/>
            <a:ext cx="53178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itchFamily="34" charset="0"/>
                <a:cs typeface="Arial" pitchFamily="34" charset="0"/>
              </a:rPr>
              <a:t>Педагогика и психология высшей школы: учебное пособие/ Е.А. Подольская; Нар.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укр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акад. – Харьков: Изд-во НУА, 2010. – 316 с.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158541" y="6422587"/>
            <a:ext cx="58066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atin typeface="Arial" pitchFamily="34" charset="0"/>
                <a:cs typeface="Arial" pitchFamily="34" charset="0"/>
              </a:rPr>
              <a:t>Ломакина, О.Е. Приоритетные направления развития профессионального образования в XXI веке / О.Е. Ломакина // Теоретические исследования в 1999 году. - М., 2000</a:t>
            </a:r>
            <a:endParaRPr lang="ja-JP" alt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19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ru-RU" altLang="ja-JP" sz="5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БЛАГОДАРИМ ЗА ВНИМАНИЕ</a:t>
            </a:r>
            <a:endParaRPr kumimoji="1" lang="ja-JP" altLang="en-US" sz="5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1608557" y="7813578"/>
            <a:ext cx="4500500" cy="1320583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kumimoji="1" lang="en-US" altLang="ja-JP" dirty="0" smtClean="0">
                <a:latin typeface="Arial" pitchFamily="34" charset="0"/>
                <a:cs typeface="Arial" pitchFamily="34" charset="0"/>
                <a:hlinkClick r:id="rId2"/>
              </a:rPr>
              <a:t>https://www.facebook.com/</a:t>
            </a:r>
            <a:endParaRPr kumimoji="1" lang="en-US" altLang="ja-JP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Nazarbayev.University.Library</a:t>
            </a:r>
            <a:endParaRPr kumimoji="1" lang="ja-JP" altLang="en-US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8" name="Текст 1"/>
          <p:cNvSpPr>
            <a:spLocks noGrp="1"/>
          </p:cNvSpPr>
          <p:nvPr>
            <p:ph type="body" sz="quarter" idx="13"/>
          </p:nvPr>
        </p:nvSpPr>
        <p:spPr>
          <a:xfrm>
            <a:off x="7277531" y="8013269"/>
            <a:ext cx="4500500" cy="822833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  <a:hlinkClick r:id="rId3"/>
              </a:rPr>
              <a:t>library@nu.edu.kz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Текст 1"/>
          <p:cNvSpPr>
            <a:spLocks noGrp="1"/>
          </p:cNvSpPr>
          <p:nvPr>
            <p:ph type="body" sz="quarter" idx="13"/>
          </p:nvPr>
        </p:nvSpPr>
        <p:spPr>
          <a:xfrm>
            <a:off x="12135072" y="8472522"/>
            <a:ext cx="4500500" cy="825528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+7 (7172)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70-</a:t>
            </a:r>
            <a:r>
              <a:rPr kumimoji="1" lang="ru-RU" altLang="ja-JP" dirty="0" smtClean="0">
                <a:latin typeface="Arial" pitchFamily="34" charset="0"/>
                <a:cs typeface="Arial" pitchFamily="34" charset="0"/>
              </a:rPr>
              <a:t>62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-</a:t>
            </a:r>
            <a:r>
              <a:rPr kumimoji="1" lang="ru-RU" altLang="ja-JP" dirty="0" smtClean="0">
                <a:latin typeface="Arial" pitchFamily="34" charset="0"/>
                <a:cs typeface="Arial" pitchFamily="34" charset="0"/>
              </a:rPr>
              <a:t>55</a:t>
            </a:r>
          </a:p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+7 (7172) 70-</a:t>
            </a:r>
            <a:r>
              <a:rPr kumimoji="1" lang="ru-RU" altLang="ja-JP" dirty="0">
                <a:latin typeface="Arial" pitchFamily="34" charset="0"/>
                <a:cs typeface="Arial" pitchFamily="34" charset="0"/>
              </a:rPr>
              <a:t>92</a:t>
            </a: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-</a:t>
            </a:r>
            <a:r>
              <a:rPr kumimoji="1" lang="ru-RU" altLang="ja-JP" dirty="0">
                <a:latin typeface="Arial" pitchFamily="34" charset="0"/>
                <a:cs typeface="Arial" pitchFamily="34" charset="0"/>
              </a:rPr>
              <a:t>02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Картинки по запросу facebook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819" y="6715785"/>
            <a:ext cx="1312871" cy="131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mail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181" y="685063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phone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0107" y="6990168"/>
            <a:ext cx="567206" cy="76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491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728271" y="7454479"/>
            <a:ext cx="7020780" cy="1035115"/>
          </a:xfrm>
        </p:spPr>
        <p:txBody>
          <a:bodyPr/>
          <a:lstStyle/>
          <a:p>
            <a:pPr algn="r"/>
            <a:r>
              <a:rPr lang="ru-RU" sz="2400" b="0" dirty="0" smtClean="0">
                <a:latin typeface="Arial" pitchFamily="34" charset="0"/>
                <a:cs typeface="Arial" pitchFamily="34" charset="0"/>
              </a:rPr>
              <a:t>Барбара </a:t>
            </a:r>
            <a:r>
              <a:rPr lang="ru-RU" sz="2400" b="0" dirty="0" err="1">
                <a:latin typeface="Arial" pitchFamily="34" charset="0"/>
                <a:cs typeface="Arial" pitchFamily="34" charset="0"/>
              </a:rPr>
              <a:t>Дьюи</a:t>
            </a:r>
            <a:r>
              <a:rPr lang="ru-RU" sz="2400" b="0" dirty="0">
                <a:latin typeface="Arial" pitchFamily="34" charset="0"/>
                <a:cs typeface="Arial" pitchFamily="34" charset="0"/>
              </a:rPr>
              <a:t>, декан 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>университетской Библиотеки и Научных Коммуникаций в </a:t>
            </a:r>
            <a:r>
              <a:rPr lang="ru-RU" sz="2400" b="0" dirty="0">
                <a:latin typeface="Arial" pitchFamily="34" charset="0"/>
                <a:cs typeface="Arial" pitchFamily="34" charset="0"/>
              </a:rPr>
              <a:t>Университете штата Пенсильвания</a:t>
            </a:r>
            <a:endParaRPr lang="ja-JP" alt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69031" y="959899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ja-JP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Библиотека </a:t>
            </a:r>
            <a:r>
              <a:rPr lang="ru-RU" altLang="ja-JP" sz="36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XXI века должна включать новые методы коммуникации, сотрудничества и доступа к ресурсам, продвигая концепцию многообразия в ее самом широком понимании, причем именно это является ключевым фактором </a:t>
            </a:r>
            <a:r>
              <a:rPr lang="ru-RU" altLang="ja-JP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успеха</a:t>
            </a:r>
            <a:endParaRPr kumimoji="1" lang="ja-JP" altLang="en-US" sz="3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60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2033" y="816315"/>
            <a:ext cx="15743809" cy="168547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ПОДХОД К ПОНИМАНИЮ 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ИНКЛЮЗИВНОЙ КОМПЕТЕНТНОСТИ </a:t>
            </a:r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БИБЛИОТЕКАРЯ </a:t>
            </a:r>
            <a:r>
              <a:rPr kumimoji="1" lang="ja-JP" altLang="en-US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kumimoji="1" lang="ja-JP" altLang="en-US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25520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4"/>
          </p:nvPr>
        </p:nvSpPr>
        <p:spPr>
          <a:xfrm>
            <a:off x="11213436" y="2623220"/>
            <a:ext cx="6428271" cy="1856659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ИНКЛЮЗИВНАЯ </a:t>
            </a:r>
            <a:r>
              <a:rPr lang="ru-RU" sz="2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КОМПЕТЕНТНОСТЬ </a:t>
            </a:r>
            <a:r>
              <a:rPr lang="ru-RU" sz="2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БИБЛИОТЕКАРЯ </a:t>
            </a:r>
            <a:endParaRPr kumimoji="1" lang="ja-JP" altLang="en-US" sz="2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47"/>
          </p:nvPr>
        </p:nvSpPr>
        <p:spPr>
          <a:xfrm>
            <a:off x="699334" y="4980831"/>
            <a:ext cx="5085565" cy="3376944"/>
          </a:xfrm>
        </p:spPr>
        <p:txBody>
          <a:bodyPr/>
          <a:lstStyle/>
          <a:p>
            <a:pPr algn="r"/>
            <a:r>
              <a:rPr lang="ru-RU" sz="2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ПРОФЕССИОНАЛЬНАЯ</a:t>
            </a:r>
            <a:r>
              <a:rPr lang="ru-RU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КОМПЕТЕНТНОСТЬ</a:t>
            </a:r>
            <a:endParaRPr kumimoji="1" lang="ja-JP" altLang="en-US" sz="32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48"/>
          </p:nvPr>
        </p:nvSpPr>
        <p:spPr>
          <a:xfrm>
            <a:off x="12476054" y="5313402"/>
            <a:ext cx="5585606" cy="3016893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ИНКЛЮЗИВНАЯ </a:t>
            </a:r>
            <a:r>
              <a:rPr lang="ru-RU" sz="2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КОМПЕТЕНТНОСТЬ</a:t>
            </a:r>
            <a:endParaRPr kumimoji="1" lang="ja-JP" altLang="en-US" sz="2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lvl="0" algn="l"/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6" descr="&amp;Kcy;&amp;acy;&amp;rcy;&amp;tcy;&amp;icy;&amp;ncy;&amp;kcy;&amp;icy; &amp;pcy;&amp;ocy; &amp;zcy;&amp;acy;&amp;pcy;&amp;rcy;&amp;ocy;&amp;scy;&amp;ucy; competenc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336" y="6624057"/>
            <a:ext cx="1575175" cy="1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7" descr="&amp;Kcy;&amp;acy;&amp;rcy;&amp;tcy;&amp;icy;&amp;ncy;&amp;kcy;&amp;icy; &amp;pcy;&amp;ocy; &amp;zcy;&amp;acy;&amp;pcy;&amp;rcy;&amp;ocy;&amp;scy;&amp;ucy; inclusive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11" y="3902151"/>
            <a:ext cx="1195315" cy="141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&amp;Kcy;&amp;acy;&amp;rcy;&amp;tcy;&amp;icy;&amp;ncy;&amp;kcy;&amp;icy; &amp;pcy;&amp;ocy; &amp;zcy;&amp;acy;&amp;pcy;&amp;rcy;&amp;ocy;&amp;scy;&amp;ucy; inclusive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232" y="6696245"/>
            <a:ext cx="1164184" cy="136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9" descr="&amp;Kcy;&amp;acy;&amp;rcy;&amp;tcy;&amp;icy;&amp;ncy;&amp;kcy;&amp;icy; &amp;pcy;&amp;ocy; &amp;zcy;&amp;acy;&amp;pcy;&amp;rcy;&amp;ocy;&amp;scy;&amp;ucy; teacher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396" y="7099224"/>
            <a:ext cx="1062584" cy="106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938" y="4334350"/>
            <a:ext cx="977564" cy="97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02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518964" y="733010"/>
            <a:ext cx="13188890" cy="8251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ПРОФЕССИОНАЛЬНОЙ КОМПЕТЕНТНОСТИ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>
          <a:xfrm>
            <a:off x="1073959" y="6448645"/>
            <a:ext cx="16411695" cy="27686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Профессиональная компетентность -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интегральная характеристика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деловых и личностных качеств специалистов,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отражающая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уровень знаний, умений и навыков,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 также опыта  профессиональной деятельности</a:t>
            </a:r>
            <a:endParaRPr 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 descr="&amp;Kcy;&amp;acy;&amp;rcy;&amp;tcy;&amp;icy;&amp;ncy;&amp;kcy;&amp;icy; &amp;pcy;&amp;ocy; &amp;zcy;&amp;acy;&amp;pcy;&amp;rcy;&amp;ocy;&amp;scy;&amp;ucy; competenc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996" y="2443200"/>
            <a:ext cx="3150350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518964" y="733010"/>
            <a:ext cx="13188890" cy="8251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ИНКЛЮЗИВНОЙ КОМПЕТЕНТНОСТИ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>
          <a:xfrm>
            <a:off x="703149" y="6238745"/>
            <a:ext cx="16146696" cy="2768600"/>
          </a:xfrm>
        </p:spPr>
        <p:txBody>
          <a:bodyPr/>
          <a:lstStyle/>
          <a:p>
            <a:r>
              <a:rPr lang="ru-RU" sz="2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Инклюзивная компетентность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 интегративное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личностное образование, обусловливающее способность осуществлять профессиональные функции в процессе инклюзивного обучения, учитывая разные образовательные потребности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учащихся,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создавая условия для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их развития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 саморазвития </a:t>
            </a:r>
            <a:endParaRPr 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&amp;Kcy;&amp;acy;&amp;rcy;&amp;tcy;&amp;icy;&amp;ncy;&amp;kcy;&amp;icy; &amp;pcy;&amp;ocy; &amp;zcy;&amp;acy;&amp;pcy;&amp;rcy;&amp;ocy;&amp;scy;&amp;ucy; inclusiv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021" y="2430425"/>
            <a:ext cx="2745306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&amp;Kcy;&amp;acy;&amp;rcy;&amp;tcy;&amp;icy;&amp;ncy;&amp;kcy;&amp;icy; &amp;pcy;&amp;ocy; &amp;zcy;&amp;acy;&amp;pcy;&amp;rcy;&amp;ocy;&amp;scy;&amp;ucy; teacher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926" y="3163280"/>
            <a:ext cx="2790310" cy="279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85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/>
          <p:cNvSpPr>
            <a:spLocks noGrp="1"/>
          </p:cNvSpPr>
          <p:nvPr>
            <p:ph type="body" sz="quarter" idx="14"/>
          </p:nvPr>
        </p:nvSpPr>
        <p:spPr>
          <a:xfrm>
            <a:off x="1042306" y="6568679"/>
            <a:ext cx="16667507" cy="27686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ПРОФЕССИОНАЛЬНАЯ КОМПЕТЕНТНОСТЬ </a:t>
            </a:r>
            <a:r>
              <a:rPr lang="ru-RU" sz="2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БИБЛИОТЕКАРЯ </a:t>
            </a:r>
            <a:r>
              <a:rPr lang="ru-RU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способность специалиста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эффективной реализации профессиональных функций в условиях инклюзивной практики, </a:t>
            </a:r>
            <a:endParaRPr lang="en-US" sz="28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учетом специфики потребностей пользователей  и принятия инклюзивных ценностей на персональном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уровне</a:t>
            </a:r>
            <a:endParaRPr 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タイトル 4"/>
          <p:cNvSpPr>
            <a:spLocks noGrp="1"/>
          </p:cNvSpPr>
          <p:nvPr>
            <p:ph type="title"/>
          </p:nvPr>
        </p:nvSpPr>
        <p:spPr>
          <a:xfrm>
            <a:off x="1518964" y="733010"/>
            <a:ext cx="15545122" cy="8251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ИНКЛЮЗИВНОЙ КОМПЕТЕНТНОСТИ БИБЛИОТЕКАРЯ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&amp;Kcy;&amp;acy;&amp;rcy;&amp;tcy;&amp;icy;&amp;ncy;&amp;kcy;&amp;icy; &amp;pcy;&amp;ocy; &amp;zcy;&amp;acy;&amp;pcy;&amp;rcy;&amp;ocy;&amp;scy;&amp;ucy; inclusiv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991" y="2511188"/>
            <a:ext cx="2947510" cy="312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276" y="3678977"/>
            <a:ext cx="2340260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57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1529399" y="486581"/>
            <a:ext cx="13562423" cy="1082225"/>
          </a:xfrm>
        </p:spPr>
        <p:txBody>
          <a:bodyPr>
            <a:noAutofit/>
          </a:bodyPr>
          <a:lstStyle/>
          <a:p>
            <a:r>
              <a:rPr kumimoji="1" lang="ru-RU" altLang="ja-JP" sz="3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КОНЦЕПТУАЛЬНАЯ МОДЕЛЬ</a:t>
            </a:r>
            <a:endParaRPr kumimoji="1" lang="ja-JP" altLang="en-US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79021" y="950898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32"/>
          </p:nvPr>
        </p:nvSpPr>
        <p:spPr>
          <a:xfrm>
            <a:off x="412236" y="6875474"/>
            <a:ext cx="5490610" cy="870619"/>
          </a:xfrm>
        </p:spPr>
        <p:txBody>
          <a:bodyPr/>
          <a:lstStyle/>
          <a:p>
            <a:pPr algn="r"/>
            <a:r>
              <a:rPr lang="ru-RU" altLang="ja-JP" b="1" dirty="0" smtClean="0">
                <a:latin typeface="Arial" pitchFamily="34" charset="0"/>
                <a:cs typeface="Arial" pitchFamily="34" charset="0"/>
              </a:rPr>
              <a:t>НАВЫКИ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4"/>
          </p:nvPr>
        </p:nvSpPr>
        <p:spPr>
          <a:xfrm>
            <a:off x="12113536" y="7410232"/>
            <a:ext cx="5490610" cy="870619"/>
          </a:xfrm>
        </p:spPr>
        <p:txBody>
          <a:bodyPr/>
          <a:lstStyle/>
          <a:p>
            <a:r>
              <a:rPr lang="ru-RU" altLang="ja-JP" b="1" dirty="0" smtClean="0">
                <a:latin typeface="Arial" pitchFamily="34" charset="0"/>
                <a:cs typeface="Arial" pitchFamily="34" charset="0"/>
              </a:rPr>
              <a:t>ЛИЧНОСТНЫЕ КАЧЕСТВА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6"/>
          </p:nvPr>
        </p:nvSpPr>
        <p:spPr>
          <a:xfrm>
            <a:off x="11811855" y="2808900"/>
            <a:ext cx="5490610" cy="870619"/>
          </a:xfrm>
        </p:spPr>
        <p:txBody>
          <a:bodyPr/>
          <a:lstStyle/>
          <a:p>
            <a:pPr algn="l"/>
            <a:r>
              <a:rPr kumimoji="1" lang="ru-RU" altLang="ja-JP" b="1" dirty="0" smtClean="0">
                <a:latin typeface="Arial" pitchFamily="34" charset="0"/>
                <a:cs typeface="Arial" pitchFamily="34" charset="0"/>
              </a:rPr>
              <a:t>ЗНАНИЯ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8"/>
          </p:nvPr>
        </p:nvSpPr>
        <p:spPr>
          <a:xfrm>
            <a:off x="622513" y="2966844"/>
            <a:ext cx="5490610" cy="870619"/>
          </a:xfrm>
        </p:spPr>
        <p:txBody>
          <a:bodyPr/>
          <a:lstStyle/>
          <a:p>
            <a:r>
              <a:rPr kumimoji="1" lang="ru-RU" altLang="ja-JP" b="1" dirty="0" smtClean="0">
                <a:latin typeface="Arial" pitchFamily="34" charset="0"/>
                <a:cs typeface="Arial" pitchFamily="34" charset="0"/>
              </a:rPr>
              <a:t>УМЕНИЯ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39"/>
          </p:nvPr>
        </p:nvSpPr>
        <p:spPr>
          <a:xfrm>
            <a:off x="6532916" y="5558106"/>
            <a:ext cx="5260787" cy="773203"/>
          </a:xfrm>
        </p:spPr>
        <p:txBody>
          <a:bodyPr/>
          <a:lstStyle/>
          <a:p>
            <a:pPr marL="0" indent="0">
              <a:buNone/>
            </a:pPr>
            <a:r>
              <a:rPr kumimoji="1" lang="ru-RU" altLang="ja-JP" sz="3800" b="1" i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ИНКЛЮЗИВНАЯ КОМПЕТЕНТНОСТЬ</a:t>
            </a:r>
            <a:endParaRPr kumimoji="1" lang="ja-JP" altLang="en-US" sz="3800" i="0" dirty="0"/>
          </a:p>
        </p:txBody>
      </p:sp>
      <p:pic>
        <p:nvPicPr>
          <p:cNvPr id="30" name="図プレースホルダー 29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/>
      </p:pic>
      <p:pic>
        <p:nvPicPr>
          <p:cNvPr id="34" name="図プレースホルダー 33"/>
          <p:cNvPicPr>
            <a:picLocks noGrp="1" noChangeAspect="1"/>
          </p:cNvPicPr>
          <p:nvPr>
            <p:ph type="pic" sz="quarter" idx="4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/>
      </p:pic>
      <p:pic>
        <p:nvPicPr>
          <p:cNvPr id="32" name="図プレースホルダー 31"/>
          <p:cNvPicPr>
            <a:picLocks noGrp="1" noChangeAspect="1"/>
          </p:cNvPicPr>
          <p:nvPr>
            <p:ph type="pic" sz="quarter" idx="4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3" r="16083"/>
          <a:stretch>
            <a:fillRect/>
          </a:stretch>
        </p:blipFill>
        <p:spPr/>
      </p:pic>
      <p:pic>
        <p:nvPicPr>
          <p:cNvPr id="35" name="図プレースホルダー 34"/>
          <p:cNvPicPr>
            <a:picLocks noGrp="1" noChangeAspect="1"/>
          </p:cNvPicPr>
          <p:nvPr>
            <p:ph type="pic" sz="quarter" idx="4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3" r="160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042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409070" y="0"/>
            <a:ext cx="15887051" cy="16802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СТРУКТУРА ИНКЛЮЗИВНОЙ КОМПЕТЕНТНОСТИ </a:t>
            </a:r>
            <a:endParaRPr kumimoji="1" lang="ja-JP" altLang="en-US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83245" y="941897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824252" y="4503440"/>
            <a:ext cx="5148040" cy="964895"/>
          </a:xfrm>
        </p:spPr>
        <p:txBody>
          <a:bodyPr/>
          <a:lstStyle/>
          <a:p>
            <a:r>
              <a:rPr lang="ru-RU" sz="3200" b="1" dirty="0">
                <a:effectLst/>
                <a:latin typeface="Arial" pitchFamily="34" charset="0"/>
                <a:cs typeface="Arial" pitchFamily="34" charset="0"/>
              </a:rPr>
              <a:t>ИНФОРМАЦИОННАЯ КОМПЕТЕНЦИЯ </a:t>
            </a:r>
            <a:endParaRPr kumimoji="1" lang="ja-JP" alt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/>
          </p:nvPr>
        </p:nvSpPr>
        <p:spPr>
          <a:xfrm>
            <a:off x="241933" y="5682158"/>
            <a:ext cx="6978018" cy="3442445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ЗНАНИЕ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основных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положений нормативно-правовой базы документов, регулирующих политику осуществления инклюзивной практики внутри учреждения; 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ЗНАНИЕ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индивидуально-психологических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особенностей пользователей с особыми образовательными потребностями (ООП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7"/>
          </p:nvPr>
        </p:nvSpPr>
        <p:spPr>
          <a:xfrm>
            <a:off x="6718026" y="4503440"/>
            <a:ext cx="5199996" cy="964895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>ОРГАНИЗАЦИОННАЯ</a:t>
            </a:r>
            <a:r>
              <a:rPr lang="en-US" sz="32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effectLst/>
                <a:latin typeface="Arial" pitchFamily="34" charset="0"/>
                <a:cs typeface="Arial" pitchFamily="34" charset="0"/>
              </a:rPr>
              <a:t>КОМПЕТЕНЦИЯ </a:t>
            </a:r>
            <a:endParaRPr kumimoji="1" lang="ja-JP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8"/>
          </p:nvPr>
        </p:nvSpPr>
        <p:spPr>
          <a:xfrm>
            <a:off x="6706796" y="5768802"/>
            <a:ext cx="5573287" cy="3198475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УМЕНИЕ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работать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 вспомогательными технологиями и программными обеспечениями, необходимых для доступа к информации лицам с ООП различных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категорий</a:t>
            </a:r>
          </a:p>
          <a:p>
            <a:pPr marL="0" indent="0">
              <a:buNone/>
            </a:pPr>
            <a:endParaRPr kumimoji="1"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0"/>
          </p:nvPr>
        </p:nvSpPr>
        <p:spPr>
          <a:xfrm>
            <a:off x="12502717" y="4498517"/>
            <a:ext cx="5238799" cy="964895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Arial" pitchFamily="34" charset="0"/>
                <a:cs typeface="Arial" pitchFamily="34" charset="0"/>
              </a:rPr>
              <a:t>КОММУНИКАТИВНАЯ</a:t>
            </a:r>
            <a:r>
              <a:rPr lang="en-US" sz="32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effectLst/>
                <a:latin typeface="Arial" pitchFamily="34" charset="0"/>
                <a:cs typeface="Arial" pitchFamily="34" charset="0"/>
              </a:rPr>
              <a:t>КОМПЕТЕНЦИЯ </a:t>
            </a:r>
            <a:endParaRPr kumimoji="1" lang="ja-JP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1"/>
          </p:nvPr>
        </p:nvSpPr>
        <p:spPr>
          <a:xfrm>
            <a:off x="12399678" y="5725444"/>
            <a:ext cx="5341838" cy="2107178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ВЛАДЕНИЕ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навыками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коммуникаций с лицами с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ООП</a:t>
            </a:r>
            <a:endParaRPr kumimoji="1" lang="ja-JP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図プレースホルダー 38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4" r="15914"/>
          <a:stretch>
            <a:fillRect/>
          </a:stretch>
        </p:blipFill>
        <p:spPr>
          <a:xfrm>
            <a:off x="3022525" y="2893250"/>
            <a:ext cx="1215135" cy="1214320"/>
          </a:xfrm>
          <a:prstGeom prst="rect">
            <a:avLst/>
          </a:prstGeom>
        </p:spPr>
      </p:pic>
      <p:pic>
        <p:nvPicPr>
          <p:cNvPr id="25" name="図プレースホルダー 46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4" r="15914"/>
          <a:stretch>
            <a:fillRect/>
          </a:stretch>
        </p:blipFill>
        <p:spPr>
          <a:xfrm>
            <a:off x="8918181" y="2979918"/>
            <a:ext cx="1125125" cy="1127652"/>
          </a:xfrm>
          <a:prstGeom prst="rect">
            <a:avLst/>
          </a:prstGeom>
        </p:spPr>
      </p:pic>
      <p:pic>
        <p:nvPicPr>
          <p:cNvPr id="26" name="図プレースホルダー 41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4" r="15914"/>
          <a:stretch>
            <a:fillRect/>
          </a:stretch>
        </p:blipFill>
        <p:spPr>
          <a:xfrm>
            <a:off x="14522779" y="2979918"/>
            <a:ext cx="1063428" cy="12099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09070" y="1680219"/>
            <a:ext cx="6520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профессиональный уровень) </a:t>
            </a:r>
            <a:endParaRPr lang="ja-JP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07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24026" y="941897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872053" y="2869840"/>
            <a:ext cx="3684267" cy="1976311"/>
          </a:xfrm>
        </p:spPr>
        <p:txBody>
          <a:bodyPr/>
          <a:lstStyle/>
          <a:p>
            <a:pPr marL="0" indent="1793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ГЛУБИННОЕ ОСОЗНАНИЕ КОНЦЕПЦИИ МНОГООБРАЗИЯ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4769704" y="7172090"/>
            <a:ext cx="3684267" cy="1976311"/>
          </a:xfrm>
        </p:spPr>
        <p:txBody>
          <a:bodyPr/>
          <a:lstStyle/>
          <a:p>
            <a:pPr marL="0" indent="228600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ПРОФЕССИОНАЛЬНАЯ ГИБКОСТЬ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2073755" y="2801808"/>
            <a:ext cx="5350371" cy="1255347"/>
          </a:xfrm>
        </p:spPr>
        <p:txBody>
          <a:bodyPr/>
          <a:lstStyle/>
          <a:p>
            <a:pPr marL="0" indent="1793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РАБОТА С ЛИЧНЫМИ СОЦИАЛЬНО-ПСИХОЛОГИЧЕСКИМИ БАРЬЕРАМИ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0706635" y="7172090"/>
            <a:ext cx="3684267" cy="1976311"/>
          </a:xfrm>
        </p:spPr>
        <p:txBody>
          <a:bodyPr/>
          <a:lstStyle/>
          <a:p>
            <a:pPr marL="0" indent="228600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ГОТОВНОСТЬ </a:t>
            </a:r>
            <a:r>
              <a:rPr lang="ru-RU" sz="2000" b="1" dirty="0">
                <a:effectLst/>
                <a:latin typeface="Arial" pitchFamily="34" charset="0"/>
                <a:cs typeface="Arial" pitchFamily="34" charset="0"/>
              </a:rPr>
              <a:t>И ОТКРЫТОСТЬ К </a:t>
            </a:r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ОБУЧЕНИЮ</a:t>
            </a:r>
            <a:endParaRPr lang="ru-RU" sz="2000" b="1" dirty="0">
              <a:effectLst/>
              <a:latin typeface="Arial" pitchFamily="34" charset="0"/>
              <a:cs typeface="Arial" pitchFamily="34" charset="0"/>
            </a:endParaRPr>
          </a:p>
          <a:p>
            <a:pPr marL="0" indent="179388"/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638347" y="6331142"/>
            <a:ext cx="3298653" cy="988155"/>
          </a:xfrm>
        </p:spPr>
        <p:txBody>
          <a:bodyPr/>
          <a:lstStyle/>
          <a:p>
            <a:pPr marL="0" indent="268288"/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СОТРУДНИЧЕСТВО </a:t>
            </a:r>
          </a:p>
          <a:p>
            <a:pPr marL="0" indent="0">
              <a:buNone/>
            </a:pPr>
            <a:r>
              <a:rPr lang="ru-RU" sz="2000" b="1" dirty="0" smtClean="0">
                <a:effectLst/>
                <a:latin typeface="Arial" pitchFamily="34" charset="0"/>
                <a:cs typeface="Arial" pitchFamily="34" charset="0"/>
              </a:rPr>
              <a:t>С КРУГОМ ЗАИНТЕРЕСОВАННЫХ СПЕЦИАЛИСТОВ </a:t>
            </a:r>
            <a:endParaRPr kumimoji="1" lang="ru-RU" altLang="ja-JP" sz="1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15172623" y="6376902"/>
            <a:ext cx="2702805" cy="1590376"/>
          </a:xfrm>
        </p:spPr>
        <p:txBody>
          <a:bodyPr/>
          <a:lstStyle/>
          <a:p>
            <a:pPr marL="0" indent="268288">
              <a:tabLst>
                <a:tab pos="88900" algn="l"/>
              </a:tabLst>
            </a:pPr>
            <a:r>
              <a:rPr lang="ru-RU" sz="1800" b="1" dirty="0" smtClean="0">
                <a:effectLst/>
                <a:latin typeface="Arial" pitchFamily="34" charset="0"/>
                <a:cs typeface="Arial" pitchFamily="34" charset="0"/>
              </a:rPr>
              <a:t>ОТКРЫТОСТЬ </a:t>
            </a:r>
          </a:p>
          <a:p>
            <a:pPr marL="0" indent="0">
              <a:buNone/>
              <a:tabLst>
                <a:tab pos="88900" algn="l"/>
              </a:tabLst>
            </a:pPr>
            <a:r>
              <a:rPr lang="ru-RU" sz="1800" b="1" dirty="0" smtClean="0">
                <a:effectLst/>
                <a:latin typeface="Arial" pitchFamily="34" charset="0"/>
                <a:cs typeface="Arial" pitchFamily="34" charset="0"/>
              </a:rPr>
              <a:t>ОБРАТНОЙ СВЯЗИ СО СТОРОНЫ ПОЛЬЗОВАТЕЛЕЙ </a:t>
            </a:r>
            <a:endParaRPr kumimoji="1" lang="ru-RU" altLang="ja-JP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図プレースホルダー 2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9" r="15739"/>
          <a:stretch>
            <a:fillRect/>
          </a:stretch>
        </p:blipFill>
        <p:spPr>
          <a:xfrm>
            <a:off x="15019530" y="3768114"/>
            <a:ext cx="554470" cy="555716"/>
          </a:xfrm>
        </p:spPr>
      </p:pic>
      <p:pic>
        <p:nvPicPr>
          <p:cNvPr id="35" name="図プレースホルダー 2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9" r="15739"/>
          <a:stretch>
            <a:fillRect/>
          </a:stretch>
        </p:blipFill>
        <p:spPr>
          <a:xfrm>
            <a:off x="15346006" y="3768114"/>
            <a:ext cx="554470" cy="555716"/>
          </a:xfrm>
        </p:spPr>
      </p:pic>
      <p:pic>
        <p:nvPicPr>
          <p:cNvPr id="40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4284117" y="7067314"/>
            <a:ext cx="573623" cy="573623"/>
          </a:xfrm>
          <a:prstGeom prst="rect">
            <a:avLst/>
          </a:prstGeom>
        </p:spPr>
      </p:pic>
      <p:pic>
        <p:nvPicPr>
          <p:cNvPr id="41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3919132" y="7067314"/>
            <a:ext cx="573623" cy="573623"/>
          </a:xfrm>
          <a:prstGeom prst="rect">
            <a:avLst/>
          </a:prstGeom>
        </p:spPr>
      </p:pic>
      <p:sp>
        <p:nvSpPr>
          <p:cNvPr id="21" name="タイトル 7"/>
          <p:cNvSpPr>
            <a:spLocks noGrp="1"/>
          </p:cNvSpPr>
          <p:nvPr>
            <p:ph type="title"/>
          </p:nvPr>
        </p:nvSpPr>
        <p:spPr>
          <a:xfrm>
            <a:off x="1519232" y="-122085"/>
            <a:ext cx="15904894" cy="168022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СТРУКТУРА ИНКЛЮЗИВНОЙ КОМПЕТЕНТНОСТИ </a:t>
            </a:r>
            <a:endParaRPr kumimoji="1" lang="ja-JP" altLang="en-US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タイトル 7"/>
          <p:cNvSpPr txBox="1">
            <a:spLocks/>
          </p:cNvSpPr>
          <p:nvPr/>
        </p:nvSpPr>
        <p:spPr>
          <a:xfrm>
            <a:off x="5034855" y="5276868"/>
            <a:ext cx="8434064" cy="690881"/>
          </a:xfrm>
          <a:prstGeom prst="rect">
            <a:avLst/>
          </a:prstGeom>
        </p:spPr>
        <p:txBody>
          <a:bodyPr vert="horz" lIns="163275" tIns="81638" rIns="163275" bIns="81638" rtlCol="0" anchor="b" anchorCtr="0">
            <a:no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sz="9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ИНКЛЮЗИВНАЯ </a:t>
            </a:r>
          </a:p>
          <a:p>
            <a:pPr algn="ctr"/>
            <a:r>
              <a:rPr lang="ru-RU" sz="3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КОМПЕТЕНТНОСТЬ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личностный уровень) </a:t>
            </a:r>
            <a:endParaRPr kumimoji="1" lang="ja-JP" altLang="en-U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&amp;Kcy;&amp;acy;&amp;rcy;&amp;tcy;&amp;icy;&amp;ncy;&amp;kcy;&amp;icy; &amp;pcy;&amp;ocy; &amp;zcy;&amp;acy;&amp;pcy;&amp;rcy;&amp;ocy;&amp;scy;&amp;ucy; PROFESSIONAL FLEXIBILIT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855" y="4975377"/>
            <a:ext cx="2091937" cy="209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&amp;Kcy;&amp;acy;&amp;rcy;&amp;tcy;&amp;icy;&amp;ncy;&amp;kcy;&amp;icy; &amp;pcy;&amp;ocy; &amp;zcy;&amp;acy;&amp;pcy;&amp;rcy;&amp;ocy;&amp;scy;&amp;ucy; TRAINING"/>
          <p:cNvSpPr>
            <a:spLocks noChangeAspect="1" noChangeArrowheads="1"/>
          </p:cNvSpPr>
          <p:nvPr/>
        </p:nvSpPr>
        <p:spPr bwMode="auto">
          <a:xfrm>
            <a:off x="155575" y="-860425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&amp;Kcy;&amp;acy;&amp;rcy;&amp;tcy;&amp;icy;&amp;ncy;&amp;kcy;&amp;icy; &amp;pcy;&amp;ocy; &amp;zcy;&amp;acy;&amp;pcy;&amp;rcy;&amp;ocy;&amp;scy;&amp;ucy; TRAINING"/>
          <p:cNvSpPr>
            <a:spLocks noChangeAspect="1" noChangeArrowheads="1"/>
          </p:cNvSpPr>
          <p:nvPr/>
        </p:nvSpPr>
        <p:spPr bwMode="auto">
          <a:xfrm>
            <a:off x="307975" y="-708025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9" descr="&amp;Kcy;&amp;acy;&amp;rcy;&amp;tcy;&amp;icy;&amp;ncy;&amp;kcy;&amp;icy; &amp;pcy;&amp;ocy; &amp;zcy;&amp;acy;&amp;pcy;&amp;rcy;&amp;ocy;&amp;scy;&amp;ucy; TRAINING"/>
          <p:cNvSpPr>
            <a:spLocks noChangeAspect="1" noChangeArrowheads="1"/>
          </p:cNvSpPr>
          <p:nvPr/>
        </p:nvSpPr>
        <p:spPr bwMode="auto">
          <a:xfrm>
            <a:off x="155575" y="-2033588"/>
            <a:ext cx="7562850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7" name="Picture 13" descr="C:\Users\madina.kabiyeva\Desktop\145813545214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9252" y="4488818"/>
            <a:ext cx="2674418" cy="262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5" descr="&amp;Kcy;&amp;acy;&amp;rcy;&amp;tcy;&amp;icy;&amp;ncy;&amp;kcy;&amp;icy; &amp;pcy;&amp;ocy; &amp;zcy;&amp;acy;&amp;pcy;&amp;rcy;&amp;ocy;&amp;scy;&amp;ucy; diversity"/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C:\Users\madina.kabiyeva\Desktop\DRI tre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996" y="4057155"/>
            <a:ext cx="2118744" cy="211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madina.kabiyeva\Desktop\index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7207" y="4475170"/>
            <a:ext cx="1834562" cy="183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033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Title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524A5A"/>
      </a:hlink>
      <a:folHlink>
        <a:srgbClr val="887C94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mmon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3F3F3F"/>
      </a:hlink>
      <a:folHlink>
        <a:srgbClr val="8B8B8B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FFFF">
              <a:alpha val="60000"/>
            </a:srgb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ree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3F3F3F"/>
      </a:hlink>
      <a:folHlink>
        <a:srgbClr val="8B8B8B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NewsPrint">
  <a:themeElements>
    <a:clrScheme name="Custom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81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44241</TotalTime>
  <Words>506</Words>
  <Application>Microsoft Office PowerPoint</Application>
  <PresentationFormat>Custom</PresentationFormat>
  <Paragraphs>94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Title</vt:lpstr>
      <vt:lpstr>Common</vt:lpstr>
      <vt:lpstr>Free</vt:lpstr>
      <vt:lpstr>NewsPrint</vt:lpstr>
      <vt:lpstr>          ПРОФЕССИОНАЛЬНАЯ КОМПЕТЕНТНОСТЬ БИБЛИОТЕКАРЯ  В УСЛОВИЯХ  ИНКЛЮЗИВНОГО ОБРАЗОВАНИЯ </vt:lpstr>
      <vt:lpstr>PowerPoint Presentation</vt:lpstr>
      <vt:lpstr>ПОДХОД К ПОНИМАНИЮ ИНКЛЮЗИВНОЙ КОМПЕТЕНТНОСТИ БИБЛИОТЕКАРЯ  </vt:lpstr>
      <vt:lpstr>ПОНЯТИЕ ПРОФЕССИОНАЛЬНОЙ КОМПЕТЕНТНОСТИ</vt:lpstr>
      <vt:lpstr>ПОНЯТИЕ ИНКЛЮЗИВНОЙ КОМПЕТЕНТНОСТИ</vt:lpstr>
      <vt:lpstr>ПОНЯТИЕ ИНКЛЮЗИВНОЙ КОМПЕТЕНТНОСТИ БИБЛИОТЕКАРЯ</vt:lpstr>
      <vt:lpstr>КОНЦЕПТУАЛЬНАЯ МОДЕЛЬ</vt:lpstr>
      <vt:lpstr>СТРУКТУРА ИНКЛЮЗИВНОЙ КОМПЕТЕНТНОСТИ </vt:lpstr>
      <vt:lpstr>СТРУКТУРА ИНКЛЮЗИВНОЙ КОМПЕТЕНТНОСТИ </vt:lpstr>
      <vt:lpstr>РЕКОМЕНДАЦИИ ПО ФОРМИРОВАНИЮ  ИНКЛЮЗИВНОЙ КОМПЕТЕНТНОСТИ БИБЛИОТЕЧНОГО РАБОТНИКА</vt:lpstr>
      <vt:lpstr>ПРОСВЕТИТЕЛЬСКОЕ НАПРАВЛЕНИЕ ДЕЯТЕЛЬНОСТИ </vt:lpstr>
      <vt:lpstr>PowerPoint Presentation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Canopus</dc:title>
  <dc:creator>Jun</dc:creator>
  <cp:lastModifiedBy>Madina Kabiyeva</cp:lastModifiedBy>
  <cp:revision>1028</cp:revision>
  <dcterms:created xsi:type="dcterms:W3CDTF">2015-02-26T15:14:38Z</dcterms:created>
  <dcterms:modified xsi:type="dcterms:W3CDTF">2017-05-30T04:59:02Z</dcterms:modified>
</cp:coreProperties>
</file>