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2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3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1"/>
    <p:sldMasterId id="2147483678" r:id="rId2"/>
    <p:sldMasterId id="2147483689" r:id="rId3"/>
    <p:sldMasterId id="2147483752" r:id="rId4"/>
  </p:sldMasterIdLst>
  <p:notesMasterIdLst>
    <p:notesMasterId r:id="rId18"/>
  </p:notesMasterIdLst>
  <p:handoutMasterIdLst>
    <p:handoutMasterId r:id="rId19"/>
  </p:handoutMasterIdLst>
  <p:sldIdLst>
    <p:sldId id="256" r:id="rId5"/>
    <p:sldId id="374" r:id="rId6"/>
    <p:sldId id="292" r:id="rId7"/>
    <p:sldId id="371" r:id="rId8"/>
    <p:sldId id="370" r:id="rId9"/>
    <p:sldId id="372" r:id="rId10"/>
    <p:sldId id="365" r:id="rId11"/>
    <p:sldId id="279" r:id="rId12"/>
    <p:sldId id="268" r:id="rId13"/>
    <p:sldId id="364" r:id="rId14"/>
    <p:sldId id="362" r:id="rId15"/>
    <p:sldId id="375" r:id="rId16"/>
    <p:sldId id="373" r:id="rId17"/>
  </p:sldIdLst>
  <p:sldSz cx="18286413" cy="10287000"/>
  <p:notesSz cx="6858000" cy="9144000"/>
  <p:photoAlbum/>
  <p:defaultTextStyle>
    <a:defPPr>
      <a:defRPr lang="ja-JP"/>
    </a:defPPr>
    <a:lvl1pPr marL="0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1pPr>
    <a:lvl2pPr marL="816376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2pPr>
    <a:lvl3pPr marL="1632753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3pPr>
    <a:lvl4pPr marL="2449129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4pPr>
    <a:lvl5pPr marL="3265505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5pPr>
    <a:lvl6pPr marL="4081882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6pPr>
    <a:lvl7pPr marL="4898258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7pPr>
    <a:lvl8pPr marL="5714634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8pPr>
    <a:lvl9pPr marL="6531011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0" orient="horz" pos="3240" userDrawn="1">
          <p15:clr>
            <a:srgbClr val="A4A3A4"/>
          </p15:clr>
        </p15:guide>
        <p15:guide id="17" pos="576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15151"/>
    <a:srgbClr val="FFFFFF"/>
    <a:srgbClr val="F8F8F8"/>
    <a:srgbClr val="3F3F3F"/>
    <a:srgbClr val="5A5A5A"/>
    <a:srgbClr val="BBFF02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68" autoAdjust="0"/>
    <p:restoredTop sz="94101" autoAdjust="0"/>
  </p:normalViewPr>
  <p:slideViewPr>
    <p:cSldViewPr snapToObjects="1" showGuides="1">
      <p:cViewPr>
        <p:scale>
          <a:sx n="40" d="100"/>
          <a:sy n="40" d="100"/>
        </p:scale>
        <p:origin x="-996" y="-714"/>
      </p:cViewPr>
      <p:guideLst>
        <p:guide orient="horz" pos="3240"/>
        <p:guide pos="5760"/>
      </p:guideLst>
    </p:cSldViewPr>
  </p:slideViewPr>
  <p:outlineViewPr>
    <p:cViewPr>
      <p:scale>
        <a:sx n="33" d="100"/>
        <a:sy n="33" d="100"/>
      </p:scale>
      <p:origin x="0" y="991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6888"/>
    </p:cViewPr>
  </p:sorterViewPr>
  <p:notesViewPr>
    <p:cSldViewPr snapToObjects="1" showGuides="1">
      <p:cViewPr varScale="1">
        <p:scale>
          <a:sx n="86" d="100"/>
          <a:sy n="86" d="100"/>
        </p:scale>
        <p:origin x="-3846" y="-90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048198-A268-4A2C-A520-FBB84E35C3C2}" type="datetimeFigureOut">
              <a:rPr kumimoji="1" lang="ja-JP" altLang="en-US" smtClean="0"/>
              <a:t>2017/5/30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783ACB-D9F9-4ADF-A7FC-E9E289D744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62965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9912F2-0011-47BA-B0C8-0509829BA6FB}" type="datetimeFigureOut">
              <a:rPr kumimoji="1" lang="ja-JP" altLang="en-US" smtClean="0"/>
              <a:t>2017/5/30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FB2B19-2213-4B06-9122-430E4115A3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2602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FB2B19-2213-4B06-9122-430E4115A3D2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31294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FB2B19-2213-4B06-9122-430E4115A3D2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505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FB2B19-2213-4B06-9122-430E4115A3D2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42020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FB2B19-2213-4B06-9122-430E4115A3D2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4202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png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914320" y="3889829"/>
            <a:ext cx="16457772" cy="1717694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9600" kern="0" spc="300" baseline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defRPr>
            </a:lvl1pPr>
          </a:lstStyle>
          <a:p>
            <a:r>
              <a:rPr kumimoji="1" lang="en-US" altLang="ja-JP" dirty="0" smtClean="0"/>
              <a:t>TITLE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908590" y="5376424"/>
            <a:ext cx="16469233" cy="763122"/>
          </a:xfrm>
        </p:spPr>
        <p:txBody>
          <a:bodyPr>
            <a:noAutofit/>
          </a:bodyPr>
          <a:lstStyle>
            <a:lvl1pPr algn="ctr">
              <a:spcBef>
                <a:spcPts val="0"/>
              </a:spcBef>
              <a:defRPr sz="36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908590" y="8026400"/>
            <a:ext cx="16469233" cy="2040663"/>
          </a:xfrm>
        </p:spPr>
        <p:txBody>
          <a:bodyPr anchor="b">
            <a:noAutofit/>
          </a:bodyPr>
          <a:lstStyle>
            <a:lvl1pPr algn="ctr">
              <a:spcBef>
                <a:spcPts val="0"/>
              </a:spcBef>
              <a:defRPr sz="2800" i="0" spc="0" baseline="0">
                <a:solidFill>
                  <a:schemeClr val="accent2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Author</a:t>
            </a:r>
            <a:endParaRPr kumimoji="1" lang="ja-JP" altLang="en-US" dirty="0" smtClean="0"/>
          </a:p>
        </p:txBody>
      </p:sp>
      <p:pic>
        <p:nvPicPr>
          <p:cNvPr id="3" name="図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432" y="3512504"/>
            <a:ext cx="8125477" cy="594080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1774" y="6073810"/>
            <a:ext cx="8125477" cy="594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3405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100"/>
                            </p:stCondLst>
                            <p:childTnLst>
                              <p:par>
                                <p:cTn id="24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>
        <p:tmplLst>
          <p:tmpl lvl="1">
            <p:tnLst>
              <p:par>
                <p:cTn presetID="56" presetClass="entr" presetSubtype="0" fill="hold" nodeType="withEffect">
                  <p:stCondLst>
                    <p:cond delay="500"/>
                  </p:stCondLst>
                  <p:iterate type="lt">
                    <p:tmPct val="4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by="(-#ppt_w*2)" calcmode="lin" valueType="num">
                      <p:cBhvr rctx="PPT">
                        <p:cTn dur="500" autoRev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ppt_w</p:attrName>
                        </p:attrNameLst>
                      </p:cBhvr>
                    </p:anim>
                    <p:anim by="(#ppt_w*0.50)" calcmode="lin" valueType="num">
                      <p:cBhvr>
                        <p:cTn dur="500" decel="50000" autoRev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</p:anim>
                    <p:anim from="(-#ppt_h/2)" to="(#ppt_y)" calcmode="lin" valueType="num">
                      <p:cBhvr>
                        <p:cTn dur="1000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</p:anim>
                    <p:animRot by="21600000">
                      <p:cBhvr>
                        <p:cTn dur="1000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r</p:attrName>
                        </p:attrNameLst>
                      </p:cBhvr>
                    </p:animRot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14" presetClass="entr" presetSubtype="10" fill="hold" nodeType="afterEffect">
                  <p:stCondLst>
                    <p:cond delay="50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6413" cy="10287000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 smtClean="0"/>
              <a:t>Add a full screen image here</a:t>
            </a:r>
            <a:endParaRPr kumimoji="1" lang="ja-JP" altLang="en-US" dirty="0"/>
          </a:p>
        </p:txBody>
      </p:sp>
      <p:sp>
        <p:nvSpPr>
          <p:cNvPr id="9" name="テキスト プレースホルダー 7"/>
          <p:cNvSpPr>
            <a:spLocks noGrp="1"/>
          </p:cNvSpPr>
          <p:nvPr>
            <p:ph type="body" sz="quarter" idx="12" hasCustomPrompt="1"/>
          </p:nvPr>
        </p:nvSpPr>
        <p:spPr>
          <a:xfrm>
            <a:off x="900548" y="1777409"/>
            <a:ext cx="7550728" cy="7550127"/>
          </a:xfrm>
          <a:prstGeom prst="ellipse">
            <a:avLst/>
          </a:prstGeom>
          <a:gradFill>
            <a:gsLst>
              <a:gs pos="0">
                <a:schemeClr val="tx2"/>
              </a:gs>
              <a:gs pos="31000">
                <a:srgbClr val="FFFFFF">
                  <a:alpha val="70000"/>
                </a:srgbClr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</a:gradFill>
        </p:spPr>
        <p:txBody>
          <a:bodyPr/>
          <a:lstStyle/>
          <a:p>
            <a:pPr lvl="0"/>
            <a:r>
              <a:rPr kumimoji="1" lang="en-US" altLang="ja-JP" dirty="0" smtClean="0"/>
              <a:t> </a:t>
            </a: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1" hasCustomPrompt="1"/>
          </p:nvPr>
        </p:nvSpPr>
        <p:spPr>
          <a:xfrm>
            <a:off x="1814289" y="2691077"/>
            <a:ext cx="5723247" cy="5722791"/>
          </a:xfrm>
          <a:prstGeom prst="ellipse">
            <a:avLst/>
          </a:prstGeom>
          <a:gradFill>
            <a:gsLst>
              <a:gs pos="0">
                <a:schemeClr val="tx2"/>
              </a:gs>
              <a:gs pos="31000">
                <a:srgbClr val="FFFFFF">
                  <a:alpha val="78000"/>
                </a:srgbClr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17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</a:gradFill>
        </p:spPr>
        <p:txBody>
          <a:bodyPr/>
          <a:lstStyle/>
          <a:p>
            <a:pPr lvl="0"/>
            <a:r>
              <a:rPr kumimoji="1" lang="en-US" altLang="ja-JP" dirty="0" smtClean="0"/>
              <a:t> </a:t>
            </a:r>
            <a:endParaRPr kumimoji="1" lang="ja-JP" altLang="en-US" dirty="0"/>
          </a:p>
        </p:txBody>
      </p:sp>
      <p:sp>
        <p:nvSpPr>
          <p:cNvPr id="10" name="タイトル 1"/>
          <p:cNvSpPr>
            <a:spLocks noGrp="1"/>
          </p:cNvSpPr>
          <p:nvPr>
            <p:ph type="title" hasCustomPrompt="1"/>
          </p:nvPr>
        </p:nvSpPr>
        <p:spPr>
          <a:xfrm>
            <a:off x="1849585" y="4153390"/>
            <a:ext cx="5652654" cy="1717694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7200" kern="0" spc="300" baseline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SECTION NAME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856512" y="5639985"/>
            <a:ext cx="5638800" cy="763122"/>
          </a:xfrm>
        </p:spPr>
        <p:txBody>
          <a:bodyPr>
            <a:noAutofit/>
          </a:bodyPr>
          <a:lstStyle>
            <a:lvl1pPr algn="ctr">
              <a:spcBef>
                <a:spcPts val="0"/>
              </a:spcBef>
              <a:defRPr sz="32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Short Description</a:t>
            </a:r>
            <a:endParaRPr kumimoji="1" lang="ja-JP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3876040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6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3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56" presetClass="entr" presetSubtype="0" fill="hold" grpId="0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7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8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9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0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2" presetClass="entr" presetSubtype="9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/>
      <p:bldP spid="11" grpId="0" build="p">
        <p:tmplLst>
          <p:tmpl lvl="1">
            <p:tnLst>
              <p:par>
                <p:cTn presetID="56" presetClass="entr" presetSubtype="0" fill="hold" nodeType="withEffect">
                  <p:stCondLst>
                    <p:cond delay="750"/>
                  </p:stCondLst>
                  <p:iterate type="lt">
                    <p:tmPct val="4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by="(-#ppt_w*2)" calcmode="lin" valueType="num">
                      <p:cBhvr rctx="PPT">
                        <p:cTn dur="375" autoRev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ppt_w</p:attrName>
                        </p:attrNameLst>
                      </p:cBhvr>
                    </p:anim>
                    <p:anim by="(#ppt_w*0.50)" calcmode="lin" valueType="num">
                      <p:cBhvr>
                        <p:cTn dur="375" decel="50000" autoRev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</p:anim>
                    <p:anim from="(-#ppt_h/2)" to="(#ppt_y)" calcmode="lin" valueType="num">
                      <p:cBhvr>
                        <p:cTn dur="750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</p:anim>
                    <p:animRot by="21600000">
                      <p:cBhvr>
                        <p:cTn dur="750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r</p:attrName>
                        </p:attrNameLst>
                      </p:cBhvr>
                    </p:animRot>
                  </p:childTnLst>
                </p:cTn>
              </p:par>
            </p:tnLst>
          </p:tmpl>
        </p:tmplLst>
      </p:bldP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6413" cy="10287000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 smtClean="0"/>
              <a:t>Add a full screen image here</a:t>
            </a:r>
            <a:endParaRPr kumimoji="1" lang="ja-JP" altLang="en-US" dirty="0"/>
          </a:p>
        </p:txBody>
      </p:sp>
      <p:sp>
        <p:nvSpPr>
          <p:cNvPr id="5" name="テキスト プレースホルダー 7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7573770"/>
            <a:ext cx="18286413" cy="1754945"/>
          </a:xfrm>
          <a:prstGeom prst="rect">
            <a:avLst/>
          </a:prstGeom>
          <a:gradFill>
            <a:gsLst>
              <a:gs pos="0">
                <a:schemeClr val="tx2">
                  <a:alpha val="70000"/>
                </a:schemeClr>
              </a:gs>
              <a:gs pos="29000">
                <a:srgbClr val="FFFFFF">
                  <a:alpha val="42000"/>
                </a:srgbClr>
              </a:gs>
              <a:gs pos="62000">
                <a:schemeClr val="tx2">
                  <a:alpha val="2000"/>
                </a:schemeClr>
              </a:gs>
              <a:gs pos="100000">
                <a:schemeClr val="tx2">
                  <a:alpha val="26000"/>
                </a:schemeClr>
              </a:gs>
            </a:gsLst>
            <a:lin ang="5400000" scaled="0"/>
          </a:gradFill>
        </p:spPr>
        <p:txBody>
          <a:bodyPr anchor="ctr"/>
          <a:lstStyle/>
          <a:p>
            <a:pPr lvl="0"/>
            <a:r>
              <a:rPr kumimoji="1" lang="en-US" altLang="ja-JP" dirty="0" smtClean="0"/>
              <a:t> </a:t>
            </a:r>
            <a:endParaRPr kumimoji="1" lang="ja-JP" altLang="en-US" dirty="0"/>
          </a:p>
        </p:txBody>
      </p:sp>
      <p:sp>
        <p:nvSpPr>
          <p:cNvPr id="4" name="タイトル 1"/>
          <p:cNvSpPr>
            <a:spLocks noGrp="1"/>
          </p:cNvSpPr>
          <p:nvPr>
            <p:ph type="title" hasCustomPrompt="1"/>
          </p:nvPr>
        </p:nvSpPr>
        <p:spPr>
          <a:xfrm>
            <a:off x="790786" y="7573521"/>
            <a:ext cx="16704840" cy="1755506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algn="ctr">
              <a:defRPr sz="8000" kern="0" spc="300" baseline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TEXT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378723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9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>
        <p:tmplLst>
          <p:tmpl>
            <p:tnLst>
              <p:par>
                <p:cTn presetID="16" presetClass="entr" presetSubtype="37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barn(outVertical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" grpId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 -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6413" cy="10287000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 smtClean="0"/>
              <a:t>Add a full screen image here</a:t>
            </a:r>
            <a:endParaRPr kumimoji="1" lang="ja-JP" altLang="en-US" dirty="0"/>
          </a:p>
        </p:txBody>
      </p:sp>
      <p:sp>
        <p:nvSpPr>
          <p:cNvPr id="5" name="テキスト プレースホルダー 7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7573770"/>
            <a:ext cx="18286413" cy="1754945"/>
          </a:xfrm>
          <a:prstGeom prst="rect">
            <a:avLst/>
          </a:prstGeom>
          <a:gradFill>
            <a:gsLst>
              <a:gs pos="0">
                <a:schemeClr val="tx2">
                  <a:alpha val="70000"/>
                </a:schemeClr>
              </a:gs>
              <a:gs pos="29000">
                <a:srgbClr val="FFFFFF">
                  <a:alpha val="42000"/>
                </a:srgbClr>
              </a:gs>
              <a:gs pos="62000">
                <a:schemeClr val="tx2">
                  <a:alpha val="2000"/>
                </a:schemeClr>
              </a:gs>
              <a:gs pos="100000">
                <a:schemeClr val="tx2">
                  <a:alpha val="26000"/>
                </a:schemeClr>
              </a:gs>
            </a:gsLst>
            <a:lin ang="5400000" scaled="0"/>
          </a:gradFill>
        </p:spPr>
        <p:txBody>
          <a:bodyPr anchor="ctr"/>
          <a:lstStyle/>
          <a:p>
            <a:pPr lvl="0"/>
            <a:r>
              <a:rPr kumimoji="1" lang="en-US" altLang="ja-JP" dirty="0" smtClean="0"/>
              <a:t> </a:t>
            </a:r>
            <a:endParaRPr kumimoji="1" lang="ja-JP" altLang="en-US" dirty="0"/>
          </a:p>
        </p:txBody>
      </p:sp>
      <p:sp>
        <p:nvSpPr>
          <p:cNvPr id="4" name="タイトル 1"/>
          <p:cNvSpPr>
            <a:spLocks noGrp="1"/>
          </p:cNvSpPr>
          <p:nvPr>
            <p:ph type="title" hasCustomPrompt="1"/>
          </p:nvPr>
        </p:nvSpPr>
        <p:spPr>
          <a:xfrm>
            <a:off x="790786" y="7573521"/>
            <a:ext cx="16704840" cy="1755506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algn="ctr">
              <a:defRPr sz="8000" kern="0" spc="30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TEXT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20878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9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>
        <p:tmplLst>
          <p:tmpl>
            <p:tnLst>
              <p:par>
                <p:cTn presetID="16" presetClass="entr" presetSubtype="37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barn(outVertical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/>
          <p:cNvSpPr/>
          <p:nvPr userDrawn="1"/>
        </p:nvSpPr>
        <p:spPr>
          <a:xfrm>
            <a:off x="-1" y="3600450"/>
            <a:ext cx="18286413" cy="3086100"/>
          </a:xfrm>
          <a:prstGeom prst="rect">
            <a:avLst/>
          </a:prstGeom>
          <a:gradFill>
            <a:gsLst>
              <a:gs pos="51000">
                <a:srgbClr val="FFFFFF">
                  <a:alpha val="0"/>
                </a:srgbClr>
              </a:gs>
              <a:gs pos="0">
                <a:schemeClr val="tx2">
                  <a:alpha val="91000"/>
                </a:schemeClr>
              </a:gs>
              <a:gs pos="25000">
                <a:srgbClr val="FFFFFF">
                  <a:alpha val="42000"/>
                </a:srgbClr>
              </a:gs>
              <a:gs pos="80000">
                <a:schemeClr val="tx2">
                  <a:alpha val="2000"/>
                </a:schemeClr>
              </a:gs>
              <a:gs pos="100000">
                <a:schemeClr val="tx2">
                  <a:alpha val="51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タイトル 1"/>
          <p:cNvSpPr>
            <a:spLocks noGrp="1"/>
          </p:cNvSpPr>
          <p:nvPr>
            <p:ph type="title" hasCustomPrompt="1"/>
          </p:nvPr>
        </p:nvSpPr>
        <p:spPr>
          <a:xfrm>
            <a:off x="1088491" y="3928365"/>
            <a:ext cx="16457772" cy="1717694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9600" kern="0" spc="300" baseline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defRPr>
            </a:lvl1pPr>
          </a:lstStyle>
          <a:p>
            <a:r>
              <a:rPr kumimoji="1" lang="en-US" altLang="ja-JP" dirty="0" smtClean="0"/>
              <a:t>SECTION NAME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995677" y="5414960"/>
            <a:ext cx="16469233" cy="763122"/>
          </a:xfrm>
        </p:spPr>
        <p:txBody>
          <a:bodyPr>
            <a:noAutofit/>
          </a:bodyPr>
          <a:lstStyle>
            <a:lvl1pPr algn="l">
              <a:spcBef>
                <a:spcPts val="0"/>
              </a:spcBef>
              <a:defRPr sz="36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Short Description</a:t>
            </a:r>
            <a:endParaRPr kumimoji="1" lang="ja-JP" altLang="en-US" dirty="0" smtClean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67331" y="7843800"/>
            <a:ext cx="16469233" cy="2040663"/>
          </a:xfrm>
        </p:spPr>
        <p:txBody>
          <a:bodyPr anchor="b">
            <a:noAutofit/>
          </a:bodyPr>
          <a:lstStyle>
            <a:lvl1pPr algn="r">
              <a:lnSpc>
                <a:spcPct val="120000"/>
              </a:lnSpc>
              <a:spcBef>
                <a:spcPts val="0"/>
              </a:spcBef>
              <a:defRPr sz="2400" i="0" spc="0" baseline="0">
                <a:solidFill>
                  <a:schemeClr val="accent2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Information</a:t>
            </a:r>
            <a:endParaRPr kumimoji="1" lang="ja-JP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105779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6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0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1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2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3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56" presetClass="entr" presetSubtype="0" fill="hold" grpId="0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6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7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8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9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95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/>
      <p:bldP spid="10" grpId="0" build="p">
        <p:tmplLst>
          <p:tmpl lvl="1">
            <p:tnLst>
              <p:par>
                <p:cTn presetID="56" presetClass="entr" presetSubtype="0" fill="hold" nodeType="withEffect">
                  <p:stCondLst>
                    <p:cond delay="750"/>
                  </p:stCondLst>
                  <p:iterate type="lt">
                    <p:tmPct val="4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by="(-#ppt_w*2)" calcmode="lin" valueType="num">
                      <p:cBhvr rctx="PPT">
                        <p:cTn dur="375" autoRev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ppt_w</p:attrName>
                        </p:attrNameLst>
                      </p:cBhvr>
                    </p:anim>
                    <p:anim by="(#ppt_w*0.50)" calcmode="lin" valueType="num">
                      <p:cBhvr>
                        <p:cTn dur="375" decel="50000" autoRev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</p:anim>
                    <p:anim from="(-#ppt_h/2)" to="(#ppt_y)" calcmode="lin" valueType="num">
                      <p:cBhvr>
                        <p:cTn dur="750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</p:anim>
                    <p:animRot by="21600000">
                      <p:cBhvr>
                        <p:cTn dur="750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r</p:attrName>
                        </p:attrNameLst>
                      </p:cBhvr>
                    </p:animRo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 userDrawn="1"/>
        </p:nvSpPr>
        <p:spPr>
          <a:xfrm>
            <a:off x="-2865" y="2826187"/>
            <a:ext cx="18313507" cy="1264075"/>
          </a:xfrm>
          <a:prstGeom prst="rect">
            <a:avLst/>
          </a:prstGeom>
          <a:gradFill>
            <a:gsLst>
              <a:gs pos="0">
                <a:schemeClr val="tx2">
                  <a:alpha val="46000"/>
                </a:schemeClr>
              </a:gs>
              <a:gs pos="29000">
                <a:srgbClr val="FFFFFF">
                  <a:alpha val="20000"/>
                </a:srgbClr>
              </a:gs>
              <a:gs pos="62000">
                <a:schemeClr val="tx2">
                  <a:alpha val="2000"/>
                </a:schemeClr>
              </a:gs>
              <a:gs pos="100000">
                <a:schemeClr val="tx2">
                  <a:alpha val="9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円/楕円 3"/>
          <p:cNvSpPr/>
          <p:nvPr userDrawn="1"/>
        </p:nvSpPr>
        <p:spPr>
          <a:xfrm>
            <a:off x="3130425" y="3132758"/>
            <a:ext cx="650932" cy="650932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>
                <a:solidFill>
                  <a:schemeClr val="tx1"/>
                </a:solidFill>
              </a:rPr>
              <a:t>2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0" hasCustomPrompt="1"/>
          </p:nvPr>
        </p:nvSpPr>
        <p:spPr>
          <a:xfrm>
            <a:off x="3940847" y="2947406"/>
            <a:ext cx="11385550" cy="1125538"/>
          </a:xfrm>
        </p:spPr>
        <p:txBody>
          <a:bodyPr anchor="ctr"/>
          <a:lstStyle>
            <a:lvl1pPr>
              <a:defRPr/>
            </a:lvl1pPr>
          </a:lstStyle>
          <a:p>
            <a:pPr lvl="0"/>
            <a:r>
              <a:rPr lang="en-US" dirty="0" smtClean="0"/>
              <a:t>Text</a:t>
            </a:r>
            <a:endParaRPr 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-2865" y="4603737"/>
            <a:ext cx="18313507" cy="1264075"/>
          </a:xfrm>
          <a:prstGeom prst="rect">
            <a:avLst/>
          </a:prstGeom>
          <a:gradFill>
            <a:gsLst>
              <a:gs pos="0">
                <a:schemeClr val="tx2">
                  <a:alpha val="46000"/>
                </a:schemeClr>
              </a:gs>
              <a:gs pos="29000">
                <a:srgbClr val="FFFFFF">
                  <a:alpha val="20000"/>
                </a:srgbClr>
              </a:gs>
              <a:gs pos="62000">
                <a:schemeClr val="tx2">
                  <a:alpha val="2000"/>
                </a:schemeClr>
              </a:gs>
              <a:gs pos="100000">
                <a:schemeClr val="tx2">
                  <a:alpha val="9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円/楕円 8"/>
          <p:cNvSpPr/>
          <p:nvPr userDrawn="1"/>
        </p:nvSpPr>
        <p:spPr>
          <a:xfrm>
            <a:off x="3130425" y="4910308"/>
            <a:ext cx="650932" cy="650932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>
                <a:solidFill>
                  <a:schemeClr val="tx1"/>
                </a:solidFill>
              </a:rPr>
              <a:t>3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3940847" y="4707638"/>
            <a:ext cx="11385550" cy="1125538"/>
          </a:xfrm>
        </p:spPr>
        <p:txBody>
          <a:bodyPr anchor="ctr"/>
          <a:lstStyle>
            <a:lvl1pPr>
              <a:defRPr/>
            </a:lvl1pPr>
          </a:lstStyle>
          <a:p>
            <a:pPr lvl="0"/>
            <a:r>
              <a:rPr lang="en-US" dirty="0" smtClean="0"/>
              <a:t>Text</a:t>
            </a:r>
            <a:endParaRPr lang="en-US" dirty="0"/>
          </a:p>
        </p:txBody>
      </p:sp>
      <p:sp>
        <p:nvSpPr>
          <p:cNvPr id="11" name="正方形/長方形 10"/>
          <p:cNvSpPr/>
          <p:nvPr userDrawn="1"/>
        </p:nvSpPr>
        <p:spPr>
          <a:xfrm>
            <a:off x="0" y="6381287"/>
            <a:ext cx="18313507" cy="1264075"/>
          </a:xfrm>
          <a:prstGeom prst="rect">
            <a:avLst/>
          </a:prstGeom>
          <a:gradFill>
            <a:gsLst>
              <a:gs pos="0">
                <a:schemeClr val="tx2">
                  <a:alpha val="46000"/>
                </a:schemeClr>
              </a:gs>
              <a:gs pos="29000">
                <a:srgbClr val="FFFFFF">
                  <a:alpha val="20000"/>
                </a:srgbClr>
              </a:gs>
              <a:gs pos="62000">
                <a:schemeClr val="tx2">
                  <a:alpha val="2000"/>
                </a:schemeClr>
              </a:gs>
              <a:gs pos="100000">
                <a:schemeClr val="tx2">
                  <a:alpha val="9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円/楕円 11"/>
          <p:cNvSpPr/>
          <p:nvPr userDrawn="1"/>
        </p:nvSpPr>
        <p:spPr>
          <a:xfrm>
            <a:off x="3133290" y="6687858"/>
            <a:ext cx="650932" cy="650932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>
                <a:solidFill>
                  <a:schemeClr val="tx1"/>
                </a:solidFill>
              </a:rPr>
              <a:t>4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3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3943712" y="6467870"/>
            <a:ext cx="11385550" cy="1125538"/>
          </a:xfrm>
        </p:spPr>
        <p:txBody>
          <a:bodyPr anchor="ctr"/>
          <a:lstStyle>
            <a:lvl1pPr>
              <a:defRPr/>
            </a:lvl1pPr>
          </a:lstStyle>
          <a:p>
            <a:pPr lvl="0"/>
            <a:r>
              <a:rPr lang="en-US" dirty="0" smtClean="0"/>
              <a:t>Text</a:t>
            </a:r>
            <a:endParaRPr lang="en-US" dirty="0"/>
          </a:p>
        </p:txBody>
      </p:sp>
      <p:sp>
        <p:nvSpPr>
          <p:cNvPr id="14" name="正方形/長方形 13"/>
          <p:cNvSpPr/>
          <p:nvPr userDrawn="1"/>
        </p:nvSpPr>
        <p:spPr>
          <a:xfrm>
            <a:off x="-2865" y="8158835"/>
            <a:ext cx="18313507" cy="1264075"/>
          </a:xfrm>
          <a:prstGeom prst="rect">
            <a:avLst/>
          </a:prstGeom>
          <a:gradFill>
            <a:gsLst>
              <a:gs pos="0">
                <a:schemeClr val="tx2">
                  <a:alpha val="46000"/>
                </a:schemeClr>
              </a:gs>
              <a:gs pos="29000">
                <a:srgbClr val="FFFFFF">
                  <a:alpha val="20000"/>
                </a:srgbClr>
              </a:gs>
              <a:gs pos="62000">
                <a:schemeClr val="tx2">
                  <a:alpha val="2000"/>
                </a:schemeClr>
              </a:gs>
              <a:gs pos="100000">
                <a:schemeClr val="tx2">
                  <a:alpha val="9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円/楕円 14"/>
          <p:cNvSpPr/>
          <p:nvPr userDrawn="1"/>
        </p:nvSpPr>
        <p:spPr>
          <a:xfrm>
            <a:off x="3130425" y="8465406"/>
            <a:ext cx="650932" cy="650932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>
                <a:solidFill>
                  <a:schemeClr val="tx1"/>
                </a:solidFill>
              </a:rPr>
              <a:t>5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6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3940847" y="8228103"/>
            <a:ext cx="11385550" cy="1125538"/>
          </a:xfrm>
        </p:spPr>
        <p:txBody>
          <a:bodyPr anchor="ctr"/>
          <a:lstStyle>
            <a:lvl1pPr>
              <a:defRPr/>
            </a:lvl1pPr>
          </a:lstStyle>
          <a:p>
            <a:pPr lvl="0"/>
            <a:r>
              <a:rPr lang="en-US" dirty="0" smtClean="0"/>
              <a:t>Text</a:t>
            </a:r>
            <a:endParaRPr lang="en-US" dirty="0"/>
          </a:p>
        </p:txBody>
      </p:sp>
      <p:sp>
        <p:nvSpPr>
          <p:cNvPr id="17" name="正方形/長方形 16"/>
          <p:cNvSpPr/>
          <p:nvPr userDrawn="1"/>
        </p:nvSpPr>
        <p:spPr>
          <a:xfrm>
            <a:off x="1" y="1048637"/>
            <a:ext cx="18310642" cy="1264075"/>
          </a:xfrm>
          <a:prstGeom prst="rect">
            <a:avLst/>
          </a:prstGeom>
          <a:gradFill>
            <a:gsLst>
              <a:gs pos="0">
                <a:schemeClr val="tx2">
                  <a:alpha val="46000"/>
                </a:schemeClr>
              </a:gs>
              <a:gs pos="29000">
                <a:srgbClr val="FFFFFF">
                  <a:alpha val="20000"/>
                </a:srgbClr>
              </a:gs>
              <a:gs pos="62000">
                <a:schemeClr val="tx2">
                  <a:alpha val="2000"/>
                </a:schemeClr>
              </a:gs>
              <a:gs pos="100000">
                <a:schemeClr val="tx2">
                  <a:alpha val="9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円/楕円 17"/>
          <p:cNvSpPr/>
          <p:nvPr userDrawn="1"/>
        </p:nvSpPr>
        <p:spPr>
          <a:xfrm>
            <a:off x="3154655" y="1355208"/>
            <a:ext cx="650932" cy="650932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>
                <a:solidFill>
                  <a:schemeClr val="tx1"/>
                </a:solidFill>
              </a:rPr>
              <a:t>1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9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3977619" y="1116361"/>
            <a:ext cx="11385550" cy="1125538"/>
          </a:xfrm>
        </p:spPr>
        <p:txBody>
          <a:bodyPr anchor="ctr"/>
          <a:lstStyle>
            <a:lvl1pPr>
              <a:defRPr/>
            </a:lvl1pPr>
          </a:lstStyle>
          <a:p>
            <a:pPr lvl="0"/>
            <a:r>
              <a:rPr lang="en-US" dirty="0" smtClean="0"/>
              <a:t>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7839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/>
      </p:par>
    </p:tnLst>
    <p:bldLst>
      <p:bldP spid="7" grpId="1" animBg="1"/>
      <p:bldP spid="8" grpId="0" animBg="1"/>
      <p:bldP spid="11" grpId="0" animBg="1"/>
      <p:bldP spid="14" grpId="0" animBg="1"/>
      <p:bldP spid="17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 smtClean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37456" y="1803400"/>
            <a:ext cx="15811500" cy="6179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141322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 smtClean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37456" y="1803400"/>
            <a:ext cx="15811500" cy="6179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37456" y="4203700"/>
            <a:ext cx="15811500" cy="846576"/>
          </a:xfrm>
        </p:spPr>
        <p:txBody>
          <a:bodyPr anchor="b">
            <a:noAutofit/>
          </a:bodyPr>
          <a:lstStyle>
            <a:lvl1pPr algn="ctr">
              <a:spcBef>
                <a:spcPts val="0"/>
              </a:spcBef>
              <a:defRPr sz="4800" i="0" spc="30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1231900" y="5016500"/>
            <a:ext cx="15811500" cy="2768600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pic>
        <p:nvPicPr>
          <p:cNvPr id="9" name="図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431" y="3809544"/>
            <a:ext cx="8125477" cy="594080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6577" y="4757627"/>
            <a:ext cx="8125477" cy="594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8450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75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875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 smtClean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37456" y="1803400"/>
            <a:ext cx="15811500" cy="6179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1238250" y="3008668"/>
            <a:ext cx="15811500" cy="502920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spcBef>
                <a:spcPts val="120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859143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75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wd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 smtClean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37456" y="1803400"/>
            <a:ext cx="15811500" cy="6179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37456" y="3911051"/>
            <a:ext cx="7593445" cy="846576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4800" i="0" spc="30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1231900" y="4723851"/>
            <a:ext cx="7593445" cy="312420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pic>
        <p:nvPicPr>
          <p:cNvPr id="9" name="図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16895"/>
            <a:ext cx="8125477" cy="594080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936" y="4464978"/>
            <a:ext cx="8125477" cy="594080"/>
          </a:xfrm>
          <a:prstGeom prst="rect">
            <a:avLst/>
          </a:prstGeom>
        </p:spPr>
      </p:pic>
      <p:sp>
        <p:nvSpPr>
          <p:cNvPr id="11" name="テキスト プレースホルダー 5"/>
          <p:cNvSpPr>
            <a:spLocks noGrp="1"/>
          </p:cNvSpPr>
          <p:nvPr>
            <p:ph type="body" sz="quarter" idx="15" hasCustomPrompt="1"/>
          </p:nvPr>
        </p:nvSpPr>
        <p:spPr>
          <a:xfrm>
            <a:off x="9455511" y="3911051"/>
            <a:ext cx="7593445" cy="846576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4800" i="0" spc="30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9449955" y="4723851"/>
            <a:ext cx="7593445" cy="312420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304665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75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875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625"/>
                            </p:stCondLst>
                            <p:childTnLst>
                              <p:par>
                                <p:cTn id="20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125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50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対角する 2 つの角を丸めた四角形 10"/>
          <p:cNvSpPr/>
          <p:nvPr userDrawn="1"/>
        </p:nvSpPr>
        <p:spPr>
          <a:xfrm>
            <a:off x="1237456" y="3435927"/>
            <a:ext cx="7393926" cy="5015346"/>
          </a:xfrm>
          <a:prstGeom prst="round2DiagRect">
            <a:avLst>
              <a:gd name="adj1" fmla="val 4236"/>
              <a:gd name="adj2" fmla="val 0"/>
            </a:avLst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 smtClean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37456" y="1803400"/>
            <a:ext cx="15811500" cy="6179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817047" y="4203700"/>
            <a:ext cx="8231909" cy="846576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4800" i="0" spc="30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8811491" y="5016500"/>
            <a:ext cx="8231909" cy="276860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1406074" y="3608893"/>
            <a:ext cx="7056690" cy="4669414"/>
          </a:xfrm>
          <a:prstGeom prst="round2DiagRect">
            <a:avLst>
              <a:gd name="adj1" fmla="val 2722"/>
              <a:gd name="adj2" fmla="val 0"/>
            </a:avLst>
          </a:prstGeom>
          <a:solidFill>
            <a:schemeClr val="tx1">
              <a:alpha val="3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pic>
        <p:nvPicPr>
          <p:cNvPr id="12" name="図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0137" y="4716062"/>
            <a:ext cx="8125477" cy="594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3150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75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625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125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50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 userDrawn="1"/>
        </p:nvSpPr>
        <p:spPr>
          <a:xfrm>
            <a:off x="-1" y="3600450"/>
            <a:ext cx="18286413" cy="3086100"/>
          </a:xfrm>
          <a:prstGeom prst="rect">
            <a:avLst/>
          </a:prstGeom>
          <a:gradFill>
            <a:gsLst>
              <a:gs pos="51000">
                <a:srgbClr val="FFFFFF">
                  <a:alpha val="0"/>
                </a:srgbClr>
              </a:gs>
              <a:gs pos="0">
                <a:schemeClr val="tx2">
                  <a:alpha val="91000"/>
                </a:schemeClr>
              </a:gs>
              <a:gs pos="25000">
                <a:srgbClr val="FFFFFF">
                  <a:alpha val="42000"/>
                </a:srgbClr>
              </a:gs>
              <a:gs pos="80000">
                <a:schemeClr val="tx2">
                  <a:alpha val="2000"/>
                </a:schemeClr>
              </a:gs>
              <a:gs pos="100000">
                <a:schemeClr val="tx2">
                  <a:alpha val="51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914320" y="3972959"/>
            <a:ext cx="16457772" cy="1717694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9600" kern="0" spc="300" baseline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defRPr>
            </a:lvl1pPr>
          </a:lstStyle>
          <a:p>
            <a:r>
              <a:rPr kumimoji="1" lang="en-US" altLang="ja-JP" dirty="0" smtClean="0"/>
              <a:t>TITLE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908590" y="5459554"/>
            <a:ext cx="16469233" cy="763122"/>
          </a:xfrm>
        </p:spPr>
        <p:txBody>
          <a:bodyPr>
            <a:noAutofit/>
          </a:bodyPr>
          <a:lstStyle>
            <a:lvl1pPr algn="ctr">
              <a:spcBef>
                <a:spcPts val="0"/>
              </a:spcBef>
              <a:defRPr sz="36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908590" y="6789612"/>
            <a:ext cx="16469233" cy="649143"/>
          </a:xfrm>
        </p:spPr>
        <p:txBody>
          <a:bodyPr anchor="t">
            <a:noAutofit/>
          </a:bodyPr>
          <a:lstStyle>
            <a:lvl1pPr algn="ctr">
              <a:spcBef>
                <a:spcPts val="0"/>
              </a:spcBef>
              <a:defRPr sz="2800" i="0" spc="0" baseline="0">
                <a:solidFill>
                  <a:schemeClr val="accent2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Author</a:t>
            </a:r>
            <a:endParaRPr kumimoji="1" lang="ja-JP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4055087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1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2" grpId="0"/>
      <p:bldP spid="6" grpId="0" build="p">
        <p:tmplLst>
          <p:tmpl lvl="1">
            <p:tnLst>
              <p:par>
                <p:cTn presetID="56" presetClass="entr" presetSubtype="0" fill="hold" nodeType="withEffect">
                  <p:stCondLst>
                    <p:cond delay="500"/>
                  </p:stCondLst>
                  <p:iterate type="lt">
                    <p:tmPct val="4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by="(-#ppt_w*2)" calcmode="lin" valueType="num">
                      <p:cBhvr rctx="PPT">
                        <p:cTn dur="500" autoRev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ppt_w</p:attrName>
                        </p:attrNameLst>
                      </p:cBhvr>
                    </p:anim>
                    <p:anim by="(#ppt_w*0.50)" calcmode="lin" valueType="num">
                      <p:cBhvr>
                        <p:cTn dur="500" decel="50000" autoRev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</p:anim>
                    <p:anim from="(-#ppt_h/2)" to="(#ppt_y)" calcmode="lin" valueType="num">
                      <p:cBhvr>
                        <p:cTn dur="1000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</p:anim>
                    <p:animRot by="21600000">
                      <p:cBhvr>
                        <p:cTn dur="1000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r</p:attrName>
                        </p:attrNameLst>
                      </p:cBhvr>
                    </p:animRot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14" presetClass="entr" presetSubtype="10" fill="hold" nodeType="afterEffect">
                  <p:stCondLst>
                    <p:cond delay="50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対角する 2 つの角を丸めた四角形 10"/>
          <p:cNvSpPr/>
          <p:nvPr userDrawn="1"/>
        </p:nvSpPr>
        <p:spPr>
          <a:xfrm>
            <a:off x="1237456" y="2698507"/>
            <a:ext cx="15811500" cy="4071002"/>
          </a:xfrm>
          <a:prstGeom prst="round2DiagRect">
            <a:avLst>
              <a:gd name="adj1" fmla="val 5685"/>
              <a:gd name="adj2" fmla="val 0"/>
            </a:avLst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 smtClean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37456" y="1803400"/>
            <a:ext cx="15811500" cy="6179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193212" y="6931737"/>
            <a:ext cx="15817056" cy="846576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4800" i="0" spc="30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1187656" y="7641301"/>
            <a:ext cx="15817056" cy="1856659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1410166" y="2873481"/>
            <a:ext cx="15466081" cy="3721055"/>
          </a:xfrm>
          <a:prstGeom prst="round2DiagRect">
            <a:avLst>
              <a:gd name="adj1" fmla="val 3889"/>
              <a:gd name="adj2" fmla="val 0"/>
            </a:avLst>
          </a:prstGeom>
          <a:solidFill>
            <a:schemeClr val="tx1">
              <a:alpha val="3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pic>
        <p:nvPicPr>
          <p:cNvPr id="12" name="図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188" y="7410952"/>
            <a:ext cx="8125477" cy="594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4095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75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625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125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50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animBg="1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対角する 2 つの角を丸めた四角形 10"/>
          <p:cNvSpPr/>
          <p:nvPr userDrawn="1"/>
        </p:nvSpPr>
        <p:spPr>
          <a:xfrm>
            <a:off x="1237455" y="2768268"/>
            <a:ext cx="7572716" cy="4047833"/>
          </a:xfrm>
          <a:prstGeom prst="round2DiagRect">
            <a:avLst>
              <a:gd name="adj1" fmla="val 5670"/>
              <a:gd name="adj2" fmla="val 0"/>
            </a:avLst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 smtClean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37456" y="1803400"/>
            <a:ext cx="15811500" cy="6179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22943" y="7021169"/>
            <a:ext cx="7592784" cy="846576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4800" i="0" spc="30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1217387" y="7701237"/>
            <a:ext cx="7592784" cy="1672366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1411159" y="2939031"/>
            <a:ext cx="7225308" cy="3706306"/>
          </a:xfrm>
          <a:prstGeom prst="round2DiagRect">
            <a:avLst>
              <a:gd name="adj1" fmla="val 4262"/>
              <a:gd name="adj2" fmla="val 0"/>
            </a:avLst>
          </a:prstGeom>
          <a:solidFill>
            <a:schemeClr val="tx1">
              <a:alpha val="3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pic>
        <p:nvPicPr>
          <p:cNvPr id="12" name="図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905" y="7459822"/>
            <a:ext cx="8125477" cy="594080"/>
          </a:xfrm>
          <a:prstGeom prst="rect">
            <a:avLst/>
          </a:prstGeom>
        </p:spPr>
      </p:pic>
      <p:sp>
        <p:nvSpPr>
          <p:cNvPr id="13" name="対角する 2 つの角を丸めた四角形 12"/>
          <p:cNvSpPr/>
          <p:nvPr userDrawn="1"/>
        </p:nvSpPr>
        <p:spPr>
          <a:xfrm>
            <a:off x="9470684" y="2768268"/>
            <a:ext cx="7572716" cy="4047833"/>
          </a:xfrm>
          <a:prstGeom prst="round2DiagRect">
            <a:avLst>
              <a:gd name="adj1" fmla="val 5670"/>
              <a:gd name="adj2" fmla="val 0"/>
            </a:avLst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9456172" y="7021169"/>
            <a:ext cx="7592784" cy="846576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4800" i="0" spc="30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15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9450616" y="7701237"/>
            <a:ext cx="7592784" cy="1672366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16" name="図プレースホルダー 9"/>
          <p:cNvSpPr>
            <a:spLocks noGrp="1"/>
          </p:cNvSpPr>
          <p:nvPr>
            <p:ph type="pic" sz="quarter" idx="18" hasCustomPrompt="1"/>
          </p:nvPr>
        </p:nvSpPr>
        <p:spPr>
          <a:xfrm>
            <a:off x="9644388" y="2939031"/>
            <a:ext cx="7225308" cy="3706306"/>
          </a:xfrm>
          <a:prstGeom prst="round2DiagRect">
            <a:avLst>
              <a:gd name="adj1" fmla="val 4262"/>
              <a:gd name="adj2" fmla="val 0"/>
            </a:avLst>
          </a:prstGeom>
          <a:solidFill>
            <a:schemeClr val="tx1">
              <a:alpha val="3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54411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75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625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125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875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625"/>
                            </p:stCondLst>
                            <p:childTnLst>
                              <p:par>
                                <p:cTn id="34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8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50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animBg="1"/>
      <p:bldP spid="13" grpId="0" animBg="1"/>
      <p:bldP spid="14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50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対角する 2 つの角を丸めた四角形 10"/>
          <p:cNvSpPr/>
          <p:nvPr userDrawn="1"/>
        </p:nvSpPr>
        <p:spPr>
          <a:xfrm>
            <a:off x="1237454" y="2768268"/>
            <a:ext cx="3542363" cy="4047833"/>
          </a:xfrm>
          <a:prstGeom prst="round2DiagRect">
            <a:avLst>
              <a:gd name="adj1" fmla="val 5670"/>
              <a:gd name="adj2" fmla="val 0"/>
            </a:avLst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 smtClean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37456" y="1803400"/>
            <a:ext cx="15811500" cy="6179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084393" y="6890541"/>
            <a:ext cx="3909232" cy="683943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32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1078837" y="7512999"/>
            <a:ext cx="3915338" cy="1894238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0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1398654" y="2920184"/>
            <a:ext cx="3219963" cy="3744000"/>
          </a:xfrm>
          <a:prstGeom prst="round2DiagRect">
            <a:avLst>
              <a:gd name="adj1" fmla="val 4262"/>
              <a:gd name="adj2" fmla="val 0"/>
            </a:avLst>
          </a:prstGeom>
          <a:solidFill>
            <a:schemeClr val="tx1">
              <a:alpha val="3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19" name="対角する 2 つの角を丸めた四角形 18"/>
          <p:cNvSpPr/>
          <p:nvPr userDrawn="1"/>
        </p:nvSpPr>
        <p:spPr>
          <a:xfrm>
            <a:off x="5296838" y="2768268"/>
            <a:ext cx="3542363" cy="4047833"/>
          </a:xfrm>
          <a:prstGeom prst="round2DiagRect">
            <a:avLst>
              <a:gd name="adj1" fmla="val 5670"/>
              <a:gd name="adj2" fmla="val 0"/>
            </a:avLst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5143777" y="6890541"/>
            <a:ext cx="3909232" cy="683943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32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21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5138221" y="7512999"/>
            <a:ext cx="3915338" cy="1894238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0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22" name="図プレースホルダー 9"/>
          <p:cNvSpPr>
            <a:spLocks noGrp="1"/>
          </p:cNvSpPr>
          <p:nvPr>
            <p:ph type="pic" sz="quarter" idx="18" hasCustomPrompt="1"/>
          </p:nvPr>
        </p:nvSpPr>
        <p:spPr>
          <a:xfrm>
            <a:off x="5458038" y="2920184"/>
            <a:ext cx="3219963" cy="3744000"/>
          </a:xfrm>
          <a:prstGeom prst="round2DiagRect">
            <a:avLst>
              <a:gd name="adj1" fmla="val 4262"/>
              <a:gd name="adj2" fmla="val 0"/>
            </a:avLst>
          </a:prstGeom>
          <a:solidFill>
            <a:schemeClr val="tx1">
              <a:alpha val="3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23" name="対角する 2 つの角を丸めた四角形 22"/>
          <p:cNvSpPr/>
          <p:nvPr userDrawn="1"/>
        </p:nvSpPr>
        <p:spPr>
          <a:xfrm>
            <a:off x="9405644" y="2768268"/>
            <a:ext cx="3542363" cy="4047833"/>
          </a:xfrm>
          <a:prstGeom prst="round2DiagRect">
            <a:avLst>
              <a:gd name="adj1" fmla="val 5670"/>
              <a:gd name="adj2" fmla="val 0"/>
            </a:avLst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9252583" y="6890541"/>
            <a:ext cx="3909232" cy="683943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32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25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9247027" y="7512999"/>
            <a:ext cx="3915338" cy="1894238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0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26" name="図プレースホルダー 9"/>
          <p:cNvSpPr>
            <a:spLocks noGrp="1"/>
          </p:cNvSpPr>
          <p:nvPr>
            <p:ph type="pic" sz="quarter" idx="21" hasCustomPrompt="1"/>
          </p:nvPr>
        </p:nvSpPr>
        <p:spPr>
          <a:xfrm>
            <a:off x="9566844" y="2920184"/>
            <a:ext cx="3219963" cy="3744000"/>
          </a:xfrm>
          <a:prstGeom prst="round2DiagRect">
            <a:avLst>
              <a:gd name="adj1" fmla="val 4262"/>
              <a:gd name="adj2" fmla="val 0"/>
            </a:avLst>
          </a:prstGeom>
          <a:solidFill>
            <a:schemeClr val="tx1">
              <a:alpha val="3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27" name="対角する 2 つの角を丸めた四角形 26"/>
          <p:cNvSpPr/>
          <p:nvPr userDrawn="1"/>
        </p:nvSpPr>
        <p:spPr>
          <a:xfrm>
            <a:off x="13506593" y="2768268"/>
            <a:ext cx="3542363" cy="4047833"/>
          </a:xfrm>
          <a:prstGeom prst="round2DiagRect">
            <a:avLst>
              <a:gd name="adj1" fmla="val 5670"/>
              <a:gd name="adj2" fmla="val 0"/>
            </a:avLst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13353532" y="6890541"/>
            <a:ext cx="3909232" cy="683943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32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29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13347976" y="7512999"/>
            <a:ext cx="3915338" cy="1894238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0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30" name="図プレースホルダー 9"/>
          <p:cNvSpPr>
            <a:spLocks noGrp="1"/>
          </p:cNvSpPr>
          <p:nvPr>
            <p:ph type="pic" sz="quarter" idx="24" hasCustomPrompt="1"/>
          </p:nvPr>
        </p:nvSpPr>
        <p:spPr>
          <a:xfrm>
            <a:off x="13667793" y="2920184"/>
            <a:ext cx="3219963" cy="3744000"/>
          </a:xfrm>
          <a:prstGeom prst="round2DiagRect">
            <a:avLst>
              <a:gd name="adj1" fmla="val 4262"/>
              <a:gd name="adj2" fmla="val 0"/>
            </a:avLst>
          </a:prstGeom>
          <a:solidFill>
            <a:schemeClr val="tx1">
              <a:alpha val="3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52953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75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625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8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5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300"/>
                            </p:stCondLst>
                            <p:childTnLst>
                              <p:par>
                                <p:cTn id="31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475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225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975"/>
                            </p:stCondLst>
                            <p:childTnLst>
                              <p:par>
                                <p:cTn id="46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15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9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650"/>
                            </p:stCondLst>
                            <p:childTnLst>
                              <p:par>
                                <p:cTn id="61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825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75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50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animBg="1"/>
      <p:bldP spid="19" grpId="0" animBg="1"/>
      <p:bldP spid="20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50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animBg="1"/>
      <p:bldP spid="23" grpId="0" animBg="1"/>
      <p:bldP spid="24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50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animBg="1"/>
      <p:bldP spid="27" grpId="0" animBg="1"/>
      <p:bldP spid="28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50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with 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対角する 2 つの角を丸めた四角形 10"/>
          <p:cNvSpPr/>
          <p:nvPr userDrawn="1"/>
        </p:nvSpPr>
        <p:spPr>
          <a:xfrm>
            <a:off x="1237454" y="3005031"/>
            <a:ext cx="3542363" cy="4047833"/>
          </a:xfrm>
          <a:prstGeom prst="round2DiagRect">
            <a:avLst>
              <a:gd name="adj1" fmla="val 5670"/>
              <a:gd name="adj2" fmla="val 0"/>
            </a:avLst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 smtClean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37456" y="1803400"/>
            <a:ext cx="15811500" cy="6179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084393" y="7127304"/>
            <a:ext cx="3909232" cy="683943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32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1078837" y="7749762"/>
            <a:ext cx="3915338" cy="1894238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0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1398654" y="3156947"/>
            <a:ext cx="3219963" cy="3744000"/>
          </a:xfrm>
          <a:prstGeom prst="round2DiagRect">
            <a:avLst>
              <a:gd name="adj1" fmla="val 4262"/>
              <a:gd name="adj2" fmla="val 0"/>
            </a:avLst>
          </a:prstGeom>
          <a:solidFill>
            <a:schemeClr val="tx1">
              <a:alpha val="3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19" name="対角する 2 つの角を丸めた四角形 18"/>
          <p:cNvSpPr/>
          <p:nvPr userDrawn="1"/>
        </p:nvSpPr>
        <p:spPr>
          <a:xfrm>
            <a:off x="5296838" y="3005031"/>
            <a:ext cx="3542363" cy="4047833"/>
          </a:xfrm>
          <a:prstGeom prst="round2DiagRect">
            <a:avLst>
              <a:gd name="adj1" fmla="val 5670"/>
              <a:gd name="adj2" fmla="val 0"/>
            </a:avLst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5143777" y="7127304"/>
            <a:ext cx="3909232" cy="683943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32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21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5138221" y="7749762"/>
            <a:ext cx="3915338" cy="1894238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0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22" name="図プレースホルダー 9"/>
          <p:cNvSpPr>
            <a:spLocks noGrp="1"/>
          </p:cNvSpPr>
          <p:nvPr>
            <p:ph type="pic" sz="quarter" idx="18" hasCustomPrompt="1"/>
          </p:nvPr>
        </p:nvSpPr>
        <p:spPr>
          <a:xfrm>
            <a:off x="5458038" y="3156947"/>
            <a:ext cx="3219963" cy="3744000"/>
          </a:xfrm>
          <a:prstGeom prst="round2DiagRect">
            <a:avLst>
              <a:gd name="adj1" fmla="val 4262"/>
              <a:gd name="adj2" fmla="val 0"/>
            </a:avLst>
          </a:prstGeom>
          <a:solidFill>
            <a:schemeClr val="tx1">
              <a:alpha val="3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23" name="対角する 2 つの角を丸めた四角形 22"/>
          <p:cNvSpPr/>
          <p:nvPr userDrawn="1"/>
        </p:nvSpPr>
        <p:spPr>
          <a:xfrm>
            <a:off x="9405644" y="3005031"/>
            <a:ext cx="3542363" cy="4047833"/>
          </a:xfrm>
          <a:prstGeom prst="round2DiagRect">
            <a:avLst>
              <a:gd name="adj1" fmla="val 5670"/>
              <a:gd name="adj2" fmla="val 0"/>
            </a:avLst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9252583" y="7127304"/>
            <a:ext cx="3909232" cy="683943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32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25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9247027" y="7749762"/>
            <a:ext cx="3915338" cy="1894238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0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26" name="図プレースホルダー 9"/>
          <p:cNvSpPr>
            <a:spLocks noGrp="1"/>
          </p:cNvSpPr>
          <p:nvPr>
            <p:ph type="pic" sz="quarter" idx="21" hasCustomPrompt="1"/>
          </p:nvPr>
        </p:nvSpPr>
        <p:spPr>
          <a:xfrm>
            <a:off x="9566844" y="3156947"/>
            <a:ext cx="3219963" cy="3744000"/>
          </a:xfrm>
          <a:prstGeom prst="round2DiagRect">
            <a:avLst>
              <a:gd name="adj1" fmla="val 4262"/>
              <a:gd name="adj2" fmla="val 0"/>
            </a:avLst>
          </a:prstGeom>
          <a:solidFill>
            <a:schemeClr val="tx1">
              <a:alpha val="3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27" name="対角する 2 つの角を丸めた四角形 26"/>
          <p:cNvSpPr/>
          <p:nvPr userDrawn="1"/>
        </p:nvSpPr>
        <p:spPr>
          <a:xfrm>
            <a:off x="13506593" y="3005031"/>
            <a:ext cx="3542363" cy="4047833"/>
          </a:xfrm>
          <a:prstGeom prst="round2DiagRect">
            <a:avLst>
              <a:gd name="adj1" fmla="val 5670"/>
              <a:gd name="adj2" fmla="val 0"/>
            </a:avLst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13353532" y="7127304"/>
            <a:ext cx="3909232" cy="683943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32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29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13347976" y="7749762"/>
            <a:ext cx="3915338" cy="1894238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0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30" name="図プレースホルダー 9"/>
          <p:cNvSpPr>
            <a:spLocks noGrp="1"/>
          </p:cNvSpPr>
          <p:nvPr>
            <p:ph type="pic" sz="quarter" idx="24" hasCustomPrompt="1"/>
          </p:nvPr>
        </p:nvSpPr>
        <p:spPr>
          <a:xfrm>
            <a:off x="13667793" y="3156947"/>
            <a:ext cx="3219963" cy="3744000"/>
          </a:xfrm>
          <a:prstGeom prst="round2DiagRect">
            <a:avLst>
              <a:gd name="adj1" fmla="val 4262"/>
              <a:gd name="adj2" fmla="val 0"/>
            </a:avLst>
          </a:prstGeom>
          <a:solidFill>
            <a:schemeClr val="tx1">
              <a:alpha val="3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35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4000591" y="2538284"/>
            <a:ext cx="1236051" cy="1237326"/>
          </a:xfrm>
          <a:prstGeom prst="ellipse">
            <a:avLst/>
          </a:prstGeom>
          <a:gradFill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15000"/>
                </a:srgbClr>
              </a:gs>
              <a:gs pos="67000">
                <a:schemeClr val="tx2">
                  <a:alpha val="47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</a:gradFill>
        </p:spPr>
        <p:txBody>
          <a:bodyPr wrap="none" anchor="ctr">
            <a:noAutofit/>
          </a:bodyPr>
          <a:lstStyle>
            <a:lvl1pPr algn="ctr">
              <a:spcBef>
                <a:spcPts val="0"/>
              </a:spcBef>
              <a:defRPr sz="2400" i="0" spc="0" baseline="0">
                <a:solidFill>
                  <a:schemeClr val="accent3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WORD</a:t>
            </a:r>
            <a:endParaRPr kumimoji="1" lang="ja-JP" altLang="en-US" dirty="0" smtClean="0"/>
          </a:p>
        </p:txBody>
      </p:sp>
      <p:sp>
        <p:nvSpPr>
          <p:cNvPr id="36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8051041" y="2538284"/>
            <a:ext cx="1236051" cy="1237326"/>
          </a:xfrm>
          <a:prstGeom prst="ellipse">
            <a:avLst/>
          </a:prstGeom>
          <a:gradFill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15000"/>
                </a:srgbClr>
              </a:gs>
              <a:gs pos="67000">
                <a:schemeClr val="tx2">
                  <a:alpha val="47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</a:gradFill>
        </p:spPr>
        <p:txBody>
          <a:bodyPr wrap="none" anchor="ctr">
            <a:noAutofit/>
          </a:bodyPr>
          <a:lstStyle>
            <a:lvl1pPr algn="ctr">
              <a:spcBef>
                <a:spcPts val="0"/>
              </a:spcBef>
              <a:defRPr sz="2400" i="0" spc="0" baseline="0">
                <a:solidFill>
                  <a:schemeClr val="accent3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WORD</a:t>
            </a:r>
            <a:endParaRPr kumimoji="1" lang="ja-JP" altLang="en-US" dirty="0" smtClean="0"/>
          </a:p>
        </p:txBody>
      </p:sp>
      <p:sp>
        <p:nvSpPr>
          <p:cNvPr id="37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12208289" y="2538284"/>
            <a:ext cx="1236051" cy="1237326"/>
          </a:xfrm>
          <a:prstGeom prst="ellipse">
            <a:avLst/>
          </a:prstGeom>
          <a:gradFill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15000"/>
                </a:srgbClr>
              </a:gs>
              <a:gs pos="67000">
                <a:schemeClr val="tx2">
                  <a:alpha val="47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</a:gradFill>
        </p:spPr>
        <p:txBody>
          <a:bodyPr wrap="none" anchor="ctr">
            <a:noAutofit/>
          </a:bodyPr>
          <a:lstStyle>
            <a:lvl1pPr algn="ctr">
              <a:spcBef>
                <a:spcPts val="0"/>
              </a:spcBef>
              <a:defRPr sz="2400" i="0" spc="0" baseline="0">
                <a:solidFill>
                  <a:schemeClr val="accent3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WORD</a:t>
            </a:r>
            <a:endParaRPr kumimoji="1" lang="ja-JP" altLang="en-US" dirty="0" smtClean="0"/>
          </a:p>
        </p:txBody>
      </p:sp>
      <p:sp>
        <p:nvSpPr>
          <p:cNvPr id="38" name="テキスト プレースホルダー 5"/>
          <p:cNvSpPr>
            <a:spLocks noGrp="1"/>
          </p:cNvSpPr>
          <p:nvPr>
            <p:ph type="body" sz="quarter" idx="28" hasCustomPrompt="1"/>
          </p:nvPr>
        </p:nvSpPr>
        <p:spPr>
          <a:xfrm>
            <a:off x="16286956" y="2538284"/>
            <a:ext cx="1236051" cy="1237326"/>
          </a:xfrm>
          <a:prstGeom prst="ellipse">
            <a:avLst/>
          </a:prstGeom>
          <a:gradFill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15000"/>
                </a:srgbClr>
              </a:gs>
              <a:gs pos="67000">
                <a:schemeClr val="tx2">
                  <a:alpha val="47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</a:gradFill>
        </p:spPr>
        <p:txBody>
          <a:bodyPr wrap="none" anchor="ctr">
            <a:noAutofit/>
          </a:bodyPr>
          <a:lstStyle>
            <a:lvl1pPr algn="ctr">
              <a:spcBef>
                <a:spcPts val="0"/>
              </a:spcBef>
              <a:defRPr sz="2400" i="0" spc="0" baseline="0">
                <a:solidFill>
                  <a:schemeClr val="accent3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WORD</a:t>
            </a:r>
            <a:endParaRPr kumimoji="1" lang="ja-JP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727290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75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625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875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625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375"/>
                            </p:stCondLst>
                            <p:childTnLst>
                              <p:par>
                                <p:cTn id="3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950"/>
                            </p:stCondLst>
                            <p:childTnLst>
                              <p:par>
                                <p:cTn id="4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625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375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125"/>
                            </p:stCondLst>
                            <p:childTnLst>
                              <p:par>
                                <p:cTn id="6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700"/>
                            </p:stCondLst>
                            <p:childTnLst>
                              <p:par>
                                <p:cTn id="6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375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75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9125"/>
                            </p:stCondLst>
                            <p:childTnLst>
                              <p:par>
                                <p:cTn id="7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9875"/>
                            </p:stCondLst>
                            <p:childTnLst>
                              <p:par>
                                <p:cTn id="8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4" dur="5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7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450"/>
                            </p:stCondLst>
                            <p:childTnLst>
                              <p:par>
                                <p:cTn id="8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1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125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75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animBg="1"/>
      <p:bldP spid="19" grpId="0" animBg="1"/>
      <p:bldP spid="19" grpId="1" animBg="1"/>
      <p:bldP spid="20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animBg="1"/>
      <p:bldP spid="23" grpId="0" animBg="1"/>
      <p:bldP spid="23" grpId="1" animBg="1"/>
      <p:bldP spid="24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animBg="1"/>
      <p:bldP spid="27" grpId="0" animBg="1"/>
      <p:bldP spid="27" grpId="1" animBg="1"/>
      <p:bldP spid="28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animBg="1"/>
      <p:bldP spid="35" grpId="0" build="allAtOnce" animBg="1">
        <p:tmplLst>
          <p:tmpl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allAtOnce" animBg="1">
        <p:tmplLst>
          <p:tmpl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allAtOnce" animBg="1">
        <p:tmplLst>
          <p:tmpl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allAtOnce" animBg="1">
        <p:tmplLst>
          <p:tmpl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 smtClean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37456" y="1803400"/>
            <a:ext cx="15811500" cy="6179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  <p:sp>
        <p:nvSpPr>
          <p:cNvPr id="11" name="対角する 2 つの角を丸めた四角形 10"/>
          <p:cNvSpPr/>
          <p:nvPr userDrawn="1"/>
        </p:nvSpPr>
        <p:spPr>
          <a:xfrm>
            <a:off x="1237457" y="3185695"/>
            <a:ext cx="1260764" cy="1260764"/>
          </a:xfrm>
          <a:prstGeom prst="round2Diag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/>
          <p:cNvSpPr txBox="1"/>
          <p:nvPr userDrawn="1"/>
        </p:nvSpPr>
        <p:spPr>
          <a:xfrm>
            <a:off x="1611999" y="3354412"/>
            <a:ext cx="511679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kumimoji="1" lang="en-US" altLang="ja-JP" sz="5400" dirty="0" smtClean="0">
                <a:solidFill>
                  <a:schemeClr val="tx1">
                    <a:alpha val="70000"/>
                  </a:schemeClr>
                </a:solidFill>
              </a:rPr>
              <a:t>1</a:t>
            </a:r>
            <a:endParaRPr kumimoji="1" lang="ja-JP" altLang="en-US" sz="5400" dirty="0">
              <a:solidFill>
                <a:schemeClr val="tx1">
                  <a:alpha val="70000"/>
                </a:schemeClr>
              </a:solidFill>
            </a:endParaRPr>
          </a:p>
        </p:txBody>
      </p:sp>
      <p:sp>
        <p:nvSpPr>
          <p:cNvPr id="15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2609061" y="2977870"/>
            <a:ext cx="6164236" cy="964895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4800" i="0" spc="30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16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2607563" y="3805329"/>
            <a:ext cx="6160867" cy="1085335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  <a:p>
            <a:pPr lvl="0"/>
            <a:endParaRPr kumimoji="1" lang="en-US" altLang="ja-JP" dirty="0" smtClean="0"/>
          </a:p>
        </p:txBody>
      </p:sp>
      <p:sp>
        <p:nvSpPr>
          <p:cNvPr id="17" name="対角する 2 つの角を丸めた四角形 16"/>
          <p:cNvSpPr/>
          <p:nvPr userDrawn="1"/>
        </p:nvSpPr>
        <p:spPr>
          <a:xfrm>
            <a:off x="1237457" y="5291586"/>
            <a:ext cx="1260764" cy="1260764"/>
          </a:xfrm>
          <a:prstGeom prst="round2Diag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テキスト ボックス 17"/>
          <p:cNvSpPr txBox="1"/>
          <p:nvPr userDrawn="1"/>
        </p:nvSpPr>
        <p:spPr>
          <a:xfrm>
            <a:off x="1611999" y="5460303"/>
            <a:ext cx="511679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kumimoji="1" lang="en-US" altLang="ja-JP" sz="5400" dirty="0" smtClean="0">
                <a:solidFill>
                  <a:schemeClr val="tx1">
                    <a:alpha val="70000"/>
                  </a:schemeClr>
                </a:solidFill>
              </a:rPr>
              <a:t>2</a:t>
            </a:r>
            <a:endParaRPr kumimoji="1" lang="ja-JP" altLang="en-US" sz="5400" dirty="0">
              <a:solidFill>
                <a:schemeClr val="tx1">
                  <a:alpha val="70000"/>
                </a:schemeClr>
              </a:solidFill>
            </a:endParaRPr>
          </a:p>
        </p:txBody>
      </p:sp>
      <p:sp>
        <p:nvSpPr>
          <p:cNvPr id="19" name="テキスト プレースホルダー 5"/>
          <p:cNvSpPr>
            <a:spLocks noGrp="1"/>
          </p:cNvSpPr>
          <p:nvPr>
            <p:ph type="body" sz="quarter" idx="15" hasCustomPrompt="1"/>
          </p:nvPr>
        </p:nvSpPr>
        <p:spPr>
          <a:xfrm>
            <a:off x="2609061" y="5083761"/>
            <a:ext cx="6164236" cy="964895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4800" i="0" spc="30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20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2607563" y="5911220"/>
            <a:ext cx="6160867" cy="1085335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  <a:p>
            <a:pPr lvl="0"/>
            <a:endParaRPr kumimoji="1" lang="en-US" altLang="ja-JP" dirty="0" smtClean="0"/>
          </a:p>
        </p:txBody>
      </p:sp>
      <p:sp>
        <p:nvSpPr>
          <p:cNvPr id="21" name="対角する 2 つの角を丸めた四角形 20"/>
          <p:cNvSpPr/>
          <p:nvPr userDrawn="1"/>
        </p:nvSpPr>
        <p:spPr>
          <a:xfrm>
            <a:off x="1237457" y="7411336"/>
            <a:ext cx="1260764" cy="1260764"/>
          </a:xfrm>
          <a:prstGeom prst="round2Diag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テキスト ボックス 21"/>
          <p:cNvSpPr txBox="1"/>
          <p:nvPr userDrawn="1"/>
        </p:nvSpPr>
        <p:spPr>
          <a:xfrm>
            <a:off x="1611998" y="7580053"/>
            <a:ext cx="511679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kumimoji="1" lang="en-US" altLang="ja-JP" sz="5400" dirty="0" smtClean="0">
                <a:solidFill>
                  <a:schemeClr val="tx1">
                    <a:alpha val="70000"/>
                  </a:schemeClr>
                </a:solidFill>
              </a:rPr>
              <a:t>3</a:t>
            </a:r>
            <a:endParaRPr kumimoji="1" lang="ja-JP" altLang="en-US" sz="5400" dirty="0">
              <a:solidFill>
                <a:schemeClr val="tx1">
                  <a:alpha val="70000"/>
                </a:schemeClr>
              </a:solidFill>
            </a:endParaRPr>
          </a:p>
        </p:txBody>
      </p:sp>
      <p:sp>
        <p:nvSpPr>
          <p:cNvPr id="23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2609061" y="7203511"/>
            <a:ext cx="6164236" cy="964895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4800" i="0" spc="30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24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2607563" y="8030970"/>
            <a:ext cx="6160867" cy="1085335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  <a:p>
            <a:pPr lvl="0"/>
            <a:endParaRPr kumimoji="1" lang="en-US" altLang="ja-JP" dirty="0" smtClean="0"/>
          </a:p>
        </p:txBody>
      </p:sp>
      <p:sp>
        <p:nvSpPr>
          <p:cNvPr id="25" name="対角する 2 つの角を丸めた四角形 24"/>
          <p:cNvSpPr/>
          <p:nvPr userDrawn="1"/>
        </p:nvSpPr>
        <p:spPr>
          <a:xfrm>
            <a:off x="9536329" y="3185695"/>
            <a:ext cx="1260764" cy="1260764"/>
          </a:xfrm>
          <a:prstGeom prst="round2Diag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/>
          <p:cNvSpPr txBox="1"/>
          <p:nvPr userDrawn="1"/>
        </p:nvSpPr>
        <p:spPr>
          <a:xfrm>
            <a:off x="9910871" y="3354412"/>
            <a:ext cx="511679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kumimoji="1" lang="en-US" altLang="ja-JP" sz="5400" dirty="0" smtClean="0">
                <a:solidFill>
                  <a:schemeClr val="tx1">
                    <a:alpha val="70000"/>
                  </a:schemeClr>
                </a:solidFill>
              </a:rPr>
              <a:t>4</a:t>
            </a:r>
            <a:endParaRPr kumimoji="1" lang="ja-JP" altLang="en-US" sz="5400" dirty="0">
              <a:solidFill>
                <a:schemeClr val="tx1">
                  <a:alpha val="70000"/>
                </a:schemeClr>
              </a:solidFill>
            </a:endParaRPr>
          </a:p>
        </p:txBody>
      </p:sp>
      <p:sp>
        <p:nvSpPr>
          <p:cNvPr id="27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10907933" y="2977870"/>
            <a:ext cx="6164236" cy="964895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4800" i="0" spc="30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28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10906435" y="3805329"/>
            <a:ext cx="6160867" cy="1085335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  <a:p>
            <a:pPr lvl="0"/>
            <a:endParaRPr kumimoji="1" lang="en-US" altLang="ja-JP" dirty="0" smtClean="0"/>
          </a:p>
        </p:txBody>
      </p:sp>
      <p:sp>
        <p:nvSpPr>
          <p:cNvPr id="29" name="対角する 2 つの角を丸めた四角形 28"/>
          <p:cNvSpPr/>
          <p:nvPr userDrawn="1"/>
        </p:nvSpPr>
        <p:spPr>
          <a:xfrm>
            <a:off x="9536329" y="5291586"/>
            <a:ext cx="1260764" cy="1260764"/>
          </a:xfrm>
          <a:prstGeom prst="round2Diag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/>
          <p:cNvSpPr txBox="1"/>
          <p:nvPr userDrawn="1"/>
        </p:nvSpPr>
        <p:spPr>
          <a:xfrm>
            <a:off x="9910871" y="5460303"/>
            <a:ext cx="511679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kumimoji="1" lang="en-US" altLang="ja-JP" sz="5400" dirty="0" smtClean="0">
                <a:solidFill>
                  <a:schemeClr val="tx1">
                    <a:alpha val="70000"/>
                  </a:schemeClr>
                </a:solidFill>
              </a:rPr>
              <a:t>5</a:t>
            </a:r>
            <a:endParaRPr kumimoji="1" lang="ja-JP" altLang="en-US" sz="5400" dirty="0">
              <a:solidFill>
                <a:schemeClr val="tx1">
                  <a:alpha val="70000"/>
                </a:schemeClr>
              </a:solidFill>
            </a:endParaRPr>
          </a:p>
        </p:txBody>
      </p:sp>
      <p:sp>
        <p:nvSpPr>
          <p:cNvPr id="31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10907933" y="5083761"/>
            <a:ext cx="6164236" cy="964895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4800" i="0" spc="30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32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10906435" y="5911220"/>
            <a:ext cx="6160867" cy="1085335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  <a:p>
            <a:pPr lvl="0"/>
            <a:endParaRPr kumimoji="1" lang="en-US" altLang="ja-JP" dirty="0" smtClean="0"/>
          </a:p>
        </p:txBody>
      </p:sp>
      <p:sp>
        <p:nvSpPr>
          <p:cNvPr id="33" name="対角する 2 つの角を丸めた四角形 32"/>
          <p:cNvSpPr/>
          <p:nvPr userDrawn="1"/>
        </p:nvSpPr>
        <p:spPr>
          <a:xfrm>
            <a:off x="9536329" y="7411336"/>
            <a:ext cx="1260764" cy="1260764"/>
          </a:xfrm>
          <a:prstGeom prst="round2Diag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テキスト ボックス 33"/>
          <p:cNvSpPr txBox="1"/>
          <p:nvPr userDrawn="1"/>
        </p:nvSpPr>
        <p:spPr>
          <a:xfrm>
            <a:off x="9910870" y="7580053"/>
            <a:ext cx="511679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kumimoji="1" lang="en-US" altLang="ja-JP" sz="5400" dirty="0" smtClean="0">
                <a:solidFill>
                  <a:schemeClr val="tx1">
                    <a:alpha val="70000"/>
                  </a:schemeClr>
                </a:solidFill>
              </a:rPr>
              <a:t>6</a:t>
            </a:r>
            <a:endParaRPr kumimoji="1" lang="ja-JP" altLang="en-US" sz="5400" dirty="0">
              <a:solidFill>
                <a:schemeClr val="tx1">
                  <a:alpha val="70000"/>
                </a:schemeClr>
              </a:solidFill>
            </a:endParaRPr>
          </a:p>
        </p:txBody>
      </p:sp>
      <p:sp>
        <p:nvSpPr>
          <p:cNvPr id="35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10907933" y="7203511"/>
            <a:ext cx="6164236" cy="964895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4800" i="0" spc="30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36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10906435" y="8030970"/>
            <a:ext cx="6160867" cy="1085335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  <a:p>
            <a:pPr lvl="0"/>
            <a:endParaRPr kumimoji="1" lang="en-US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10416175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75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375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5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8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300"/>
                            </p:stCondLst>
                            <p:childTnLst>
                              <p:par>
                                <p:cTn id="3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975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725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225"/>
                            </p:stCondLst>
                            <p:childTnLst>
                              <p:par>
                                <p:cTn id="4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9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65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150"/>
                            </p:stCondLst>
                            <p:childTnLst>
                              <p:par>
                                <p:cTn id="6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825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75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575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9075"/>
                            </p:stCondLst>
                            <p:childTnLst>
                              <p:par>
                                <p:cTn id="7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975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75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1000"/>
                            </p:stCondLst>
                            <p:childTnLst>
                              <p:par>
                                <p:cTn id="9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3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1675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75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animBg="1"/>
      <p:bldP spid="14" grpId="0"/>
      <p:bldP spid="15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/>
      <p:bldP spid="18" grpId="0"/>
      <p:bldP spid="19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animBg="1"/>
      <p:bldP spid="22" grpId="0"/>
      <p:bldP spid="23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animBg="1"/>
      <p:bldP spid="26" grpId="0"/>
      <p:bldP spid="27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animBg="1"/>
      <p:bldP spid="30" grpId="0"/>
      <p:bldP spid="31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animBg="1"/>
      <p:bldP spid="34" grpId="0"/>
      <p:bldP spid="35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ow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 smtClean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37456" y="1803400"/>
            <a:ext cx="15811500" cy="6179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  <p:sp>
        <p:nvSpPr>
          <p:cNvPr id="7" name="対角する 2 つの角を丸めた四角形 6"/>
          <p:cNvSpPr/>
          <p:nvPr userDrawn="1"/>
        </p:nvSpPr>
        <p:spPr>
          <a:xfrm>
            <a:off x="1237457" y="3644527"/>
            <a:ext cx="1260764" cy="1260764"/>
          </a:xfrm>
          <a:prstGeom prst="round2Diag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対角する 2 つの角を丸めた四角形 7"/>
          <p:cNvSpPr/>
          <p:nvPr userDrawn="1"/>
        </p:nvSpPr>
        <p:spPr>
          <a:xfrm>
            <a:off x="3793621" y="3644527"/>
            <a:ext cx="1260764" cy="1260764"/>
          </a:xfrm>
          <a:prstGeom prst="round2Diag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3" hasCustomPrompt="1"/>
          </p:nvPr>
        </p:nvSpPr>
        <p:spPr>
          <a:xfrm>
            <a:off x="4146768" y="3997051"/>
            <a:ext cx="554470" cy="555716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11" name="対角する 2 つの角を丸めた四角形 10"/>
          <p:cNvSpPr/>
          <p:nvPr userDrawn="1"/>
        </p:nvSpPr>
        <p:spPr>
          <a:xfrm>
            <a:off x="6349785" y="3644527"/>
            <a:ext cx="1260764" cy="1260764"/>
          </a:xfrm>
          <a:prstGeom prst="round2Diag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図プレースホルダー 9"/>
          <p:cNvSpPr>
            <a:spLocks noGrp="1"/>
          </p:cNvSpPr>
          <p:nvPr>
            <p:ph type="pic" sz="quarter" idx="14" hasCustomPrompt="1"/>
          </p:nvPr>
        </p:nvSpPr>
        <p:spPr>
          <a:xfrm>
            <a:off x="6702932" y="3997051"/>
            <a:ext cx="554470" cy="555716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13" name="対角する 2 つの角を丸めた四角形 12"/>
          <p:cNvSpPr/>
          <p:nvPr userDrawn="1"/>
        </p:nvSpPr>
        <p:spPr>
          <a:xfrm>
            <a:off x="8905949" y="3644527"/>
            <a:ext cx="1260764" cy="1260764"/>
          </a:xfrm>
          <a:prstGeom prst="round2Diag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9259096" y="3997051"/>
            <a:ext cx="554470" cy="555716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15" name="対角する 2 つの角を丸めた四角形 14"/>
          <p:cNvSpPr/>
          <p:nvPr userDrawn="1"/>
        </p:nvSpPr>
        <p:spPr>
          <a:xfrm>
            <a:off x="11462112" y="3644527"/>
            <a:ext cx="1260764" cy="1260764"/>
          </a:xfrm>
          <a:prstGeom prst="round2Diag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11815259" y="3997051"/>
            <a:ext cx="554470" cy="555716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6" name="対角する 2 つの角を丸めた四角形 25"/>
          <p:cNvSpPr/>
          <p:nvPr userDrawn="1"/>
        </p:nvSpPr>
        <p:spPr>
          <a:xfrm>
            <a:off x="5602577" y="5944374"/>
            <a:ext cx="1260764" cy="1260764"/>
          </a:xfrm>
          <a:prstGeom prst="round2Diag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図プレースホルダー 9"/>
          <p:cNvSpPr>
            <a:spLocks noGrp="1"/>
          </p:cNvSpPr>
          <p:nvPr>
            <p:ph type="pic" sz="quarter" idx="17" hasCustomPrompt="1"/>
          </p:nvPr>
        </p:nvSpPr>
        <p:spPr>
          <a:xfrm>
            <a:off x="5955724" y="6296898"/>
            <a:ext cx="554470" cy="555716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8" name="対角する 2 つの角を丸めた四角形 27"/>
          <p:cNvSpPr/>
          <p:nvPr userDrawn="1"/>
        </p:nvSpPr>
        <p:spPr>
          <a:xfrm>
            <a:off x="8158741" y="5944374"/>
            <a:ext cx="1260764" cy="1260764"/>
          </a:xfrm>
          <a:prstGeom prst="round2Diag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図プレースホルダー 9"/>
          <p:cNvSpPr>
            <a:spLocks noGrp="1"/>
          </p:cNvSpPr>
          <p:nvPr>
            <p:ph type="pic" sz="quarter" idx="18" hasCustomPrompt="1"/>
          </p:nvPr>
        </p:nvSpPr>
        <p:spPr>
          <a:xfrm>
            <a:off x="8511888" y="6296898"/>
            <a:ext cx="554470" cy="555716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30" name="対角する 2 つの角を丸めた四角形 29"/>
          <p:cNvSpPr/>
          <p:nvPr userDrawn="1"/>
        </p:nvSpPr>
        <p:spPr>
          <a:xfrm>
            <a:off x="10714905" y="5944374"/>
            <a:ext cx="1260764" cy="1260764"/>
          </a:xfrm>
          <a:prstGeom prst="round2Diag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図プレースホルダー 9"/>
          <p:cNvSpPr>
            <a:spLocks noGrp="1"/>
          </p:cNvSpPr>
          <p:nvPr>
            <p:ph type="pic" sz="quarter" idx="19" hasCustomPrompt="1"/>
          </p:nvPr>
        </p:nvSpPr>
        <p:spPr>
          <a:xfrm>
            <a:off x="11068052" y="6296898"/>
            <a:ext cx="554470" cy="555716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32" name="対角する 2 つの角を丸めた四角形 31"/>
          <p:cNvSpPr/>
          <p:nvPr userDrawn="1"/>
        </p:nvSpPr>
        <p:spPr>
          <a:xfrm>
            <a:off x="13271068" y="5944374"/>
            <a:ext cx="1260764" cy="1260764"/>
          </a:xfrm>
          <a:prstGeom prst="round2Diag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図プレースホルダー 9"/>
          <p:cNvSpPr>
            <a:spLocks noGrp="1"/>
          </p:cNvSpPr>
          <p:nvPr>
            <p:ph type="pic" sz="quarter" idx="20" hasCustomPrompt="1"/>
          </p:nvPr>
        </p:nvSpPr>
        <p:spPr>
          <a:xfrm>
            <a:off x="13624215" y="6296898"/>
            <a:ext cx="554470" cy="555716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34" name="対角する 2 つの角を丸めた四角形 33"/>
          <p:cNvSpPr/>
          <p:nvPr userDrawn="1"/>
        </p:nvSpPr>
        <p:spPr>
          <a:xfrm>
            <a:off x="15806449" y="5944374"/>
            <a:ext cx="1260764" cy="1260764"/>
          </a:xfrm>
          <a:prstGeom prst="round2Diag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6" name="直線コネクタ 35"/>
          <p:cNvCxnSpPr>
            <a:stCxn id="7" idx="0"/>
            <a:endCxn id="8" idx="2"/>
          </p:cNvCxnSpPr>
          <p:nvPr userDrawn="1"/>
        </p:nvCxnSpPr>
        <p:spPr>
          <a:xfrm>
            <a:off x="2498221" y="4274909"/>
            <a:ext cx="1295400" cy="0"/>
          </a:xfrm>
          <a:prstGeom prst="line">
            <a:avLst/>
          </a:prstGeom>
          <a:ln w="38100">
            <a:solidFill>
              <a:srgbClr val="FFFFFF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/>
          <p:cNvCxnSpPr>
            <a:stCxn id="8" idx="0"/>
            <a:endCxn id="11" idx="2"/>
          </p:cNvCxnSpPr>
          <p:nvPr userDrawn="1"/>
        </p:nvCxnSpPr>
        <p:spPr>
          <a:xfrm>
            <a:off x="5054385" y="4274909"/>
            <a:ext cx="1295400" cy="0"/>
          </a:xfrm>
          <a:prstGeom prst="line">
            <a:avLst/>
          </a:prstGeom>
          <a:ln w="38100">
            <a:solidFill>
              <a:srgbClr val="FFFFFF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/>
          <p:cNvCxnSpPr>
            <a:stCxn id="11" idx="0"/>
            <a:endCxn id="13" idx="2"/>
          </p:cNvCxnSpPr>
          <p:nvPr userDrawn="1"/>
        </p:nvCxnSpPr>
        <p:spPr>
          <a:xfrm>
            <a:off x="7610549" y="4274909"/>
            <a:ext cx="1295400" cy="0"/>
          </a:xfrm>
          <a:prstGeom prst="line">
            <a:avLst/>
          </a:prstGeom>
          <a:ln w="38100">
            <a:solidFill>
              <a:srgbClr val="FFFFFF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/>
          <p:cNvCxnSpPr>
            <a:stCxn id="13" idx="0"/>
            <a:endCxn id="15" idx="2"/>
          </p:cNvCxnSpPr>
          <p:nvPr userDrawn="1"/>
        </p:nvCxnSpPr>
        <p:spPr>
          <a:xfrm>
            <a:off x="10166713" y="4274909"/>
            <a:ext cx="1295399" cy="0"/>
          </a:xfrm>
          <a:prstGeom prst="line">
            <a:avLst/>
          </a:prstGeom>
          <a:ln w="38100">
            <a:solidFill>
              <a:srgbClr val="FFFFFF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/>
          <p:cNvCxnSpPr>
            <a:stCxn id="26" idx="2"/>
            <a:endCxn id="15" idx="0"/>
          </p:cNvCxnSpPr>
          <p:nvPr userDrawn="1"/>
        </p:nvCxnSpPr>
        <p:spPr>
          <a:xfrm rot="10800000" flipH="1">
            <a:off x="5602576" y="4274910"/>
            <a:ext cx="7120299" cy="2299847"/>
          </a:xfrm>
          <a:prstGeom prst="bentConnector5">
            <a:avLst>
              <a:gd name="adj1" fmla="val -3211"/>
              <a:gd name="adj2" fmla="val 50000"/>
              <a:gd name="adj3" fmla="val 103211"/>
            </a:avLst>
          </a:prstGeom>
          <a:ln w="38100">
            <a:solidFill>
              <a:srgbClr val="FFFFFF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/>
          <p:cNvCxnSpPr>
            <a:stCxn id="26" idx="0"/>
            <a:endCxn id="28" idx="2"/>
          </p:cNvCxnSpPr>
          <p:nvPr userDrawn="1"/>
        </p:nvCxnSpPr>
        <p:spPr>
          <a:xfrm>
            <a:off x="6863341" y="6574756"/>
            <a:ext cx="1295400" cy="0"/>
          </a:xfrm>
          <a:prstGeom prst="line">
            <a:avLst/>
          </a:prstGeom>
          <a:ln w="38100">
            <a:solidFill>
              <a:srgbClr val="FFFFFF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/>
          <p:cNvCxnSpPr>
            <a:stCxn id="28" idx="0"/>
            <a:endCxn id="30" idx="2"/>
          </p:cNvCxnSpPr>
          <p:nvPr userDrawn="1"/>
        </p:nvCxnSpPr>
        <p:spPr>
          <a:xfrm>
            <a:off x="9419505" y="6574756"/>
            <a:ext cx="1295400" cy="0"/>
          </a:xfrm>
          <a:prstGeom prst="line">
            <a:avLst/>
          </a:prstGeom>
          <a:ln w="38100">
            <a:solidFill>
              <a:srgbClr val="FFFFFF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/>
          <p:cNvCxnSpPr>
            <a:stCxn id="30" idx="0"/>
            <a:endCxn id="32" idx="2"/>
          </p:cNvCxnSpPr>
          <p:nvPr userDrawn="1"/>
        </p:nvCxnSpPr>
        <p:spPr>
          <a:xfrm>
            <a:off x="11975669" y="6574756"/>
            <a:ext cx="1295399" cy="0"/>
          </a:xfrm>
          <a:prstGeom prst="line">
            <a:avLst/>
          </a:prstGeom>
          <a:ln w="38100">
            <a:solidFill>
              <a:srgbClr val="FFFFFF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/>
          <p:cNvCxnSpPr>
            <a:stCxn id="32" idx="0"/>
            <a:endCxn id="34" idx="2"/>
          </p:cNvCxnSpPr>
          <p:nvPr userDrawn="1"/>
        </p:nvCxnSpPr>
        <p:spPr>
          <a:xfrm>
            <a:off x="14531832" y="6574756"/>
            <a:ext cx="1274617" cy="0"/>
          </a:xfrm>
          <a:prstGeom prst="line">
            <a:avLst/>
          </a:prstGeom>
          <a:ln w="38100">
            <a:solidFill>
              <a:srgbClr val="FFFFFF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1237457" y="3851621"/>
            <a:ext cx="1260763" cy="8465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24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WORD</a:t>
            </a:r>
            <a:endParaRPr kumimoji="1" lang="ja-JP" altLang="en-US" dirty="0" smtClean="0"/>
          </a:p>
        </p:txBody>
      </p:sp>
      <p:sp>
        <p:nvSpPr>
          <p:cNvPr id="62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15788193" y="6151469"/>
            <a:ext cx="1260763" cy="8465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24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WORD</a:t>
            </a:r>
            <a:endParaRPr kumimoji="1" lang="ja-JP" altLang="en-US" dirty="0" smtClean="0"/>
          </a:p>
        </p:txBody>
      </p:sp>
      <p:sp>
        <p:nvSpPr>
          <p:cNvPr id="63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3201341" y="2797951"/>
            <a:ext cx="2456655" cy="846576"/>
          </a:xfrm>
        </p:spPr>
        <p:txBody>
          <a:bodyPr anchor="b">
            <a:noAutofit/>
          </a:bodyPr>
          <a:lstStyle>
            <a:lvl1pPr algn="ctr">
              <a:spcBef>
                <a:spcPts val="0"/>
              </a:spcBef>
              <a:defRPr sz="28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WORD</a:t>
            </a:r>
            <a:endParaRPr kumimoji="1" lang="ja-JP" altLang="en-US" dirty="0" smtClean="0"/>
          </a:p>
        </p:txBody>
      </p:sp>
      <p:sp>
        <p:nvSpPr>
          <p:cNvPr id="64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5757505" y="2797951"/>
            <a:ext cx="2456655" cy="846576"/>
          </a:xfrm>
        </p:spPr>
        <p:txBody>
          <a:bodyPr anchor="b">
            <a:noAutofit/>
          </a:bodyPr>
          <a:lstStyle>
            <a:lvl1pPr algn="ctr">
              <a:spcBef>
                <a:spcPts val="0"/>
              </a:spcBef>
              <a:defRPr sz="28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WORD</a:t>
            </a:r>
            <a:endParaRPr kumimoji="1" lang="ja-JP" altLang="en-US" dirty="0" smtClean="0"/>
          </a:p>
        </p:txBody>
      </p:sp>
      <p:sp>
        <p:nvSpPr>
          <p:cNvPr id="65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8321857" y="2797951"/>
            <a:ext cx="2456655" cy="846576"/>
          </a:xfrm>
        </p:spPr>
        <p:txBody>
          <a:bodyPr anchor="b">
            <a:noAutofit/>
          </a:bodyPr>
          <a:lstStyle>
            <a:lvl1pPr algn="ctr">
              <a:spcBef>
                <a:spcPts val="0"/>
              </a:spcBef>
              <a:defRPr sz="28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WORD</a:t>
            </a:r>
            <a:endParaRPr kumimoji="1" lang="ja-JP" altLang="en-US" dirty="0" smtClean="0"/>
          </a:p>
        </p:txBody>
      </p:sp>
      <p:sp>
        <p:nvSpPr>
          <p:cNvPr id="66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10878021" y="2797951"/>
            <a:ext cx="2456655" cy="846576"/>
          </a:xfrm>
        </p:spPr>
        <p:txBody>
          <a:bodyPr anchor="b">
            <a:noAutofit/>
          </a:bodyPr>
          <a:lstStyle>
            <a:lvl1pPr algn="ctr">
              <a:spcBef>
                <a:spcPts val="0"/>
              </a:spcBef>
              <a:defRPr sz="28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WORD</a:t>
            </a:r>
            <a:endParaRPr kumimoji="1" lang="ja-JP" altLang="en-US" dirty="0" smtClean="0"/>
          </a:p>
        </p:txBody>
      </p:sp>
      <p:sp>
        <p:nvSpPr>
          <p:cNvPr id="67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4998965" y="7205138"/>
            <a:ext cx="2456655" cy="846576"/>
          </a:xfrm>
        </p:spPr>
        <p:txBody>
          <a:bodyPr anchor="t">
            <a:noAutofit/>
          </a:bodyPr>
          <a:lstStyle>
            <a:lvl1pPr algn="ctr">
              <a:spcBef>
                <a:spcPts val="0"/>
              </a:spcBef>
              <a:defRPr sz="28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WORD</a:t>
            </a:r>
            <a:endParaRPr kumimoji="1" lang="ja-JP" altLang="en-US" dirty="0" smtClean="0"/>
          </a:p>
        </p:txBody>
      </p:sp>
      <p:sp>
        <p:nvSpPr>
          <p:cNvPr id="68" name="テキスト プレースホルダー 5"/>
          <p:cNvSpPr>
            <a:spLocks noGrp="1"/>
          </p:cNvSpPr>
          <p:nvPr>
            <p:ph type="body" sz="quarter" idx="28" hasCustomPrompt="1"/>
          </p:nvPr>
        </p:nvSpPr>
        <p:spPr>
          <a:xfrm>
            <a:off x="7555129" y="7205138"/>
            <a:ext cx="2456655" cy="846576"/>
          </a:xfrm>
        </p:spPr>
        <p:txBody>
          <a:bodyPr anchor="t">
            <a:noAutofit/>
          </a:bodyPr>
          <a:lstStyle>
            <a:lvl1pPr algn="ctr">
              <a:spcBef>
                <a:spcPts val="0"/>
              </a:spcBef>
              <a:defRPr sz="28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WORD</a:t>
            </a:r>
            <a:endParaRPr kumimoji="1" lang="ja-JP" altLang="en-US" dirty="0" smtClean="0"/>
          </a:p>
        </p:txBody>
      </p:sp>
      <p:sp>
        <p:nvSpPr>
          <p:cNvPr id="69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10119481" y="7205138"/>
            <a:ext cx="2456655" cy="846576"/>
          </a:xfrm>
        </p:spPr>
        <p:txBody>
          <a:bodyPr anchor="t">
            <a:noAutofit/>
          </a:bodyPr>
          <a:lstStyle>
            <a:lvl1pPr algn="ctr">
              <a:spcBef>
                <a:spcPts val="0"/>
              </a:spcBef>
              <a:defRPr sz="28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WORD</a:t>
            </a:r>
            <a:endParaRPr kumimoji="1" lang="ja-JP" altLang="en-US" dirty="0" smtClean="0"/>
          </a:p>
        </p:txBody>
      </p:sp>
      <p:sp>
        <p:nvSpPr>
          <p:cNvPr id="70" name="テキスト プレースホルダー 5"/>
          <p:cNvSpPr>
            <a:spLocks noGrp="1"/>
          </p:cNvSpPr>
          <p:nvPr>
            <p:ph type="body" sz="quarter" idx="30" hasCustomPrompt="1"/>
          </p:nvPr>
        </p:nvSpPr>
        <p:spPr>
          <a:xfrm>
            <a:off x="12675645" y="7205138"/>
            <a:ext cx="2456655" cy="846576"/>
          </a:xfrm>
        </p:spPr>
        <p:txBody>
          <a:bodyPr anchor="t">
            <a:noAutofit/>
          </a:bodyPr>
          <a:lstStyle>
            <a:lvl1pPr algn="ctr">
              <a:spcBef>
                <a:spcPts val="0"/>
              </a:spcBef>
              <a:defRPr sz="28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WORD</a:t>
            </a:r>
            <a:endParaRPr kumimoji="1" lang="ja-JP" altLang="en-US" dirty="0" smtClean="0"/>
          </a:p>
        </p:txBody>
      </p:sp>
      <p:sp>
        <p:nvSpPr>
          <p:cNvPr id="71" name="テキスト プレースホルダー 5"/>
          <p:cNvSpPr>
            <a:spLocks noGrp="1"/>
          </p:cNvSpPr>
          <p:nvPr>
            <p:ph type="body" sz="quarter" idx="31" hasCustomPrompt="1"/>
          </p:nvPr>
        </p:nvSpPr>
        <p:spPr>
          <a:xfrm>
            <a:off x="921553" y="8052619"/>
            <a:ext cx="16443307" cy="1504337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3727972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75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375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875"/>
                            </p:stCondLst>
                            <p:childTnLst>
                              <p:par>
                                <p:cTn id="2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375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95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450"/>
                            </p:stCondLst>
                            <p:childTnLst>
                              <p:par>
                                <p:cTn id="4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950"/>
                            </p:stCondLst>
                            <p:childTnLst>
                              <p:par>
                                <p:cTn id="6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525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25"/>
                            </p:stCondLst>
                            <p:childTnLst>
                              <p:par>
                                <p:cTn id="6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525"/>
                            </p:stCondLst>
                            <p:childTnLst>
                              <p:par>
                                <p:cTn id="8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3" dur="5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10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600"/>
                            </p:stCondLst>
                            <p:childTnLst>
                              <p:par>
                                <p:cTn id="8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7100"/>
                            </p:stCondLst>
                            <p:childTnLst>
                              <p:par>
                                <p:cTn id="10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4" dur="5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7675"/>
                            </p:stCondLst>
                            <p:childTnLst>
                              <p:par>
                                <p:cTn id="10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8175"/>
                            </p:stCondLst>
                            <p:childTnLst>
                              <p:par>
                                <p:cTn id="11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8675"/>
                            </p:stCondLst>
                            <p:childTnLst>
                              <p:par>
                                <p:cTn id="1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5" dur="5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9250"/>
                            </p:stCondLst>
                            <p:childTnLst>
                              <p:par>
                                <p:cTn id="1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9750"/>
                            </p:stCondLst>
                            <p:childTnLst>
                              <p:par>
                                <p:cTn id="13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250"/>
                            </p:stCondLst>
                            <p:childTnLst>
                              <p:par>
                                <p:cTn id="14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6" dur="5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0825"/>
                            </p:stCondLst>
                            <p:childTnLst>
                              <p:par>
                                <p:cTn id="1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1325"/>
                            </p:stCondLst>
                            <p:childTnLst>
                              <p:par>
                                <p:cTn id="15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1825"/>
                            </p:stCondLst>
                            <p:childTnLst>
                              <p:par>
                                <p:cTn id="16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7" dur="5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2400"/>
                            </p:stCondLst>
                            <p:childTnLst>
                              <p:par>
                                <p:cTn id="1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2900"/>
                            </p:stCondLst>
                            <p:childTnLst>
                              <p:par>
                                <p:cTn id="17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3400"/>
                            </p:stCondLst>
                            <p:childTnLst>
                              <p:par>
                                <p:cTn id="18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8" dur="500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13975"/>
                            </p:stCondLst>
                            <p:childTnLst>
                              <p:par>
                                <p:cTn id="1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4475"/>
                            </p:stCondLst>
                            <p:childTnLst>
                              <p:par>
                                <p:cTn id="19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14975"/>
                            </p:stCondLst>
                            <p:childTnLst>
                              <p:par>
                                <p:cTn id="20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7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animBg="1"/>
      <p:bldP spid="8" grpId="0" animBg="1"/>
      <p:bldP spid="10" grpId="0"/>
      <p:bldP spid="11" grpId="0" animBg="1"/>
      <p:bldP spid="12" grpId="0"/>
      <p:bldP spid="13" grpId="0" animBg="1"/>
      <p:bldP spid="14" grpId="0"/>
      <p:bldP spid="15" grpId="0" animBg="1"/>
      <p:bldP spid="16" grpId="0"/>
      <p:bldP spid="26" grpId="0" animBg="1"/>
      <p:bldP spid="27" grpId="0"/>
      <p:bldP spid="28" grpId="0" animBg="1"/>
      <p:bldP spid="29" grpId="0"/>
      <p:bldP spid="30" grpId="0" animBg="1"/>
      <p:bldP spid="31" grpId="0"/>
      <p:bldP spid="32" grpId="0" animBg="1"/>
      <p:bldP spid="33" grpId="0"/>
      <p:bldP spid="34" grpId="0" animBg="1"/>
      <p:bldP spid="61" grpId="0" build="p">
        <p:tmplLst>
          <p:tmpl lvl="1">
            <p:tnLst>
              <p:par>
                <p:cTn presetID="3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6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1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9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build="p">
        <p:tmplLst>
          <p:tmpl lvl="1">
            <p:tnLst>
              <p:par>
                <p:cTn presetID="3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6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2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9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6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3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4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5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7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8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9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0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7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1" grpId="0">
        <p:tmplLst>
          <p:tmpl>
            <p:tnLst>
              <p:par>
                <p:cTn presetID="10" presetClass="entr" presetSubtype="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7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ow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円/楕円 46"/>
          <p:cNvSpPr/>
          <p:nvPr userDrawn="1"/>
        </p:nvSpPr>
        <p:spPr>
          <a:xfrm>
            <a:off x="3710793" y="3561699"/>
            <a:ext cx="1426420" cy="1426420"/>
          </a:xfrm>
          <a:prstGeom prst="ellipse">
            <a:avLst/>
          </a:prstGeom>
          <a:gradFill flip="none" rotWithShape="1">
            <a:gsLst>
              <a:gs pos="0">
                <a:schemeClr val="tx2">
                  <a:alpha val="92000"/>
                </a:schemeClr>
              </a:gs>
              <a:gs pos="21000">
                <a:srgbClr val="FFFFFF">
                  <a:alpha val="71000"/>
                </a:srgbClr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円/楕円 47"/>
          <p:cNvSpPr/>
          <p:nvPr userDrawn="1"/>
        </p:nvSpPr>
        <p:spPr>
          <a:xfrm>
            <a:off x="6266957" y="3561700"/>
            <a:ext cx="1426420" cy="1426420"/>
          </a:xfrm>
          <a:prstGeom prst="ellipse">
            <a:avLst/>
          </a:prstGeom>
          <a:gradFill flip="none" rotWithShape="1">
            <a:gsLst>
              <a:gs pos="0">
                <a:schemeClr val="tx2">
                  <a:alpha val="92000"/>
                </a:schemeClr>
              </a:gs>
              <a:gs pos="21000">
                <a:srgbClr val="FFFFFF">
                  <a:alpha val="71000"/>
                </a:srgbClr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円/楕円 49"/>
          <p:cNvSpPr/>
          <p:nvPr userDrawn="1"/>
        </p:nvSpPr>
        <p:spPr>
          <a:xfrm>
            <a:off x="8823121" y="3561699"/>
            <a:ext cx="1426420" cy="1426420"/>
          </a:xfrm>
          <a:prstGeom prst="ellipse">
            <a:avLst/>
          </a:prstGeom>
          <a:gradFill flip="none" rotWithShape="1">
            <a:gsLst>
              <a:gs pos="0">
                <a:schemeClr val="tx2">
                  <a:alpha val="92000"/>
                </a:schemeClr>
              </a:gs>
              <a:gs pos="21000">
                <a:srgbClr val="FFFFFF">
                  <a:alpha val="71000"/>
                </a:srgbClr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円/楕円 50"/>
          <p:cNvSpPr/>
          <p:nvPr userDrawn="1"/>
        </p:nvSpPr>
        <p:spPr>
          <a:xfrm>
            <a:off x="11379284" y="3561699"/>
            <a:ext cx="1426420" cy="1426420"/>
          </a:xfrm>
          <a:prstGeom prst="ellipse">
            <a:avLst/>
          </a:prstGeom>
          <a:gradFill flip="none" rotWithShape="1">
            <a:gsLst>
              <a:gs pos="0">
                <a:schemeClr val="tx2">
                  <a:alpha val="92000"/>
                </a:schemeClr>
              </a:gs>
              <a:gs pos="21000">
                <a:srgbClr val="FFFFFF">
                  <a:alpha val="71000"/>
                </a:srgbClr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" name="円/楕円 52"/>
          <p:cNvSpPr/>
          <p:nvPr userDrawn="1"/>
        </p:nvSpPr>
        <p:spPr>
          <a:xfrm>
            <a:off x="5519749" y="5861546"/>
            <a:ext cx="1426420" cy="1426420"/>
          </a:xfrm>
          <a:prstGeom prst="ellipse">
            <a:avLst/>
          </a:prstGeom>
          <a:gradFill flip="none" rotWithShape="1">
            <a:gsLst>
              <a:gs pos="0">
                <a:schemeClr val="tx2">
                  <a:alpha val="92000"/>
                </a:schemeClr>
              </a:gs>
              <a:gs pos="21000">
                <a:srgbClr val="FFFFFF">
                  <a:alpha val="71000"/>
                </a:srgbClr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円/楕円 53"/>
          <p:cNvSpPr/>
          <p:nvPr userDrawn="1"/>
        </p:nvSpPr>
        <p:spPr>
          <a:xfrm>
            <a:off x="8075913" y="5861548"/>
            <a:ext cx="1426420" cy="1426420"/>
          </a:xfrm>
          <a:prstGeom prst="ellipse">
            <a:avLst/>
          </a:prstGeom>
          <a:gradFill flip="none" rotWithShape="1">
            <a:gsLst>
              <a:gs pos="0">
                <a:schemeClr val="tx2">
                  <a:alpha val="92000"/>
                </a:schemeClr>
              </a:gs>
              <a:gs pos="21000">
                <a:srgbClr val="FFFFFF">
                  <a:alpha val="71000"/>
                </a:srgbClr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円/楕円 55"/>
          <p:cNvSpPr/>
          <p:nvPr userDrawn="1"/>
        </p:nvSpPr>
        <p:spPr>
          <a:xfrm>
            <a:off x="10632077" y="5861546"/>
            <a:ext cx="1426420" cy="1426420"/>
          </a:xfrm>
          <a:prstGeom prst="ellipse">
            <a:avLst/>
          </a:prstGeom>
          <a:gradFill flip="none" rotWithShape="1">
            <a:gsLst>
              <a:gs pos="0">
                <a:schemeClr val="tx2">
                  <a:alpha val="92000"/>
                </a:schemeClr>
              </a:gs>
              <a:gs pos="21000">
                <a:srgbClr val="FFFFFF">
                  <a:alpha val="71000"/>
                </a:srgbClr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7" name="円/楕円 56"/>
          <p:cNvSpPr/>
          <p:nvPr userDrawn="1"/>
        </p:nvSpPr>
        <p:spPr>
          <a:xfrm>
            <a:off x="13188240" y="5861548"/>
            <a:ext cx="1426420" cy="1426420"/>
          </a:xfrm>
          <a:prstGeom prst="ellipse">
            <a:avLst/>
          </a:prstGeom>
          <a:gradFill flip="none" rotWithShape="1">
            <a:gsLst>
              <a:gs pos="0">
                <a:schemeClr val="tx2">
                  <a:alpha val="92000"/>
                </a:schemeClr>
              </a:gs>
              <a:gs pos="21000">
                <a:srgbClr val="FFFFFF">
                  <a:alpha val="71000"/>
                </a:srgbClr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8" name="円/楕円 77"/>
          <p:cNvSpPr/>
          <p:nvPr userDrawn="1"/>
        </p:nvSpPr>
        <p:spPr>
          <a:xfrm>
            <a:off x="3936996" y="3787902"/>
            <a:ext cx="974015" cy="974015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9" name="円/楕円 78"/>
          <p:cNvSpPr/>
          <p:nvPr userDrawn="1"/>
        </p:nvSpPr>
        <p:spPr>
          <a:xfrm>
            <a:off x="6493160" y="3787903"/>
            <a:ext cx="974015" cy="974015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0" name="円/楕円 79"/>
          <p:cNvSpPr/>
          <p:nvPr userDrawn="1"/>
        </p:nvSpPr>
        <p:spPr>
          <a:xfrm>
            <a:off x="9049324" y="3787902"/>
            <a:ext cx="974015" cy="974015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1" name="円/楕円 80"/>
          <p:cNvSpPr/>
          <p:nvPr userDrawn="1"/>
        </p:nvSpPr>
        <p:spPr>
          <a:xfrm>
            <a:off x="11605487" y="3787902"/>
            <a:ext cx="974015" cy="974015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2" name="円/楕円 81"/>
          <p:cNvSpPr/>
          <p:nvPr userDrawn="1"/>
        </p:nvSpPr>
        <p:spPr>
          <a:xfrm>
            <a:off x="5745952" y="6087749"/>
            <a:ext cx="974015" cy="974015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3" name="円/楕円 82"/>
          <p:cNvSpPr/>
          <p:nvPr userDrawn="1"/>
        </p:nvSpPr>
        <p:spPr>
          <a:xfrm>
            <a:off x="8302116" y="6087751"/>
            <a:ext cx="974015" cy="974015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4" name="円/楕円 83"/>
          <p:cNvSpPr/>
          <p:nvPr userDrawn="1"/>
        </p:nvSpPr>
        <p:spPr>
          <a:xfrm>
            <a:off x="10858280" y="6087749"/>
            <a:ext cx="974015" cy="974015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5" name="円/楕円 84"/>
          <p:cNvSpPr/>
          <p:nvPr userDrawn="1"/>
        </p:nvSpPr>
        <p:spPr>
          <a:xfrm>
            <a:off x="13414443" y="6087751"/>
            <a:ext cx="974015" cy="974015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2" name="円/楕円 71"/>
          <p:cNvSpPr/>
          <p:nvPr userDrawn="1"/>
        </p:nvSpPr>
        <p:spPr>
          <a:xfrm>
            <a:off x="15723621" y="5861546"/>
            <a:ext cx="1426420" cy="1426420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円/楕円 44"/>
          <p:cNvSpPr/>
          <p:nvPr userDrawn="1"/>
        </p:nvSpPr>
        <p:spPr>
          <a:xfrm>
            <a:off x="1154629" y="3561699"/>
            <a:ext cx="1426420" cy="1426420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 smtClean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37456" y="1803400"/>
            <a:ext cx="15811500" cy="6179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3" hasCustomPrompt="1"/>
          </p:nvPr>
        </p:nvSpPr>
        <p:spPr>
          <a:xfrm>
            <a:off x="4146768" y="3997051"/>
            <a:ext cx="554470" cy="555716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12" name="図プレースホルダー 9"/>
          <p:cNvSpPr>
            <a:spLocks noGrp="1"/>
          </p:cNvSpPr>
          <p:nvPr>
            <p:ph type="pic" sz="quarter" idx="14" hasCustomPrompt="1"/>
          </p:nvPr>
        </p:nvSpPr>
        <p:spPr>
          <a:xfrm>
            <a:off x="6702932" y="3997051"/>
            <a:ext cx="554470" cy="555716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14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9259096" y="3997051"/>
            <a:ext cx="554470" cy="555716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16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11815259" y="3997051"/>
            <a:ext cx="554470" cy="555716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7" name="図プレースホルダー 9"/>
          <p:cNvSpPr>
            <a:spLocks noGrp="1"/>
          </p:cNvSpPr>
          <p:nvPr>
            <p:ph type="pic" sz="quarter" idx="17" hasCustomPrompt="1"/>
          </p:nvPr>
        </p:nvSpPr>
        <p:spPr>
          <a:xfrm>
            <a:off x="5955724" y="6296898"/>
            <a:ext cx="554470" cy="555716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9" name="図プレースホルダー 9"/>
          <p:cNvSpPr>
            <a:spLocks noGrp="1"/>
          </p:cNvSpPr>
          <p:nvPr>
            <p:ph type="pic" sz="quarter" idx="18" hasCustomPrompt="1"/>
          </p:nvPr>
        </p:nvSpPr>
        <p:spPr>
          <a:xfrm>
            <a:off x="8511888" y="6296898"/>
            <a:ext cx="554470" cy="555716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31" name="図プレースホルダー 9"/>
          <p:cNvSpPr>
            <a:spLocks noGrp="1"/>
          </p:cNvSpPr>
          <p:nvPr>
            <p:ph type="pic" sz="quarter" idx="19" hasCustomPrompt="1"/>
          </p:nvPr>
        </p:nvSpPr>
        <p:spPr>
          <a:xfrm>
            <a:off x="11068052" y="6296898"/>
            <a:ext cx="554470" cy="555716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33" name="図プレースホルダー 9"/>
          <p:cNvSpPr>
            <a:spLocks noGrp="1"/>
          </p:cNvSpPr>
          <p:nvPr>
            <p:ph type="pic" sz="quarter" idx="20" hasCustomPrompt="1"/>
          </p:nvPr>
        </p:nvSpPr>
        <p:spPr>
          <a:xfrm>
            <a:off x="13624215" y="6296898"/>
            <a:ext cx="554470" cy="555716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cxnSp>
        <p:nvCxnSpPr>
          <p:cNvPr id="36" name="直線コネクタ 35"/>
          <p:cNvCxnSpPr>
            <a:stCxn id="45" idx="6"/>
            <a:endCxn id="47" idx="2"/>
          </p:cNvCxnSpPr>
          <p:nvPr userDrawn="1"/>
        </p:nvCxnSpPr>
        <p:spPr>
          <a:xfrm>
            <a:off x="2581049" y="4274909"/>
            <a:ext cx="1129744" cy="0"/>
          </a:xfrm>
          <a:prstGeom prst="line">
            <a:avLst/>
          </a:prstGeom>
          <a:ln w="38100">
            <a:solidFill>
              <a:srgbClr val="FFFFFF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/>
          <p:cNvCxnSpPr>
            <a:stCxn id="78" idx="6"/>
            <a:endCxn id="48" idx="2"/>
          </p:cNvCxnSpPr>
          <p:nvPr userDrawn="1"/>
        </p:nvCxnSpPr>
        <p:spPr>
          <a:xfrm>
            <a:off x="4911011" y="4274910"/>
            <a:ext cx="1355946" cy="0"/>
          </a:xfrm>
          <a:prstGeom prst="line">
            <a:avLst/>
          </a:prstGeom>
          <a:ln w="38100">
            <a:solidFill>
              <a:srgbClr val="FFFFFF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/>
          <p:cNvCxnSpPr>
            <a:stCxn id="79" idx="6"/>
            <a:endCxn id="50" idx="2"/>
          </p:cNvCxnSpPr>
          <p:nvPr userDrawn="1"/>
        </p:nvCxnSpPr>
        <p:spPr>
          <a:xfrm flipV="1">
            <a:off x="7467175" y="4274909"/>
            <a:ext cx="1355946" cy="2"/>
          </a:xfrm>
          <a:prstGeom prst="line">
            <a:avLst/>
          </a:prstGeom>
          <a:ln w="38100">
            <a:solidFill>
              <a:srgbClr val="FFFFFF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/>
          <p:cNvCxnSpPr>
            <a:stCxn id="80" idx="6"/>
            <a:endCxn id="51" idx="2"/>
          </p:cNvCxnSpPr>
          <p:nvPr userDrawn="1"/>
        </p:nvCxnSpPr>
        <p:spPr>
          <a:xfrm flipV="1">
            <a:off x="10023339" y="4274909"/>
            <a:ext cx="1355945" cy="1"/>
          </a:xfrm>
          <a:prstGeom prst="line">
            <a:avLst/>
          </a:prstGeom>
          <a:ln w="38100">
            <a:solidFill>
              <a:srgbClr val="FFFFFF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/>
          <p:cNvCxnSpPr>
            <a:stCxn id="53" idx="2"/>
            <a:endCxn id="81" idx="6"/>
          </p:cNvCxnSpPr>
          <p:nvPr userDrawn="1"/>
        </p:nvCxnSpPr>
        <p:spPr>
          <a:xfrm rot="10800000" flipH="1">
            <a:off x="5519748" y="4274910"/>
            <a:ext cx="7059753" cy="2299846"/>
          </a:xfrm>
          <a:prstGeom prst="bentConnector5">
            <a:avLst>
              <a:gd name="adj1" fmla="val -3238"/>
              <a:gd name="adj2" fmla="val 54918"/>
              <a:gd name="adj3" fmla="val 106296"/>
            </a:avLst>
          </a:prstGeom>
          <a:ln w="38100">
            <a:solidFill>
              <a:srgbClr val="FFFFFF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/>
          <p:cNvCxnSpPr>
            <a:stCxn id="82" idx="6"/>
            <a:endCxn id="54" idx="2"/>
          </p:cNvCxnSpPr>
          <p:nvPr userDrawn="1"/>
        </p:nvCxnSpPr>
        <p:spPr>
          <a:xfrm>
            <a:off x="6719967" y="6574757"/>
            <a:ext cx="1355946" cy="1"/>
          </a:xfrm>
          <a:prstGeom prst="line">
            <a:avLst/>
          </a:prstGeom>
          <a:ln w="38100">
            <a:solidFill>
              <a:srgbClr val="FFFFFF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/>
          <p:cNvCxnSpPr>
            <a:endCxn id="56" idx="2"/>
          </p:cNvCxnSpPr>
          <p:nvPr userDrawn="1"/>
        </p:nvCxnSpPr>
        <p:spPr>
          <a:xfrm>
            <a:off x="9276131" y="6574756"/>
            <a:ext cx="1355946" cy="0"/>
          </a:xfrm>
          <a:prstGeom prst="line">
            <a:avLst/>
          </a:prstGeom>
          <a:ln w="38100">
            <a:solidFill>
              <a:srgbClr val="FFFFFF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/>
          <p:cNvCxnSpPr>
            <a:stCxn id="84" idx="6"/>
            <a:endCxn id="57" idx="2"/>
          </p:cNvCxnSpPr>
          <p:nvPr userDrawn="1"/>
        </p:nvCxnSpPr>
        <p:spPr>
          <a:xfrm>
            <a:off x="11832295" y="6574757"/>
            <a:ext cx="1355945" cy="1"/>
          </a:xfrm>
          <a:prstGeom prst="line">
            <a:avLst/>
          </a:prstGeom>
          <a:ln w="38100">
            <a:solidFill>
              <a:srgbClr val="FFFFFF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/>
          <p:cNvCxnSpPr>
            <a:endCxn id="72" idx="2"/>
          </p:cNvCxnSpPr>
          <p:nvPr userDrawn="1"/>
        </p:nvCxnSpPr>
        <p:spPr>
          <a:xfrm>
            <a:off x="14388458" y="6574756"/>
            <a:ext cx="1335163" cy="0"/>
          </a:xfrm>
          <a:prstGeom prst="line">
            <a:avLst/>
          </a:prstGeom>
          <a:ln w="38100">
            <a:solidFill>
              <a:srgbClr val="FFFFFF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1237457" y="3851621"/>
            <a:ext cx="1260763" cy="8465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24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WORD</a:t>
            </a:r>
            <a:endParaRPr kumimoji="1" lang="ja-JP" altLang="en-US" dirty="0" smtClean="0"/>
          </a:p>
        </p:txBody>
      </p:sp>
      <p:sp>
        <p:nvSpPr>
          <p:cNvPr id="62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15788193" y="6151469"/>
            <a:ext cx="1260763" cy="8465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24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WORD</a:t>
            </a:r>
            <a:endParaRPr kumimoji="1" lang="ja-JP" altLang="en-US" dirty="0" smtClean="0"/>
          </a:p>
        </p:txBody>
      </p:sp>
      <p:sp>
        <p:nvSpPr>
          <p:cNvPr id="63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3201341" y="2797951"/>
            <a:ext cx="2456655" cy="846576"/>
          </a:xfrm>
        </p:spPr>
        <p:txBody>
          <a:bodyPr anchor="b">
            <a:noAutofit/>
          </a:bodyPr>
          <a:lstStyle>
            <a:lvl1pPr algn="ctr">
              <a:spcBef>
                <a:spcPts val="0"/>
              </a:spcBef>
              <a:defRPr sz="28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WORD</a:t>
            </a:r>
            <a:endParaRPr kumimoji="1" lang="ja-JP" altLang="en-US" dirty="0" smtClean="0"/>
          </a:p>
        </p:txBody>
      </p:sp>
      <p:sp>
        <p:nvSpPr>
          <p:cNvPr id="64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5757505" y="2797951"/>
            <a:ext cx="2456655" cy="846576"/>
          </a:xfrm>
        </p:spPr>
        <p:txBody>
          <a:bodyPr anchor="b">
            <a:noAutofit/>
          </a:bodyPr>
          <a:lstStyle>
            <a:lvl1pPr algn="ctr">
              <a:spcBef>
                <a:spcPts val="0"/>
              </a:spcBef>
              <a:defRPr sz="28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WORD</a:t>
            </a:r>
            <a:endParaRPr kumimoji="1" lang="ja-JP" altLang="en-US" dirty="0" smtClean="0"/>
          </a:p>
        </p:txBody>
      </p:sp>
      <p:sp>
        <p:nvSpPr>
          <p:cNvPr id="65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8321857" y="2797951"/>
            <a:ext cx="2456655" cy="846576"/>
          </a:xfrm>
        </p:spPr>
        <p:txBody>
          <a:bodyPr anchor="b">
            <a:noAutofit/>
          </a:bodyPr>
          <a:lstStyle>
            <a:lvl1pPr algn="ctr">
              <a:spcBef>
                <a:spcPts val="0"/>
              </a:spcBef>
              <a:defRPr sz="28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WORD</a:t>
            </a:r>
            <a:endParaRPr kumimoji="1" lang="ja-JP" altLang="en-US" dirty="0" smtClean="0"/>
          </a:p>
        </p:txBody>
      </p:sp>
      <p:sp>
        <p:nvSpPr>
          <p:cNvPr id="66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10878021" y="2797951"/>
            <a:ext cx="2456655" cy="846576"/>
          </a:xfrm>
        </p:spPr>
        <p:txBody>
          <a:bodyPr anchor="b">
            <a:noAutofit/>
          </a:bodyPr>
          <a:lstStyle>
            <a:lvl1pPr algn="ctr">
              <a:spcBef>
                <a:spcPts val="0"/>
              </a:spcBef>
              <a:defRPr sz="28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WORD</a:t>
            </a:r>
            <a:endParaRPr kumimoji="1" lang="ja-JP" altLang="en-US" dirty="0" smtClean="0"/>
          </a:p>
        </p:txBody>
      </p:sp>
      <p:sp>
        <p:nvSpPr>
          <p:cNvPr id="67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4998965" y="7205138"/>
            <a:ext cx="2456655" cy="846576"/>
          </a:xfrm>
        </p:spPr>
        <p:txBody>
          <a:bodyPr anchor="t">
            <a:noAutofit/>
          </a:bodyPr>
          <a:lstStyle>
            <a:lvl1pPr algn="ctr">
              <a:spcBef>
                <a:spcPts val="0"/>
              </a:spcBef>
              <a:defRPr sz="28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WORD</a:t>
            </a:r>
            <a:endParaRPr kumimoji="1" lang="ja-JP" altLang="en-US" dirty="0" smtClean="0"/>
          </a:p>
        </p:txBody>
      </p:sp>
      <p:sp>
        <p:nvSpPr>
          <p:cNvPr id="68" name="テキスト プレースホルダー 5"/>
          <p:cNvSpPr>
            <a:spLocks noGrp="1"/>
          </p:cNvSpPr>
          <p:nvPr>
            <p:ph type="body" sz="quarter" idx="28" hasCustomPrompt="1"/>
          </p:nvPr>
        </p:nvSpPr>
        <p:spPr>
          <a:xfrm>
            <a:off x="7555129" y="7205138"/>
            <a:ext cx="2456655" cy="846576"/>
          </a:xfrm>
        </p:spPr>
        <p:txBody>
          <a:bodyPr anchor="t">
            <a:noAutofit/>
          </a:bodyPr>
          <a:lstStyle>
            <a:lvl1pPr algn="ctr">
              <a:spcBef>
                <a:spcPts val="0"/>
              </a:spcBef>
              <a:defRPr sz="28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WORD</a:t>
            </a:r>
            <a:endParaRPr kumimoji="1" lang="ja-JP" altLang="en-US" dirty="0" smtClean="0"/>
          </a:p>
        </p:txBody>
      </p:sp>
      <p:sp>
        <p:nvSpPr>
          <p:cNvPr id="69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10119481" y="7205138"/>
            <a:ext cx="2456655" cy="846576"/>
          </a:xfrm>
        </p:spPr>
        <p:txBody>
          <a:bodyPr anchor="t">
            <a:noAutofit/>
          </a:bodyPr>
          <a:lstStyle>
            <a:lvl1pPr algn="ctr">
              <a:spcBef>
                <a:spcPts val="0"/>
              </a:spcBef>
              <a:defRPr sz="28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WORD</a:t>
            </a:r>
            <a:endParaRPr kumimoji="1" lang="ja-JP" altLang="en-US" dirty="0" smtClean="0"/>
          </a:p>
        </p:txBody>
      </p:sp>
      <p:sp>
        <p:nvSpPr>
          <p:cNvPr id="70" name="テキスト プレースホルダー 5"/>
          <p:cNvSpPr>
            <a:spLocks noGrp="1"/>
          </p:cNvSpPr>
          <p:nvPr>
            <p:ph type="body" sz="quarter" idx="30" hasCustomPrompt="1"/>
          </p:nvPr>
        </p:nvSpPr>
        <p:spPr>
          <a:xfrm>
            <a:off x="12675645" y="7205138"/>
            <a:ext cx="2456655" cy="846576"/>
          </a:xfrm>
        </p:spPr>
        <p:txBody>
          <a:bodyPr anchor="t">
            <a:noAutofit/>
          </a:bodyPr>
          <a:lstStyle>
            <a:lvl1pPr algn="ctr">
              <a:spcBef>
                <a:spcPts val="0"/>
              </a:spcBef>
              <a:defRPr sz="28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WORD</a:t>
            </a:r>
            <a:endParaRPr kumimoji="1" lang="ja-JP" altLang="en-US" dirty="0" smtClean="0"/>
          </a:p>
        </p:txBody>
      </p:sp>
      <p:sp>
        <p:nvSpPr>
          <p:cNvPr id="71" name="テキスト プレースホルダー 5"/>
          <p:cNvSpPr>
            <a:spLocks noGrp="1"/>
          </p:cNvSpPr>
          <p:nvPr>
            <p:ph type="body" sz="quarter" idx="31" hasCustomPrompt="1"/>
          </p:nvPr>
        </p:nvSpPr>
        <p:spPr>
          <a:xfrm>
            <a:off x="921553" y="8052619"/>
            <a:ext cx="16443307" cy="1504337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26563693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75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375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875"/>
                            </p:stCondLst>
                            <p:childTnLst>
                              <p:par>
                                <p:cTn id="2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625"/>
                            </p:stCondLst>
                            <p:childTnLst>
                              <p:par>
                                <p:cTn id="4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2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00"/>
                            </p:stCondLst>
                            <p:childTnLst>
                              <p:par>
                                <p:cTn id="5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450"/>
                            </p:stCondLst>
                            <p:childTnLst>
                              <p:par>
                                <p:cTn id="7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25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525"/>
                            </p:stCondLst>
                            <p:childTnLst>
                              <p:par>
                                <p:cTn id="8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3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6275"/>
                            </p:stCondLst>
                            <p:childTnLst>
                              <p:par>
                                <p:cTn id="9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1" dur="5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6850"/>
                            </p:stCondLst>
                            <p:childTnLst>
                              <p:par>
                                <p:cTn id="10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7350"/>
                            </p:stCondLst>
                            <p:childTnLst>
                              <p:par>
                                <p:cTn id="10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3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8100"/>
                            </p:stCondLst>
                            <p:childTnLst>
                              <p:par>
                                <p:cTn id="12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8" dur="5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8675"/>
                            </p:stCondLst>
                            <p:childTnLst>
                              <p:par>
                                <p:cTn id="1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9175"/>
                            </p:stCondLst>
                            <p:childTnLst>
                              <p:par>
                                <p:cTn id="13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3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9925"/>
                            </p:stCondLst>
                            <p:childTnLst>
                              <p:par>
                                <p:cTn id="15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5" dur="5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1000"/>
                            </p:stCondLst>
                            <p:childTnLst>
                              <p:par>
                                <p:cTn id="16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3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11750"/>
                            </p:stCondLst>
                            <p:childTnLst>
                              <p:par>
                                <p:cTn id="18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2" dur="5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12325"/>
                            </p:stCondLst>
                            <p:childTnLst>
                              <p:par>
                                <p:cTn id="1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12825"/>
                            </p:stCondLst>
                            <p:childTnLst>
                              <p:par>
                                <p:cTn id="18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3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13575"/>
                            </p:stCondLst>
                            <p:childTnLst>
                              <p:par>
                                <p:cTn id="20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9" dur="5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14150"/>
                            </p:stCondLst>
                            <p:childTnLst>
                              <p:par>
                                <p:cTn id="2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14650"/>
                            </p:stCondLst>
                            <p:childTnLst>
                              <p:par>
                                <p:cTn id="21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3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15400"/>
                            </p:stCondLst>
                            <p:childTnLst>
                              <p:par>
                                <p:cTn id="23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6" dur="500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15975"/>
                            </p:stCondLst>
                            <p:childTnLst>
                              <p:par>
                                <p:cTn id="2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16475"/>
                            </p:stCondLst>
                            <p:childTnLst>
                              <p:par>
                                <p:cTn id="24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4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16975"/>
                            </p:stCondLst>
                            <p:childTnLst>
                              <p:par>
                                <p:cTn id="25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7" dur="7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  <p:bldP spid="50" grpId="0" animBg="1"/>
      <p:bldP spid="51" grpId="0" animBg="1"/>
      <p:bldP spid="53" grpId="0" animBg="1"/>
      <p:bldP spid="54" grpId="0" animBg="1"/>
      <p:bldP spid="56" grpId="0" animBg="1"/>
      <p:bldP spid="5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72" grpId="0" animBg="1"/>
      <p:bldP spid="45" grpId="0" animBg="1"/>
      <p:bldP spid="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/>
      <p:bldP spid="12" grpId="0"/>
      <p:bldP spid="14" grpId="0"/>
      <p:bldP spid="16" grpId="0"/>
      <p:bldP spid="27" grpId="0"/>
      <p:bldP spid="29" grpId="0"/>
      <p:bldP spid="31" grpId="0"/>
      <p:bldP spid="33" grpId="0"/>
      <p:bldP spid="61" grpId="0" build="p">
        <p:tmplLst>
          <p:tmpl lvl="1">
            <p:tnLst>
              <p:par>
                <p:cTn presetID="3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6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1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9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build="p">
        <p:tmplLst>
          <p:tmpl lvl="1">
            <p:tnLst>
              <p:par>
                <p:cTn presetID="3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6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2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9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6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3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4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5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7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8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9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0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7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1" grpId="0">
        <p:tmplLst>
          <p:tmpl>
            <p:tnLst>
              <p:par>
                <p:cTn presetID="10" presetClass="entr" presetSubtype="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7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ow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円/楕円 50"/>
          <p:cNvSpPr/>
          <p:nvPr userDrawn="1"/>
        </p:nvSpPr>
        <p:spPr>
          <a:xfrm>
            <a:off x="3677359" y="5649684"/>
            <a:ext cx="713210" cy="713210"/>
          </a:xfrm>
          <a:prstGeom prst="ellipse">
            <a:avLst/>
          </a:prstGeom>
          <a:gradFill flip="none" rotWithShape="1">
            <a:gsLst>
              <a:gs pos="0">
                <a:schemeClr val="tx2">
                  <a:alpha val="92000"/>
                </a:schemeClr>
              </a:gs>
              <a:gs pos="21000">
                <a:srgbClr val="FFFFFF">
                  <a:alpha val="71000"/>
                </a:srgbClr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5" name="円/楕円 94"/>
          <p:cNvSpPr/>
          <p:nvPr userDrawn="1"/>
        </p:nvSpPr>
        <p:spPr>
          <a:xfrm>
            <a:off x="5703784" y="5649684"/>
            <a:ext cx="713210" cy="713210"/>
          </a:xfrm>
          <a:prstGeom prst="ellipse">
            <a:avLst/>
          </a:prstGeom>
          <a:gradFill flip="none" rotWithShape="1">
            <a:gsLst>
              <a:gs pos="0">
                <a:schemeClr val="tx2">
                  <a:alpha val="92000"/>
                </a:schemeClr>
              </a:gs>
              <a:gs pos="21000">
                <a:srgbClr val="FFFFFF">
                  <a:alpha val="71000"/>
                </a:srgbClr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6" name="円/楕円 95"/>
          <p:cNvSpPr/>
          <p:nvPr userDrawn="1"/>
        </p:nvSpPr>
        <p:spPr>
          <a:xfrm>
            <a:off x="7730209" y="5649684"/>
            <a:ext cx="713210" cy="713210"/>
          </a:xfrm>
          <a:prstGeom prst="ellipse">
            <a:avLst/>
          </a:prstGeom>
          <a:gradFill flip="none" rotWithShape="1">
            <a:gsLst>
              <a:gs pos="0">
                <a:schemeClr val="tx2">
                  <a:alpha val="92000"/>
                </a:schemeClr>
              </a:gs>
              <a:gs pos="21000">
                <a:srgbClr val="FFFFFF">
                  <a:alpha val="71000"/>
                </a:srgbClr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円/楕円 96"/>
          <p:cNvSpPr/>
          <p:nvPr userDrawn="1"/>
        </p:nvSpPr>
        <p:spPr>
          <a:xfrm>
            <a:off x="9756634" y="5649684"/>
            <a:ext cx="713210" cy="713210"/>
          </a:xfrm>
          <a:prstGeom prst="ellipse">
            <a:avLst/>
          </a:prstGeom>
          <a:gradFill flip="none" rotWithShape="1">
            <a:gsLst>
              <a:gs pos="0">
                <a:schemeClr val="tx2">
                  <a:alpha val="92000"/>
                </a:schemeClr>
              </a:gs>
              <a:gs pos="21000">
                <a:srgbClr val="FFFFFF">
                  <a:alpha val="71000"/>
                </a:srgbClr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8" name="円/楕円 97"/>
          <p:cNvSpPr/>
          <p:nvPr userDrawn="1"/>
        </p:nvSpPr>
        <p:spPr>
          <a:xfrm>
            <a:off x="11783059" y="5649684"/>
            <a:ext cx="713210" cy="713210"/>
          </a:xfrm>
          <a:prstGeom prst="ellipse">
            <a:avLst/>
          </a:prstGeom>
          <a:gradFill flip="none" rotWithShape="1">
            <a:gsLst>
              <a:gs pos="0">
                <a:schemeClr val="tx2">
                  <a:alpha val="92000"/>
                </a:schemeClr>
              </a:gs>
              <a:gs pos="21000">
                <a:srgbClr val="FFFFFF">
                  <a:alpha val="71000"/>
                </a:srgbClr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9" name="円/楕円 98"/>
          <p:cNvSpPr/>
          <p:nvPr userDrawn="1"/>
        </p:nvSpPr>
        <p:spPr>
          <a:xfrm>
            <a:off x="13809484" y="5649684"/>
            <a:ext cx="713210" cy="713210"/>
          </a:xfrm>
          <a:prstGeom prst="ellipse">
            <a:avLst/>
          </a:prstGeom>
          <a:gradFill flip="none" rotWithShape="1">
            <a:gsLst>
              <a:gs pos="0">
                <a:schemeClr val="tx2">
                  <a:alpha val="92000"/>
                </a:schemeClr>
              </a:gs>
              <a:gs pos="21000">
                <a:srgbClr val="FFFFFF">
                  <a:alpha val="71000"/>
                </a:srgbClr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0" name="直線コネクタ 39"/>
          <p:cNvCxnSpPr>
            <a:stCxn id="45" idx="6"/>
            <a:endCxn id="75" idx="2"/>
          </p:cNvCxnSpPr>
          <p:nvPr userDrawn="1"/>
        </p:nvCxnSpPr>
        <p:spPr>
          <a:xfrm>
            <a:off x="2185842" y="6006289"/>
            <a:ext cx="13828373" cy="0"/>
          </a:xfrm>
          <a:prstGeom prst="line">
            <a:avLst/>
          </a:prstGeom>
          <a:ln w="38100">
            <a:solidFill>
              <a:srgbClr val="FFFFFF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円/楕円 74"/>
          <p:cNvSpPr/>
          <p:nvPr userDrawn="1"/>
        </p:nvSpPr>
        <p:spPr>
          <a:xfrm>
            <a:off x="16014215" y="5532096"/>
            <a:ext cx="948386" cy="948386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円/楕円 44"/>
          <p:cNvSpPr/>
          <p:nvPr userDrawn="1"/>
        </p:nvSpPr>
        <p:spPr>
          <a:xfrm>
            <a:off x="1237456" y="5532096"/>
            <a:ext cx="948386" cy="948386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 smtClean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37456" y="1803400"/>
            <a:ext cx="15811500" cy="6179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  <p:sp>
        <p:nvSpPr>
          <p:cNvPr id="16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16211173" y="5728432"/>
            <a:ext cx="554470" cy="555716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61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4487462" y="6894673"/>
            <a:ext cx="3348480" cy="856937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36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WORD</a:t>
            </a:r>
            <a:endParaRPr kumimoji="1" lang="ja-JP" altLang="en-US" dirty="0" smtClean="0"/>
          </a:p>
        </p:txBody>
      </p:sp>
      <p:sp>
        <p:nvSpPr>
          <p:cNvPr id="59" name="円/楕円 58"/>
          <p:cNvSpPr/>
          <p:nvPr userDrawn="1"/>
        </p:nvSpPr>
        <p:spPr>
          <a:xfrm>
            <a:off x="3855662" y="5827987"/>
            <a:ext cx="356605" cy="356605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" name="円/楕円 59"/>
          <p:cNvSpPr/>
          <p:nvPr userDrawn="1"/>
        </p:nvSpPr>
        <p:spPr>
          <a:xfrm>
            <a:off x="7908512" y="5827987"/>
            <a:ext cx="356605" cy="356605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3" name="円/楕円 72"/>
          <p:cNvSpPr/>
          <p:nvPr userDrawn="1"/>
        </p:nvSpPr>
        <p:spPr>
          <a:xfrm>
            <a:off x="11961362" y="5827987"/>
            <a:ext cx="356605" cy="356605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4" name="円/楕円 73"/>
          <p:cNvSpPr/>
          <p:nvPr userDrawn="1"/>
        </p:nvSpPr>
        <p:spPr>
          <a:xfrm>
            <a:off x="13987787" y="5827987"/>
            <a:ext cx="356605" cy="356605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6" name="円/楕円 75"/>
          <p:cNvSpPr/>
          <p:nvPr userDrawn="1"/>
        </p:nvSpPr>
        <p:spPr>
          <a:xfrm>
            <a:off x="5882087" y="5827987"/>
            <a:ext cx="356605" cy="356605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7" name="円/楕円 76"/>
          <p:cNvSpPr/>
          <p:nvPr userDrawn="1"/>
        </p:nvSpPr>
        <p:spPr>
          <a:xfrm>
            <a:off x="9934937" y="5827987"/>
            <a:ext cx="356605" cy="356605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3" name="図プレースホルダー 9"/>
          <p:cNvSpPr>
            <a:spLocks noGrp="1"/>
          </p:cNvSpPr>
          <p:nvPr>
            <p:ph type="pic" sz="quarter" idx="22" hasCustomPrompt="1"/>
          </p:nvPr>
        </p:nvSpPr>
        <p:spPr>
          <a:xfrm>
            <a:off x="1434414" y="5728431"/>
            <a:ext cx="554470" cy="555716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cxnSp>
        <p:nvCxnSpPr>
          <p:cNvPr id="94" name="直線コネクタ 93"/>
          <p:cNvCxnSpPr>
            <a:stCxn id="51" idx="4"/>
            <a:endCxn id="109" idx="1"/>
          </p:cNvCxnSpPr>
          <p:nvPr userDrawn="1"/>
        </p:nvCxnSpPr>
        <p:spPr>
          <a:xfrm rot="16200000" flipH="1">
            <a:off x="3517908" y="6878949"/>
            <a:ext cx="1388716" cy="356605"/>
          </a:xfrm>
          <a:prstGeom prst="bentConnector2">
            <a:avLst/>
          </a:prstGeom>
          <a:ln w="38100">
            <a:solidFill>
              <a:srgbClr val="FFFFFF">
                <a:alpha val="50196"/>
              </a:srgbClr>
            </a:solidFill>
            <a:prstDash val="sysDot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9" name="図 10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0569" y="7546694"/>
            <a:ext cx="2699657" cy="409832"/>
          </a:xfrm>
          <a:prstGeom prst="rect">
            <a:avLst/>
          </a:prstGeom>
        </p:spPr>
      </p:pic>
      <p:sp>
        <p:nvSpPr>
          <p:cNvPr id="112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4479907" y="7693554"/>
            <a:ext cx="3356036" cy="1639520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  <a:p>
            <a:pPr lvl="0"/>
            <a:endParaRPr kumimoji="1" lang="en-US" altLang="ja-JP" dirty="0" smtClean="0"/>
          </a:p>
        </p:txBody>
      </p:sp>
      <p:sp>
        <p:nvSpPr>
          <p:cNvPr id="113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2254737" y="2950644"/>
            <a:ext cx="3348480" cy="856937"/>
          </a:xfrm>
        </p:spPr>
        <p:txBody>
          <a:bodyPr anchor="b">
            <a:noAutofit/>
          </a:bodyPr>
          <a:lstStyle>
            <a:lvl1pPr algn="r">
              <a:spcBef>
                <a:spcPts val="0"/>
              </a:spcBef>
              <a:defRPr sz="36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WORD</a:t>
            </a:r>
            <a:endParaRPr kumimoji="1" lang="ja-JP" altLang="en-US" dirty="0" smtClean="0"/>
          </a:p>
        </p:txBody>
      </p:sp>
      <p:pic>
        <p:nvPicPr>
          <p:cNvPr id="114" name="図 1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3198" y="3602665"/>
            <a:ext cx="2699657" cy="409832"/>
          </a:xfrm>
          <a:prstGeom prst="rect">
            <a:avLst/>
          </a:prstGeom>
        </p:spPr>
      </p:pic>
      <p:sp>
        <p:nvSpPr>
          <p:cNvPr id="115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2247182" y="3749525"/>
            <a:ext cx="3356036" cy="1639520"/>
          </a:xfrm>
        </p:spPr>
        <p:txBody>
          <a:bodyPr anchor="t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  <a:p>
            <a:pPr lvl="0"/>
            <a:endParaRPr kumimoji="1" lang="en-US" altLang="ja-JP" dirty="0" smtClean="0"/>
          </a:p>
        </p:txBody>
      </p:sp>
      <p:sp>
        <p:nvSpPr>
          <p:cNvPr id="12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8523546" y="6912199"/>
            <a:ext cx="3348480" cy="856937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36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WORD</a:t>
            </a:r>
            <a:endParaRPr kumimoji="1" lang="ja-JP" altLang="en-US" dirty="0" smtClean="0"/>
          </a:p>
        </p:txBody>
      </p:sp>
      <p:pic>
        <p:nvPicPr>
          <p:cNvPr id="121" name="図 12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1167" y="7564220"/>
            <a:ext cx="2699657" cy="409832"/>
          </a:xfrm>
          <a:prstGeom prst="rect">
            <a:avLst/>
          </a:prstGeom>
        </p:spPr>
      </p:pic>
      <p:sp>
        <p:nvSpPr>
          <p:cNvPr id="122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8515991" y="7711080"/>
            <a:ext cx="3356036" cy="1639520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  <a:p>
            <a:pPr lvl="0"/>
            <a:endParaRPr kumimoji="1" lang="en-US" altLang="ja-JP" dirty="0" smtClean="0"/>
          </a:p>
        </p:txBody>
      </p:sp>
      <p:sp>
        <p:nvSpPr>
          <p:cNvPr id="123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6305335" y="2968170"/>
            <a:ext cx="3348480" cy="856937"/>
          </a:xfrm>
        </p:spPr>
        <p:txBody>
          <a:bodyPr anchor="b">
            <a:noAutofit/>
          </a:bodyPr>
          <a:lstStyle>
            <a:lvl1pPr algn="r">
              <a:spcBef>
                <a:spcPts val="0"/>
              </a:spcBef>
              <a:defRPr sz="36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WORD</a:t>
            </a:r>
            <a:endParaRPr kumimoji="1" lang="ja-JP" altLang="en-US" dirty="0" smtClean="0"/>
          </a:p>
        </p:txBody>
      </p:sp>
      <p:pic>
        <p:nvPicPr>
          <p:cNvPr id="124" name="図 12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3796" y="3620191"/>
            <a:ext cx="2699657" cy="409832"/>
          </a:xfrm>
          <a:prstGeom prst="rect">
            <a:avLst/>
          </a:prstGeom>
        </p:spPr>
      </p:pic>
      <p:sp>
        <p:nvSpPr>
          <p:cNvPr id="125" name="テキスト プレースホルダー 5"/>
          <p:cNvSpPr>
            <a:spLocks noGrp="1"/>
          </p:cNvSpPr>
          <p:nvPr>
            <p:ph type="body" sz="quarter" idx="28" hasCustomPrompt="1"/>
          </p:nvPr>
        </p:nvSpPr>
        <p:spPr>
          <a:xfrm>
            <a:off x="6297780" y="3767051"/>
            <a:ext cx="3356036" cy="1639520"/>
          </a:xfrm>
        </p:spPr>
        <p:txBody>
          <a:bodyPr anchor="t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  <a:p>
            <a:pPr lvl="0"/>
            <a:endParaRPr kumimoji="1" lang="en-US" altLang="ja-JP" dirty="0" smtClean="0"/>
          </a:p>
        </p:txBody>
      </p:sp>
      <p:sp>
        <p:nvSpPr>
          <p:cNvPr id="126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12600328" y="6921952"/>
            <a:ext cx="3348480" cy="856937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36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WORD</a:t>
            </a:r>
            <a:endParaRPr kumimoji="1" lang="ja-JP" altLang="en-US" dirty="0" smtClean="0"/>
          </a:p>
        </p:txBody>
      </p:sp>
      <p:pic>
        <p:nvPicPr>
          <p:cNvPr id="127" name="図 12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3435" y="7573973"/>
            <a:ext cx="2699657" cy="409832"/>
          </a:xfrm>
          <a:prstGeom prst="rect">
            <a:avLst/>
          </a:prstGeom>
        </p:spPr>
      </p:pic>
      <p:sp>
        <p:nvSpPr>
          <p:cNvPr id="128" name="テキスト プレースホルダー 5"/>
          <p:cNvSpPr>
            <a:spLocks noGrp="1"/>
          </p:cNvSpPr>
          <p:nvPr>
            <p:ph type="body" sz="quarter" idx="30" hasCustomPrompt="1"/>
          </p:nvPr>
        </p:nvSpPr>
        <p:spPr>
          <a:xfrm>
            <a:off x="12592773" y="7720833"/>
            <a:ext cx="3356036" cy="1639520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  <a:p>
            <a:pPr lvl="0"/>
            <a:endParaRPr kumimoji="1" lang="en-US" altLang="ja-JP" dirty="0" smtClean="0"/>
          </a:p>
        </p:txBody>
      </p:sp>
      <p:sp>
        <p:nvSpPr>
          <p:cNvPr id="129" name="テキスト プレースホルダー 5"/>
          <p:cNvSpPr>
            <a:spLocks noGrp="1"/>
          </p:cNvSpPr>
          <p:nvPr>
            <p:ph type="body" sz="quarter" idx="31" hasCustomPrompt="1"/>
          </p:nvPr>
        </p:nvSpPr>
        <p:spPr>
          <a:xfrm>
            <a:off x="10353089" y="2977923"/>
            <a:ext cx="3348480" cy="856937"/>
          </a:xfrm>
        </p:spPr>
        <p:txBody>
          <a:bodyPr anchor="b">
            <a:noAutofit/>
          </a:bodyPr>
          <a:lstStyle>
            <a:lvl1pPr algn="r">
              <a:spcBef>
                <a:spcPts val="0"/>
              </a:spcBef>
              <a:defRPr sz="36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WORD</a:t>
            </a:r>
            <a:endParaRPr kumimoji="1" lang="ja-JP" altLang="en-US" dirty="0" smtClean="0"/>
          </a:p>
        </p:txBody>
      </p:sp>
      <p:pic>
        <p:nvPicPr>
          <p:cNvPr id="130" name="図 12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1550" y="3629944"/>
            <a:ext cx="2699657" cy="409832"/>
          </a:xfrm>
          <a:prstGeom prst="rect">
            <a:avLst/>
          </a:prstGeom>
        </p:spPr>
      </p:pic>
      <p:sp>
        <p:nvSpPr>
          <p:cNvPr id="131" name="テキスト プレースホルダー 5"/>
          <p:cNvSpPr>
            <a:spLocks noGrp="1"/>
          </p:cNvSpPr>
          <p:nvPr>
            <p:ph type="body" sz="quarter" idx="32" hasCustomPrompt="1"/>
          </p:nvPr>
        </p:nvSpPr>
        <p:spPr>
          <a:xfrm>
            <a:off x="10345534" y="3776804"/>
            <a:ext cx="3356036" cy="1639520"/>
          </a:xfrm>
        </p:spPr>
        <p:txBody>
          <a:bodyPr anchor="t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  <a:p>
            <a:pPr lvl="0"/>
            <a:endParaRPr kumimoji="1" lang="en-US" altLang="ja-JP" dirty="0" smtClean="0"/>
          </a:p>
        </p:txBody>
      </p:sp>
      <p:cxnSp>
        <p:nvCxnSpPr>
          <p:cNvPr id="132" name="直線コネクタ 93"/>
          <p:cNvCxnSpPr>
            <a:stCxn id="95" idx="0"/>
            <a:endCxn id="114" idx="3"/>
          </p:cNvCxnSpPr>
          <p:nvPr userDrawn="1"/>
        </p:nvCxnSpPr>
        <p:spPr>
          <a:xfrm rot="16200000" flipV="1">
            <a:off x="4980571" y="4569866"/>
            <a:ext cx="1842103" cy="317534"/>
          </a:xfrm>
          <a:prstGeom prst="bentConnector2">
            <a:avLst/>
          </a:prstGeom>
          <a:ln w="38100">
            <a:solidFill>
              <a:srgbClr val="FFFFFF">
                <a:alpha val="50196"/>
              </a:srgbClr>
            </a:solidFill>
            <a:prstDash val="sysDot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直線コネクタ 93"/>
          <p:cNvCxnSpPr>
            <a:stCxn id="96" idx="4"/>
            <a:endCxn id="121" idx="1"/>
          </p:cNvCxnSpPr>
          <p:nvPr userDrawn="1"/>
        </p:nvCxnSpPr>
        <p:spPr>
          <a:xfrm rot="16200000" flipH="1">
            <a:off x="7560869" y="6888838"/>
            <a:ext cx="1406242" cy="354353"/>
          </a:xfrm>
          <a:prstGeom prst="bentConnector2">
            <a:avLst/>
          </a:prstGeom>
          <a:ln w="38100">
            <a:solidFill>
              <a:srgbClr val="FFFFFF">
                <a:alpha val="50196"/>
              </a:srgbClr>
            </a:solidFill>
            <a:prstDash val="sysDot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直線コネクタ 93"/>
          <p:cNvCxnSpPr>
            <a:stCxn id="98" idx="4"/>
            <a:endCxn id="127" idx="1"/>
          </p:cNvCxnSpPr>
          <p:nvPr userDrawn="1"/>
        </p:nvCxnSpPr>
        <p:spPr>
          <a:xfrm rot="16200000" flipH="1">
            <a:off x="11613552" y="6889005"/>
            <a:ext cx="1415995" cy="363771"/>
          </a:xfrm>
          <a:prstGeom prst="bentConnector2">
            <a:avLst/>
          </a:prstGeom>
          <a:ln w="38100">
            <a:solidFill>
              <a:srgbClr val="FFFFFF">
                <a:alpha val="50196"/>
              </a:srgbClr>
            </a:solidFill>
            <a:prstDash val="sysDot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直線コネクタ 93"/>
          <p:cNvCxnSpPr>
            <a:stCxn id="97" idx="0"/>
            <a:endCxn id="124" idx="3"/>
          </p:cNvCxnSpPr>
          <p:nvPr userDrawn="1"/>
        </p:nvCxnSpPr>
        <p:spPr>
          <a:xfrm rot="16200000" flipV="1">
            <a:off x="9041058" y="4577503"/>
            <a:ext cx="1824577" cy="319786"/>
          </a:xfrm>
          <a:prstGeom prst="bentConnector2">
            <a:avLst/>
          </a:prstGeom>
          <a:ln w="38100">
            <a:solidFill>
              <a:srgbClr val="FFFFFF">
                <a:alpha val="50196"/>
              </a:srgbClr>
            </a:solidFill>
            <a:prstDash val="sysDot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直線コネクタ 93"/>
          <p:cNvCxnSpPr>
            <a:stCxn id="99" idx="0"/>
            <a:endCxn id="130" idx="3"/>
          </p:cNvCxnSpPr>
          <p:nvPr userDrawn="1"/>
        </p:nvCxnSpPr>
        <p:spPr>
          <a:xfrm rot="16200000" flipV="1">
            <a:off x="13096236" y="4579831"/>
            <a:ext cx="1814824" cy="324882"/>
          </a:xfrm>
          <a:prstGeom prst="bentConnector2">
            <a:avLst/>
          </a:prstGeom>
          <a:ln w="38100">
            <a:solidFill>
              <a:srgbClr val="FFFFFF">
                <a:alpha val="50196"/>
              </a:srgbClr>
            </a:solidFill>
            <a:prstDash val="sysDot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9870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75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375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875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375"/>
                            </p:stCondLst>
                            <p:childTnLst>
                              <p:par>
                                <p:cTn id="3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125"/>
                            </p:stCondLst>
                            <p:childTnLst>
                              <p:par>
                                <p:cTn id="6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125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73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230"/>
                            </p:stCondLst>
                            <p:childTnLst>
                              <p:par>
                                <p:cTn id="7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230"/>
                            </p:stCondLst>
                            <p:childTnLst>
                              <p:par>
                                <p:cTn id="8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0" dur="500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6835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7335"/>
                            </p:stCondLst>
                            <p:childTnLst>
                              <p:par>
                                <p:cTn id="9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8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8335"/>
                            </p:stCondLst>
                            <p:childTnLst>
                              <p:par>
                                <p:cTn id="10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8" dur="500"/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894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9440"/>
                            </p:stCondLst>
                            <p:childTnLst>
                              <p:par>
                                <p:cTn id="11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6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440"/>
                            </p:stCondLst>
                            <p:childTnLst>
                              <p:par>
                                <p:cTn id="1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3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6" dur="500"/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1045"/>
                            </p:stCondLst>
                            <p:childTnLst>
                              <p:par>
                                <p:cTn id="1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1545"/>
                            </p:stCondLst>
                            <p:childTnLst>
                              <p:par>
                                <p:cTn id="13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4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2545"/>
                            </p:stCondLst>
                            <p:childTnLst>
                              <p:par>
                                <p:cTn id="1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4" dur="500"/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3150"/>
                            </p:stCondLst>
                            <p:childTnLst>
                              <p:par>
                                <p:cTn id="1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3650"/>
                            </p:stCondLst>
                            <p:childTnLst>
                              <p:par>
                                <p:cTn id="15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2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4650"/>
                            </p:stCondLst>
                            <p:childTnLst>
                              <p:par>
                                <p:cTn id="15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9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2" dur="500"/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5255"/>
                            </p:stCondLst>
                            <p:childTnLst>
                              <p:par>
                                <p:cTn id="1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75" grpId="0" animBg="1"/>
      <p:bldP spid="45" grpId="0" animBg="1"/>
      <p:bldP spid="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/>
      <p:bldP spid="61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iterate type="lt">
                    <p:tmPct val="7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9" grpId="0" animBg="1"/>
      <p:bldP spid="60" grpId="0" animBg="1"/>
      <p:bldP spid="73" grpId="0" animBg="1"/>
      <p:bldP spid="74" grpId="0" animBg="1"/>
      <p:bldP spid="76" grpId="0" animBg="1"/>
      <p:bldP spid="77" grpId="0" animBg="1"/>
      <p:bldP spid="93" grpId="0"/>
      <p:bldP spid="1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3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iterate type="lt">
                    <p:tmPct val="7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0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iterate type="lt">
                    <p:tmPct val="7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3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iterate type="lt">
                    <p:tmPct val="7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6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iterate type="lt">
                    <p:tmPct val="7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9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iterate type="lt">
                    <p:tmPct val="7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ervice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 smtClean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37456" y="1803400"/>
            <a:ext cx="15811500" cy="6179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  <p:sp>
        <p:nvSpPr>
          <p:cNvPr id="7" name="対角する 2 つの角を丸めた四角形 6"/>
          <p:cNvSpPr/>
          <p:nvPr userDrawn="1"/>
        </p:nvSpPr>
        <p:spPr>
          <a:xfrm>
            <a:off x="1237456" y="4189264"/>
            <a:ext cx="3750180" cy="1686792"/>
          </a:xfrm>
          <a:prstGeom prst="round2DiagRect">
            <a:avLst>
              <a:gd name="adj1" fmla="val 12560"/>
              <a:gd name="adj2" fmla="val 0"/>
            </a:avLst>
          </a:prstGeom>
          <a:gradFill>
            <a:gsLst>
              <a:gs pos="0">
                <a:schemeClr val="tx2">
                  <a:alpha val="85000"/>
                </a:schemeClr>
              </a:gs>
              <a:gs pos="24000">
                <a:srgbClr val="FFFFFF">
                  <a:alpha val="49000"/>
                </a:srgbClr>
              </a:gs>
              <a:gs pos="67000">
                <a:schemeClr val="tx2">
                  <a:alpha val="22000"/>
                </a:schemeClr>
              </a:gs>
              <a:gs pos="100000">
                <a:schemeClr val="tx2">
                  <a:alpha val="66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図プレースホルダー 9"/>
          <p:cNvSpPr>
            <a:spLocks noGrp="1"/>
          </p:cNvSpPr>
          <p:nvPr>
            <p:ph type="pic" sz="quarter" idx="13" hasCustomPrompt="1"/>
          </p:nvPr>
        </p:nvSpPr>
        <p:spPr>
          <a:xfrm>
            <a:off x="2692274" y="4611443"/>
            <a:ext cx="840545" cy="842434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17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1237456" y="3224369"/>
            <a:ext cx="3750180" cy="96489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48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18" name="テキスト プレースホルダー 5"/>
          <p:cNvSpPr>
            <a:spLocks noGrp="1"/>
          </p:cNvSpPr>
          <p:nvPr>
            <p:ph type="body" sz="quarter" idx="15" hasCustomPrompt="1"/>
          </p:nvPr>
        </p:nvSpPr>
        <p:spPr>
          <a:xfrm>
            <a:off x="1235958" y="5970959"/>
            <a:ext cx="3748131" cy="2909805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  <a:p>
            <a:pPr lvl="0"/>
            <a:endParaRPr kumimoji="1" lang="en-US" altLang="ja-JP" dirty="0" smtClean="0"/>
          </a:p>
        </p:txBody>
      </p:sp>
      <p:sp>
        <p:nvSpPr>
          <p:cNvPr id="23" name="対角する 2 つの角を丸めた四角形 22"/>
          <p:cNvSpPr/>
          <p:nvPr userDrawn="1"/>
        </p:nvSpPr>
        <p:spPr>
          <a:xfrm>
            <a:off x="5255274" y="4189264"/>
            <a:ext cx="3750180" cy="1686792"/>
          </a:xfrm>
          <a:prstGeom prst="round2DiagRect">
            <a:avLst>
              <a:gd name="adj1" fmla="val 12560"/>
              <a:gd name="adj2" fmla="val 0"/>
            </a:avLst>
          </a:prstGeom>
          <a:gradFill>
            <a:gsLst>
              <a:gs pos="0">
                <a:schemeClr val="tx2">
                  <a:alpha val="85000"/>
                </a:schemeClr>
              </a:gs>
              <a:gs pos="24000">
                <a:srgbClr val="FFFFFF">
                  <a:alpha val="49000"/>
                </a:srgbClr>
              </a:gs>
              <a:gs pos="67000">
                <a:schemeClr val="tx2">
                  <a:alpha val="22000"/>
                </a:schemeClr>
              </a:gs>
              <a:gs pos="100000">
                <a:schemeClr val="tx2">
                  <a:alpha val="66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6710092" y="4611443"/>
            <a:ext cx="840545" cy="842434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5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5255274" y="3224369"/>
            <a:ext cx="3750180" cy="96489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48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26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5253776" y="5970959"/>
            <a:ext cx="3748131" cy="2909805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  <a:p>
            <a:pPr lvl="0"/>
            <a:endParaRPr kumimoji="1" lang="en-US" altLang="ja-JP" dirty="0" smtClean="0"/>
          </a:p>
        </p:txBody>
      </p:sp>
      <p:sp>
        <p:nvSpPr>
          <p:cNvPr id="27" name="対角する 2 つの角を丸めた四角形 26"/>
          <p:cNvSpPr/>
          <p:nvPr userDrawn="1"/>
        </p:nvSpPr>
        <p:spPr>
          <a:xfrm>
            <a:off x="9280958" y="4189264"/>
            <a:ext cx="3750180" cy="1686792"/>
          </a:xfrm>
          <a:prstGeom prst="round2DiagRect">
            <a:avLst>
              <a:gd name="adj1" fmla="val 12560"/>
              <a:gd name="adj2" fmla="val 0"/>
            </a:avLst>
          </a:prstGeom>
          <a:gradFill>
            <a:gsLst>
              <a:gs pos="0">
                <a:schemeClr val="tx2">
                  <a:alpha val="85000"/>
                </a:schemeClr>
              </a:gs>
              <a:gs pos="24000">
                <a:srgbClr val="FFFFFF">
                  <a:alpha val="49000"/>
                </a:srgbClr>
              </a:gs>
              <a:gs pos="67000">
                <a:schemeClr val="tx2">
                  <a:alpha val="22000"/>
                </a:schemeClr>
              </a:gs>
              <a:gs pos="100000">
                <a:schemeClr val="tx2">
                  <a:alpha val="66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図プレースホルダー 9"/>
          <p:cNvSpPr>
            <a:spLocks noGrp="1"/>
          </p:cNvSpPr>
          <p:nvPr>
            <p:ph type="pic" sz="quarter" idx="19" hasCustomPrompt="1"/>
          </p:nvPr>
        </p:nvSpPr>
        <p:spPr>
          <a:xfrm>
            <a:off x="10735776" y="4611443"/>
            <a:ext cx="840545" cy="842434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9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9280958" y="3224369"/>
            <a:ext cx="3750180" cy="96489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48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30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9279460" y="5970959"/>
            <a:ext cx="3748131" cy="2909805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  <a:p>
            <a:pPr lvl="0"/>
            <a:endParaRPr kumimoji="1" lang="en-US" altLang="ja-JP" dirty="0" smtClean="0"/>
          </a:p>
        </p:txBody>
      </p:sp>
      <p:sp>
        <p:nvSpPr>
          <p:cNvPr id="31" name="対角する 2 つの角を丸めた四角形 30"/>
          <p:cNvSpPr/>
          <p:nvPr userDrawn="1"/>
        </p:nvSpPr>
        <p:spPr>
          <a:xfrm>
            <a:off x="13298776" y="4189264"/>
            <a:ext cx="3750180" cy="1686792"/>
          </a:xfrm>
          <a:prstGeom prst="round2DiagRect">
            <a:avLst>
              <a:gd name="adj1" fmla="val 12560"/>
              <a:gd name="adj2" fmla="val 0"/>
            </a:avLst>
          </a:prstGeom>
          <a:gradFill>
            <a:gsLst>
              <a:gs pos="0">
                <a:schemeClr val="tx2">
                  <a:alpha val="85000"/>
                </a:schemeClr>
              </a:gs>
              <a:gs pos="24000">
                <a:srgbClr val="FFFFFF">
                  <a:alpha val="49000"/>
                </a:srgbClr>
              </a:gs>
              <a:gs pos="67000">
                <a:schemeClr val="tx2">
                  <a:alpha val="22000"/>
                </a:schemeClr>
              </a:gs>
              <a:gs pos="100000">
                <a:schemeClr val="tx2">
                  <a:alpha val="66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図プレースホルダー 9"/>
          <p:cNvSpPr>
            <a:spLocks noGrp="1"/>
          </p:cNvSpPr>
          <p:nvPr>
            <p:ph type="pic" sz="quarter" idx="22" hasCustomPrompt="1"/>
          </p:nvPr>
        </p:nvSpPr>
        <p:spPr>
          <a:xfrm>
            <a:off x="14753594" y="4611443"/>
            <a:ext cx="840545" cy="842434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33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13298776" y="3224369"/>
            <a:ext cx="3750180" cy="96489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48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34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13297278" y="5970959"/>
            <a:ext cx="3748131" cy="2909805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  <a:p>
            <a:pPr lvl="0"/>
            <a:endParaRPr kumimoji="1" lang="en-US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3590595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75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375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5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800"/>
                            </p:stCondLst>
                            <p:childTnLst>
                              <p:par>
                                <p:cTn id="2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300"/>
                            </p:stCondLst>
                            <p:childTnLst>
                              <p:par>
                                <p:cTn id="3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975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725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225"/>
                            </p:stCondLst>
                            <p:childTnLst>
                              <p:par>
                                <p:cTn id="4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9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650"/>
                            </p:stCondLst>
                            <p:childTnLst>
                              <p:par>
                                <p:cTn id="5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150"/>
                            </p:stCondLst>
                            <p:childTnLst>
                              <p:par>
                                <p:cTn id="6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825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75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animBg="1"/>
      <p:bldP spid="8" grpId="0"/>
      <p:bldP spid="17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animBg="1"/>
      <p:bldP spid="24" grpId="0"/>
      <p:bldP spid="25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animBg="1"/>
      <p:bldP spid="28" grpId="0"/>
      <p:bldP spid="29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animBg="1"/>
      <p:bldP spid="32" grpId="0"/>
      <p:bldP spid="33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ervic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/>
          <p:cNvSpPr/>
          <p:nvPr userDrawn="1"/>
        </p:nvSpPr>
        <p:spPr>
          <a:xfrm>
            <a:off x="0" y="3167211"/>
            <a:ext cx="18286413" cy="3071356"/>
          </a:xfrm>
          <a:prstGeom prst="rect">
            <a:avLst/>
          </a:prstGeom>
          <a:gradFill>
            <a:gsLst>
              <a:gs pos="0">
                <a:schemeClr val="tx2"/>
              </a:gs>
              <a:gs pos="31000">
                <a:srgbClr val="FFFFFF">
                  <a:alpha val="54000"/>
                </a:srgbClr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 smtClean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37456" y="1803400"/>
            <a:ext cx="15811500" cy="6179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  <p:sp>
        <p:nvSpPr>
          <p:cNvPr id="8" name="図プレースホルダー 9"/>
          <p:cNvSpPr>
            <a:spLocks noGrp="1"/>
          </p:cNvSpPr>
          <p:nvPr>
            <p:ph type="pic" sz="quarter" idx="13" hasCustomPrompt="1"/>
          </p:nvPr>
        </p:nvSpPr>
        <p:spPr>
          <a:xfrm>
            <a:off x="2544794" y="3650058"/>
            <a:ext cx="1218909" cy="1221648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17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1237456" y="4981267"/>
            <a:ext cx="3750180" cy="96489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48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18" name="テキスト プレースホルダー 5"/>
          <p:cNvSpPr>
            <a:spLocks noGrp="1"/>
          </p:cNvSpPr>
          <p:nvPr>
            <p:ph type="body" sz="quarter" idx="15" hasCustomPrompt="1"/>
          </p:nvPr>
        </p:nvSpPr>
        <p:spPr>
          <a:xfrm>
            <a:off x="1235958" y="6356554"/>
            <a:ext cx="3748131" cy="2713703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  <a:p>
            <a:pPr lvl="0"/>
            <a:endParaRPr kumimoji="1" lang="en-US" altLang="ja-JP" dirty="0" smtClean="0"/>
          </a:p>
        </p:txBody>
      </p:sp>
      <p:sp>
        <p:nvSpPr>
          <p:cNvPr id="24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6562612" y="3650058"/>
            <a:ext cx="1218909" cy="1221648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5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5255274" y="4981267"/>
            <a:ext cx="3750180" cy="96489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48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26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5253776" y="6356554"/>
            <a:ext cx="3748131" cy="2713703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  <a:p>
            <a:pPr lvl="0"/>
            <a:endParaRPr kumimoji="1" lang="en-US" altLang="ja-JP" dirty="0" smtClean="0"/>
          </a:p>
        </p:txBody>
      </p:sp>
      <p:sp>
        <p:nvSpPr>
          <p:cNvPr id="28" name="図プレースホルダー 9"/>
          <p:cNvSpPr>
            <a:spLocks noGrp="1"/>
          </p:cNvSpPr>
          <p:nvPr>
            <p:ph type="pic" sz="quarter" idx="19" hasCustomPrompt="1"/>
          </p:nvPr>
        </p:nvSpPr>
        <p:spPr>
          <a:xfrm>
            <a:off x="10588296" y="3650058"/>
            <a:ext cx="1218909" cy="1221648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9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9280958" y="4981267"/>
            <a:ext cx="3750180" cy="96489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48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30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9279460" y="6356554"/>
            <a:ext cx="3748131" cy="2713703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  <a:p>
            <a:pPr lvl="0"/>
            <a:endParaRPr kumimoji="1" lang="en-US" altLang="ja-JP" dirty="0" smtClean="0"/>
          </a:p>
        </p:txBody>
      </p:sp>
      <p:sp>
        <p:nvSpPr>
          <p:cNvPr id="32" name="図プレースホルダー 9"/>
          <p:cNvSpPr>
            <a:spLocks noGrp="1"/>
          </p:cNvSpPr>
          <p:nvPr>
            <p:ph type="pic" sz="quarter" idx="22" hasCustomPrompt="1"/>
          </p:nvPr>
        </p:nvSpPr>
        <p:spPr>
          <a:xfrm>
            <a:off x="14606114" y="3650058"/>
            <a:ext cx="1218909" cy="1221648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33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13298776" y="4981267"/>
            <a:ext cx="3750180" cy="96489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48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34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13297278" y="6356554"/>
            <a:ext cx="3748131" cy="2713703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  <a:p>
            <a:pPr lvl="0"/>
            <a:endParaRPr kumimoji="1" lang="en-US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9192390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75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75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875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3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8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475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225"/>
                            </p:stCondLst>
                            <p:childTnLst>
                              <p:par>
                                <p:cTn id="3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725"/>
                            </p:stCondLst>
                            <p:childTnLst>
                              <p:par>
                                <p:cTn id="4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4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75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150"/>
                            </p:stCondLst>
                            <p:childTnLst>
                              <p:par>
                                <p:cTn id="4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650"/>
                            </p:stCondLst>
                            <p:childTnLst>
                              <p:par>
                                <p:cTn id="5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325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75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/>
      <p:bldP spid="17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/>
      <p:bldP spid="25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/>
      <p:bldP spid="29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/>
      <p:bldP spid="33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円/楕円 2"/>
          <p:cNvSpPr/>
          <p:nvPr userDrawn="1"/>
        </p:nvSpPr>
        <p:spPr>
          <a:xfrm>
            <a:off x="4619697" y="619991"/>
            <a:ext cx="9047018" cy="9047018"/>
          </a:xfrm>
          <a:prstGeom prst="ellipse">
            <a:avLst/>
          </a:prstGeom>
          <a:gradFill>
            <a:gsLst>
              <a:gs pos="0">
                <a:schemeClr val="tx2">
                  <a:alpha val="64000"/>
                </a:schemeClr>
              </a:gs>
              <a:gs pos="31000">
                <a:srgbClr val="FFFFFF">
                  <a:alpha val="71000"/>
                </a:srgbClr>
              </a:gs>
              <a:gs pos="88000">
                <a:srgbClr val="FFFFFF">
                  <a:alpha val="45000"/>
                </a:srgbClr>
              </a:gs>
              <a:gs pos="67000">
                <a:schemeClr val="tx2">
                  <a:alpha val="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 userDrawn="1"/>
        </p:nvSpPr>
        <p:spPr>
          <a:xfrm>
            <a:off x="5674771" y="1675065"/>
            <a:ext cx="6936871" cy="6936871"/>
          </a:xfrm>
          <a:prstGeom prst="ellipse">
            <a:avLst/>
          </a:prstGeom>
          <a:gradFill>
            <a:gsLst>
              <a:gs pos="0">
                <a:schemeClr val="tx2"/>
              </a:gs>
              <a:gs pos="31000">
                <a:srgbClr val="FFFFFF"/>
              </a:gs>
              <a:gs pos="88000">
                <a:srgbClr val="FFFFFF">
                  <a:alpha val="60000"/>
                </a:srgbClr>
              </a:gs>
              <a:gs pos="67000">
                <a:schemeClr val="tx2">
                  <a:alpha val="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5872257" y="3972958"/>
            <a:ext cx="6541899" cy="1762823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9600" kern="0" spc="300" baseline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defRPr>
            </a:lvl1pPr>
          </a:lstStyle>
          <a:p>
            <a:r>
              <a:rPr kumimoji="1" lang="en-US" altLang="ja-JP" dirty="0" smtClean="0"/>
              <a:t>TITLE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5869977" y="5459554"/>
            <a:ext cx="6546459" cy="783172"/>
          </a:xfrm>
        </p:spPr>
        <p:txBody>
          <a:bodyPr>
            <a:noAutofit/>
          </a:bodyPr>
          <a:lstStyle>
            <a:lvl1pPr algn="ctr">
              <a:spcBef>
                <a:spcPts val="0"/>
              </a:spcBef>
              <a:defRPr sz="36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829309" y="8026400"/>
            <a:ext cx="5084618" cy="2040663"/>
          </a:xfrm>
        </p:spPr>
        <p:txBody>
          <a:bodyPr anchor="b">
            <a:noAutofit/>
          </a:bodyPr>
          <a:lstStyle>
            <a:lvl1pPr algn="r">
              <a:spcBef>
                <a:spcPts val="0"/>
              </a:spcBef>
              <a:defRPr sz="2800" i="0" spc="0" baseline="0">
                <a:solidFill>
                  <a:schemeClr val="accent2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Author</a:t>
            </a:r>
            <a:endParaRPr kumimoji="1" lang="ja-JP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5819246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56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100"/>
                            </p:stCondLst>
                            <p:childTnLst>
                              <p:par>
                                <p:cTn id="26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2" grpId="0"/>
      <p:bldP spid="6" grpId="0" build="p">
        <p:tmplLst>
          <p:tmpl lvl="1">
            <p:tnLst>
              <p:par>
                <p:cTn presetID="56" presetClass="entr" presetSubtype="0" fill="hold" nodeType="withEffect">
                  <p:stCondLst>
                    <p:cond delay="500"/>
                  </p:stCondLst>
                  <p:iterate type="lt">
                    <p:tmPct val="4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by="(-#ppt_w*2)" calcmode="lin" valueType="num">
                      <p:cBhvr rctx="PPT">
                        <p:cTn dur="500" autoRev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ppt_w</p:attrName>
                        </p:attrNameLst>
                      </p:cBhvr>
                    </p:anim>
                    <p:anim by="(#ppt_w*0.50)" calcmode="lin" valueType="num">
                      <p:cBhvr>
                        <p:cTn dur="500" decel="50000" autoRev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</p:anim>
                    <p:anim from="(-#ppt_h/2)" to="(#ppt_y)" calcmode="lin" valueType="num">
                      <p:cBhvr>
                        <p:cTn dur="1000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</p:anim>
                    <p:animRot by="21600000">
                      <p:cBhvr>
                        <p:cTn dur="1000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r</p:attrName>
                        </p:attrNameLst>
                      </p:cBhvr>
                    </p:animRot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14" presetClass="entr" presetSubtype="10" fill="hold" nodeType="afterEffect">
                  <p:stCondLst>
                    <p:cond delay="50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Servic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円/楕円 19"/>
          <p:cNvSpPr/>
          <p:nvPr userDrawn="1"/>
        </p:nvSpPr>
        <p:spPr>
          <a:xfrm>
            <a:off x="1287037" y="3021369"/>
            <a:ext cx="3645972" cy="3645972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>
                  <a:alpha val="90000"/>
                </a:srgbClr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 smtClean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37456" y="1803400"/>
            <a:ext cx="15811500" cy="6179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  <p:sp>
        <p:nvSpPr>
          <p:cNvPr id="8" name="図プレースホルダー 9"/>
          <p:cNvSpPr>
            <a:spLocks noGrp="1"/>
          </p:cNvSpPr>
          <p:nvPr>
            <p:ph type="pic" sz="quarter" idx="13" hasCustomPrompt="1"/>
          </p:nvPr>
        </p:nvSpPr>
        <p:spPr>
          <a:xfrm>
            <a:off x="2500569" y="3857875"/>
            <a:ext cx="1218909" cy="1221648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17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1477388" y="5050542"/>
            <a:ext cx="3265271" cy="96489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40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18" name="テキスト プレースホルダー 5"/>
          <p:cNvSpPr>
            <a:spLocks noGrp="1"/>
          </p:cNvSpPr>
          <p:nvPr>
            <p:ph type="body" sz="quarter" idx="15" hasCustomPrompt="1"/>
          </p:nvPr>
        </p:nvSpPr>
        <p:spPr>
          <a:xfrm>
            <a:off x="1235958" y="6788725"/>
            <a:ext cx="3748131" cy="2382982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  <a:p>
            <a:pPr lvl="0"/>
            <a:endParaRPr kumimoji="1" lang="en-US" altLang="ja-JP" dirty="0" smtClean="0"/>
          </a:p>
        </p:txBody>
      </p:sp>
      <p:sp>
        <p:nvSpPr>
          <p:cNvPr id="21" name="円/楕円 20"/>
          <p:cNvSpPr/>
          <p:nvPr userDrawn="1"/>
        </p:nvSpPr>
        <p:spPr>
          <a:xfrm>
            <a:off x="5284552" y="3021369"/>
            <a:ext cx="3645972" cy="3645972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>
                  <a:alpha val="90000"/>
                </a:srgbClr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6498084" y="3857875"/>
            <a:ext cx="1218909" cy="1221648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3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5474903" y="5050542"/>
            <a:ext cx="3265271" cy="96489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40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27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5233473" y="6788725"/>
            <a:ext cx="3748131" cy="2382982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  <a:p>
            <a:pPr lvl="0"/>
            <a:endParaRPr kumimoji="1" lang="en-US" altLang="ja-JP" dirty="0" smtClean="0"/>
          </a:p>
        </p:txBody>
      </p:sp>
      <p:sp>
        <p:nvSpPr>
          <p:cNvPr id="31" name="円/楕円 30"/>
          <p:cNvSpPr/>
          <p:nvPr userDrawn="1"/>
        </p:nvSpPr>
        <p:spPr>
          <a:xfrm>
            <a:off x="9322675" y="3021369"/>
            <a:ext cx="3645972" cy="3645972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>
                  <a:alpha val="90000"/>
                </a:srgbClr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図プレースホルダー 9"/>
          <p:cNvSpPr>
            <a:spLocks noGrp="1"/>
          </p:cNvSpPr>
          <p:nvPr>
            <p:ph type="pic" sz="quarter" idx="19" hasCustomPrompt="1"/>
          </p:nvPr>
        </p:nvSpPr>
        <p:spPr>
          <a:xfrm>
            <a:off x="10536207" y="3857875"/>
            <a:ext cx="1218909" cy="1221648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37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9513026" y="5050542"/>
            <a:ext cx="3265271" cy="96489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40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38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9271596" y="6788725"/>
            <a:ext cx="3748131" cy="2382982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  <a:p>
            <a:pPr lvl="0"/>
            <a:endParaRPr kumimoji="1" lang="en-US" altLang="ja-JP" dirty="0" smtClean="0"/>
          </a:p>
        </p:txBody>
      </p:sp>
      <p:sp>
        <p:nvSpPr>
          <p:cNvPr id="39" name="円/楕円 38"/>
          <p:cNvSpPr/>
          <p:nvPr userDrawn="1"/>
        </p:nvSpPr>
        <p:spPr>
          <a:xfrm>
            <a:off x="13351904" y="3021369"/>
            <a:ext cx="3645972" cy="3645972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>
                  <a:alpha val="90000"/>
                </a:srgbClr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図プレースホルダー 9"/>
          <p:cNvSpPr>
            <a:spLocks noGrp="1"/>
          </p:cNvSpPr>
          <p:nvPr>
            <p:ph type="pic" sz="quarter" idx="22" hasCustomPrompt="1"/>
          </p:nvPr>
        </p:nvSpPr>
        <p:spPr>
          <a:xfrm>
            <a:off x="14565436" y="3857875"/>
            <a:ext cx="1218909" cy="1221648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41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13542255" y="5050542"/>
            <a:ext cx="3265271" cy="96489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40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42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13300825" y="6788725"/>
            <a:ext cx="3748131" cy="2382982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  <a:p>
            <a:pPr lvl="0"/>
            <a:endParaRPr kumimoji="1" lang="en-US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1537947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75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8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3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225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725"/>
                            </p:stCondLst>
                            <p:childTnLst>
                              <p:par>
                                <p:cTn id="4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65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150"/>
                            </p:stCondLst>
                            <p:childTnLst>
                              <p:par>
                                <p:cTn id="6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075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/>
      <p:bldP spid="17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25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animBg="1"/>
      <p:bldP spid="22" grpId="0"/>
      <p:bldP spid="23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25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animBg="1"/>
      <p:bldP spid="36" grpId="0"/>
      <p:bldP spid="37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25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animBg="1"/>
      <p:bldP spid="40" grpId="0"/>
      <p:bldP spid="41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25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4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/>
          <p:cNvSpPr/>
          <p:nvPr userDrawn="1"/>
        </p:nvSpPr>
        <p:spPr>
          <a:xfrm>
            <a:off x="0" y="4439265"/>
            <a:ext cx="18286413" cy="5847734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 smtClean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37456" y="1803400"/>
            <a:ext cx="15811500" cy="6179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  <p:sp>
        <p:nvSpPr>
          <p:cNvPr id="8" name="図プレースホルダー 9"/>
          <p:cNvSpPr>
            <a:spLocks noGrp="1"/>
          </p:cNvSpPr>
          <p:nvPr>
            <p:ph type="pic" sz="quarter" idx="13" hasCustomPrompt="1"/>
          </p:nvPr>
        </p:nvSpPr>
        <p:spPr>
          <a:xfrm>
            <a:off x="3033436" y="4876913"/>
            <a:ext cx="1225166" cy="1227919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17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1236707" y="6307901"/>
            <a:ext cx="4818624" cy="96489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48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18" name="テキスト プレースホルダー 5"/>
          <p:cNvSpPr>
            <a:spLocks noGrp="1"/>
          </p:cNvSpPr>
          <p:nvPr>
            <p:ph type="body" sz="quarter" idx="15" hasCustomPrompt="1"/>
          </p:nvPr>
        </p:nvSpPr>
        <p:spPr>
          <a:xfrm>
            <a:off x="1238023" y="7272796"/>
            <a:ext cx="4815992" cy="2107178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  <a:p>
            <a:pPr lvl="0"/>
            <a:endParaRPr kumimoji="1" lang="en-US" altLang="ja-JP" dirty="0" smtClean="0"/>
          </a:p>
        </p:txBody>
      </p:sp>
      <p:sp>
        <p:nvSpPr>
          <p:cNvPr id="24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8530249" y="4876913"/>
            <a:ext cx="1225166" cy="1227919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5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733520" y="6307901"/>
            <a:ext cx="4818624" cy="96489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48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26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6734836" y="7272796"/>
            <a:ext cx="4815992" cy="2107178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  <a:p>
            <a:pPr lvl="0"/>
            <a:endParaRPr kumimoji="1" lang="en-US" altLang="ja-JP" dirty="0" smtClean="0"/>
          </a:p>
        </p:txBody>
      </p:sp>
      <p:sp>
        <p:nvSpPr>
          <p:cNvPr id="28" name="図プレースホルダー 9"/>
          <p:cNvSpPr>
            <a:spLocks noGrp="1"/>
          </p:cNvSpPr>
          <p:nvPr>
            <p:ph type="pic" sz="quarter" idx="19" hasCustomPrompt="1"/>
          </p:nvPr>
        </p:nvSpPr>
        <p:spPr>
          <a:xfrm>
            <a:off x="14027061" y="4876913"/>
            <a:ext cx="1225166" cy="1227919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9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12230332" y="6307901"/>
            <a:ext cx="4818624" cy="96489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48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30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12231648" y="7272796"/>
            <a:ext cx="4815992" cy="2107178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  <a:p>
            <a:pPr lvl="0"/>
            <a:endParaRPr kumimoji="1" lang="en-US" altLang="ja-JP" dirty="0" smtClean="0"/>
          </a:p>
        </p:txBody>
      </p:sp>
      <p:sp>
        <p:nvSpPr>
          <p:cNvPr id="36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921553" y="2798151"/>
            <a:ext cx="16443307" cy="1478881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40922362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75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25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25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625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3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5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50"/>
                            </p:stCondLst>
                            <p:childTnLst>
                              <p:par>
                                <p:cTn id="3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225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975"/>
                            </p:stCondLst>
                            <p:childTnLst>
                              <p:par>
                                <p:cTn id="4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475"/>
                            </p:stCondLst>
                            <p:childTnLst>
                              <p:par>
                                <p:cTn id="4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15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/>
      <p:bldP spid="17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/>
      <p:bldP spid="25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/>
      <p:bldP spid="29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z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 smtClean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37456" y="1803400"/>
            <a:ext cx="15811500" cy="6179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  <p:sp>
        <p:nvSpPr>
          <p:cNvPr id="7" name="対角する 2 つの角を丸めた四角形 6"/>
          <p:cNvSpPr/>
          <p:nvPr userDrawn="1"/>
        </p:nvSpPr>
        <p:spPr>
          <a:xfrm>
            <a:off x="7263605" y="3287487"/>
            <a:ext cx="3788229" cy="3788229"/>
          </a:xfrm>
          <a:prstGeom prst="round2DiagRect">
            <a:avLst>
              <a:gd name="adj1" fmla="val 7472"/>
              <a:gd name="adj2" fmla="val 0"/>
            </a:avLst>
          </a:prstGeom>
          <a:gradFill>
            <a:gsLst>
              <a:gs pos="0">
                <a:schemeClr val="tx2"/>
              </a:gs>
              <a:gs pos="31000">
                <a:srgbClr val="FFFFFF">
                  <a:alpha val="54000"/>
                </a:srgbClr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対角する 2 つの角を丸めた四角形 7"/>
          <p:cNvSpPr/>
          <p:nvPr userDrawn="1"/>
        </p:nvSpPr>
        <p:spPr>
          <a:xfrm>
            <a:off x="5042123" y="5029202"/>
            <a:ext cx="2046514" cy="2046514"/>
          </a:xfrm>
          <a:prstGeom prst="round2DiagRect">
            <a:avLst>
              <a:gd name="adj1" fmla="val 11727"/>
              <a:gd name="adj2" fmla="val 0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対角する 2 つの角を丸めた四角形 8"/>
          <p:cNvSpPr/>
          <p:nvPr userDrawn="1"/>
        </p:nvSpPr>
        <p:spPr>
          <a:xfrm>
            <a:off x="6268577" y="4002312"/>
            <a:ext cx="820060" cy="820060"/>
          </a:xfrm>
          <a:prstGeom prst="round2DiagRect">
            <a:avLst>
              <a:gd name="adj1" fmla="val 19861"/>
              <a:gd name="adj2" fmla="val 0"/>
            </a:avLst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対角する 2 つの角を丸めた四角形 9"/>
          <p:cNvSpPr/>
          <p:nvPr userDrawn="1"/>
        </p:nvSpPr>
        <p:spPr>
          <a:xfrm>
            <a:off x="2900355" y="4201886"/>
            <a:ext cx="1931312" cy="1856820"/>
          </a:xfrm>
          <a:prstGeom prst="round2DiagRect">
            <a:avLst>
              <a:gd name="adj1" fmla="val 14854"/>
              <a:gd name="adj2" fmla="val 0"/>
            </a:avLst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対角する 2 つの角を丸めた四角形 10"/>
          <p:cNvSpPr/>
          <p:nvPr userDrawn="1"/>
        </p:nvSpPr>
        <p:spPr>
          <a:xfrm>
            <a:off x="11212285" y="4537531"/>
            <a:ext cx="2581951" cy="2538185"/>
          </a:xfrm>
          <a:prstGeom prst="round2DiagRect">
            <a:avLst>
              <a:gd name="adj1" fmla="val 8868"/>
              <a:gd name="adj2" fmla="val 0"/>
            </a:avLst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対角する 2 つの角を丸めた四角形 11"/>
          <p:cNvSpPr/>
          <p:nvPr userDrawn="1"/>
        </p:nvSpPr>
        <p:spPr>
          <a:xfrm>
            <a:off x="4011606" y="6255656"/>
            <a:ext cx="820060" cy="820060"/>
          </a:xfrm>
          <a:prstGeom prst="round2DiagRect">
            <a:avLst>
              <a:gd name="adj1" fmla="val 19861"/>
              <a:gd name="adj2" fmla="val 0"/>
            </a:avLst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対角する 2 つの角を丸めた四角形 12"/>
          <p:cNvSpPr/>
          <p:nvPr userDrawn="1"/>
        </p:nvSpPr>
        <p:spPr>
          <a:xfrm>
            <a:off x="11212285" y="3269343"/>
            <a:ext cx="1081314" cy="1081314"/>
          </a:xfrm>
          <a:prstGeom prst="round2DiagRect">
            <a:avLst>
              <a:gd name="adj1" fmla="val 19861"/>
              <a:gd name="adj2" fmla="val 0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対角する 2 つの角を丸めた四角形 13"/>
          <p:cNvSpPr/>
          <p:nvPr userDrawn="1"/>
        </p:nvSpPr>
        <p:spPr>
          <a:xfrm>
            <a:off x="13946637" y="4537532"/>
            <a:ext cx="1747750" cy="1718124"/>
          </a:xfrm>
          <a:prstGeom prst="round2DiagRect">
            <a:avLst>
              <a:gd name="adj1" fmla="val 11727"/>
              <a:gd name="adj2" fmla="val 0"/>
            </a:avLst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対角する 2 つの角を丸めた四角形 14"/>
          <p:cNvSpPr/>
          <p:nvPr userDrawn="1"/>
        </p:nvSpPr>
        <p:spPr>
          <a:xfrm>
            <a:off x="13946637" y="6393545"/>
            <a:ext cx="682172" cy="682172"/>
          </a:xfrm>
          <a:prstGeom prst="round2DiagRect">
            <a:avLst>
              <a:gd name="adj1" fmla="val 19861"/>
              <a:gd name="adj2" fmla="val 0"/>
            </a:avLst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921553" y="7399648"/>
            <a:ext cx="16443307" cy="169025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  <p:sp>
        <p:nvSpPr>
          <p:cNvPr id="17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7282629" y="3592434"/>
            <a:ext cx="3750180" cy="96489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48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18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7416005" y="4565406"/>
            <a:ext cx="3483429" cy="2357908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  <p:sp>
        <p:nvSpPr>
          <p:cNvPr id="19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5042124" y="6227529"/>
            <a:ext cx="2046514" cy="734530"/>
          </a:xfrm>
        </p:spPr>
        <p:txBody>
          <a:bodyPr anchor="t">
            <a:noAutofit/>
          </a:bodyPr>
          <a:lstStyle>
            <a:lvl1pPr algn="ctr">
              <a:spcBef>
                <a:spcPts val="0"/>
              </a:spcBef>
              <a:defRPr sz="28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20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11212285" y="6015164"/>
            <a:ext cx="2590003" cy="753635"/>
          </a:xfrm>
        </p:spPr>
        <p:txBody>
          <a:bodyPr anchor="t">
            <a:noAutofit/>
          </a:bodyPr>
          <a:lstStyle>
            <a:lvl1pPr algn="ctr">
              <a:spcBef>
                <a:spcPts val="0"/>
              </a:spcBef>
              <a:defRPr sz="28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21" name="図プレースホルダー 9"/>
          <p:cNvSpPr>
            <a:spLocks noGrp="1"/>
          </p:cNvSpPr>
          <p:nvPr>
            <p:ph type="pic" sz="quarter" idx="13" hasCustomPrompt="1"/>
          </p:nvPr>
        </p:nvSpPr>
        <p:spPr>
          <a:xfrm>
            <a:off x="3445738" y="4709079"/>
            <a:ext cx="840545" cy="842434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2" name="図プレースホルダー 9"/>
          <p:cNvSpPr>
            <a:spLocks noGrp="1"/>
          </p:cNvSpPr>
          <p:nvPr>
            <p:ph type="pic" sz="quarter" idx="24" hasCustomPrompt="1"/>
          </p:nvPr>
        </p:nvSpPr>
        <p:spPr>
          <a:xfrm>
            <a:off x="14400240" y="4975377"/>
            <a:ext cx="840545" cy="842434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3" name="図プレースホルダー 9"/>
          <p:cNvSpPr>
            <a:spLocks noGrp="1"/>
          </p:cNvSpPr>
          <p:nvPr>
            <p:ph type="pic" sz="quarter" idx="25" hasCustomPrompt="1"/>
          </p:nvPr>
        </p:nvSpPr>
        <p:spPr>
          <a:xfrm>
            <a:off x="5735467" y="5533570"/>
            <a:ext cx="659826" cy="661309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4" name="図プレースホルダー 9"/>
          <p:cNvSpPr>
            <a:spLocks noGrp="1"/>
          </p:cNvSpPr>
          <p:nvPr>
            <p:ph type="pic" sz="quarter" idx="26" hasCustomPrompt="1"/>
          </p:nvPr>
        </p:nvSpPr>
        <p:spPr>
          <a:xfrm>
            <a:off x="12173347" y="5296803"/>
            <a:ext cx="659826" cy="661309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5" name="図プレースホルダー 9"/>
          <p:cNvSpPr>
            <a:spLocks noGrp="1"/>
          </p:cNvSpPr>
          <p:nvPr>
            <p:ph type="pic" sz="quarter" idx="27" hasCustomPrompt="1"/>
          </p:nvPr>
        </p:nvSpPr>
        <p:spPr>
          <a:xfrm>
            <a:off x="11477314" y="3533752"/>
            <a:ext cx="551257" cy="552496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470644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75"/>
                            </p:stCondLst>
                            <p:childTnLst>
                              <p:par>
                                <p:cTn id="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1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1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1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375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>
        <p:tmplLst>
          <p:tmpl>
            <p:tnLst>
              <p:par>
                <p:cTn presetID="10" presetClass="entr" presetSubtype="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/>
      <p:bldP spid="22" grpId="0"/>
      <p:bldP spid="23" grpId="0"/>
      <p:bldP spid="24" grpId="0"/>
      <p:bldP spid="25" grpId="0"/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oint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 smtClean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37456" y="1803400"/>
            <a:ext cx="15811500" cy="6179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  <p:sp>
        <p:nvSpPr>
          <p:cNvPr id="7" name="対角する 2 つの角を丸めた四角形 6"/>
          <p:cNvSpPr/>
          <p:nvPr userDrawn="1"/>
        </p:nvSpPr>
        <p:spPr>
          <a:xfrm>
            <a:off x="2183606" y="3287487"/>
            <a:ext cx="3788229" cy="3788229"/>
          </a:xfrm>
          <a:prstGeom prst="round2DiagRect">
            <a:avLst>
              <a:gd name="adj1" fmla="val 7472"/>
              <a:gd name="adj2" fmla="val 0"/>
            </a:avLst>
          </a:prstGeom>
          <a:gradFill flip="none" rotWithShape="1">
            <a:gsLst>
              <a:gs pos="0">
                <a:schemeClr val="tx1">
                  <a:alpha val="48000"/>
                </a:schemeClr>
              </a:gs>
              <a:gs pos="73000">
                <a:srgbClr val="FFFFFF">
                  <a:alpha val="40000"/>
                </a:srgbClr>
              </a:gs>
              <a:gs pos="33000">
                <a:schemeClr val="tx1">
                  <a:alpha val="25000"/>
                </a:schemeClr>
              </a:gs>
              <a:gs pos="100000">
                <a:schemeClr val="tx1">
                  <a:alpha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2202630" y="3592434"/>
            <a:ext cx="3750180" cy="96489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48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2321492" y="4565406"/>
            <a:ext cx="3512457" cy="2357908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  <p:sp>
        <p:nvSpPr>
          <p:cNvPr id="10" name="対角する 2 つの角を丸めた四角形 9"/>
          <p:cNvSpPr/>
          <p:nvPr userDrawn="1"/>
        </p:nvSpPr>
        <p:spPr>
          <a:xfrm>
            <a:off x="7262585" y="3287487"/>
            <a:ext cx="3788229" cy="3788229"/>
          </a:xfrm>
          <a:prstGeom prst="round2DiagRect">
            <a:avLst>
              <a:gd name="adj1" fmla="val 7472"/>
              <a:gd name="adj2" fmla="val 0"/>
            </a:avLst>
          </a:prstGeom>
          <a:gradFill flip="none" rotWithShape="1">
            <a:gsLst>
              <a:gs pos="0">
                <a:schemeClr val="tx1">
                  <a:alpha val="48000"/>
                </a:schemeClr>
              </a:gs>
              <a:gs pos="73000">
                <a:srgbClr val="FFFFFF">
                  <a:alpha val="40000"/>
                </a:srgbClr>
              </a:gs>
              <a:gs pos="33000">
                <a:schemeClr val="tx1">
                  <a:alpha val="25000"/>
                </a:schemeClr>
              </a:gs>
              <a:gs pos="100000">
                <a:schemeClr val="tx1">
                  <a:alpha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7281609" y="3592434"/>
            <a:ext cx="3750180" cy="96489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48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7400471" y="4565406"/>
            <a:ext cx="3512457" cy="2357908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  <p:sp>
        <p:nvSpPr>
          <p:cNvPr id="13" name="対角する 2 つの角を丸めた四角形 12"/>
          <p:cNvSpPr/>
          <p:nvPr userDrawn="1"/>
        </p:nvSpPr>
        <p:spPr>
          <a:xfrm>
            <a:off x="12320817" y="3287487"/>
            <a:ext cx="3788229" cy="3788229"/>
          </a:xfrm>
          <a:prstGeom prst="round2DiagRect">
            <a:avLst>
              <a:gd name="adj1" fmla="val 7472"/>
              <a:gd name="adj2" fmla="val 0"/>
            </a:avLst>
          </a:prstGeom>
          <a:gradFill flip="none" rotWithShape="1">
            <a:gsLst>
              <a:gs pos="0">
                <a:schemeClr val="tx1">
                  <a:alpha val="48000"/>
                </a:schemeClr>
              </a:gs>
              <a:gs pos="73000">
                <a:srgbClr val="FFFFFF">
                  <a:alpha val="40000"/>
                </a:srgbClr>
              </a:gs>
              <a:gs pos="33000">
                <a:schemeClr val="tx1">
                  <a:alpha val="25000"/>
                </a:schemeClr>
              </a:gs>
              <a:gs pos="100000">
                <a:schemeClr val="tx1">
                  <a:alpha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12339841" y="3592434"/>
            <a:ext cx="3750180" cy="96489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48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15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12458703" y="4565406"/>
            <a:ext cx="3512457" cy="2357908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  <p:sp>
        <p:nvSpPr>
          <p:cNvPr id="16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921553" y="7399648"/>
            <a:ext cx="16443307" cy="169025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37354649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75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75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8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3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975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725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225"/>
                            </p:stCondLst>
                            <p:childTnLst>
                              <p:par>
                                <p:cTn id="3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9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6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75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animBg="1"/>
      <p:bldP spid="8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animBg="1"/>
      <p:bldP spid="11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animBg="1"/>
      <p:bldP spid="14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stor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 smtClean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37456" y="1803400"/>
            <a:ext cx="15811500" cy="6179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  <p:sp>
        <p:nvSpPr>
          <p:cNvPr id="18" name="円/楕円 17"/>
          <p:cNvSpPr/>
          <p:nvPr userDrawn="1"/>
        </p:nvSpPr>
        <p:spPr>
          <a:xfrm>
            <a:off x="2653372" y="5749699"/>
            <a:ext cx="780576" cy="780576"/>
          </a:xfrm>
          <a:prstGeom prst="ellipse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円/楕円 18"/>
          <p:cNvSpPr/>
          <p:nvPr userDrawn="1"/>
        </p:nvSpPr>
        <p:spPr>
          <a:xfrm>
            <a:off x="2812258" y="5908585"/>
            <a:ext cx="462804" cy="462804"/>
          </a:xfrm>
          <a:prstGeom prst="ellipse">
            <a:avLst/>
          </a:prstGeom>
          <a:solidFill>
            <a:schemeClr val="tx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円/楕円 19"/>
          <p:cNvSpPr/>
          <p:nvPr userDrawn="1"/>
        </p:nvSpPr>
        <p:spPr>
          <a:xfrm>
            <a:off x="6641690" y="4746481"/>
            <a:ext cx="780576" cy="780576"/>
          </a:xfrm>
          <a:prstGeom prst="ellipse">
            <a:avLst/>
          </a:prstGeom>
          <a:solidFill>
            <a:schemeClr val="tx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円/楕円 20"/>
          <p:cNvSpPr/>
          <p:nvPr userDrawn="1"/>
        </p:nvSpPr>
        <p:spPr>
          <a:xfrm>
            <a:off x="6800576" y="4905367"/>
            <a:ext cx="462804" cy="462804"/>
          </a:xfrm>
          <a:prstGeom prst="ellipse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3" name="直線コネクタ 22"/>
          <p:cNvCxnSpPr>
            <a:stCxn id="19" idx="6"/>
            <a:endCxn id="20" idx="2"/>
          </p:cNvCxnSpPr>
          <p:nvPr userDrawn="1"/>
        </p:nvCxnSpPr>
        <p:spPr>
          <a:xfrm flipV="1">
            <a:off x="3275062" y="5136769"/>
            <a:ext cx="3366628" cy="1003218"/>
          </a:xfrm>
          <a:prstGeom prst="line">
            <a:avLst/>
          </a:prstGeom>
          <a:ln w="38100">
            <a:solidFill>
              <a:srgbClr val="FFFFFF">
                <a:alpha val="3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円/楕円 24"/>
          <p:cNvSpPr/>
          <p:nvPr userDrawn="1"/>
        </p:nvSpPr>
        <p:spPr>
          <a:xfrm>
            <a:off x="10648475" y="5368171"/>
            <a:ext cx="780576" cy="780576"/>
          </a:xfrm>
          <a:prstGeom prst="ellipse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円/楕円 25"/>
          <p:cNvSpPr/>
          <p:nvPr userDrawn="1"/>
        </p:nvSpPr>
        <p:spPr>
          <a:xfrm>
            <a:off x="10807361" y="5527057"/>
            <a:ext cx="462804" cy="462804"/>
          </a:xfrm>
          <a:prstGeom prst="ellipse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7" name="直線コネクタ 26"/>
          <p:cNvCxnSpPr>
            <a:stCxn id="21" idx="6"/>
            <a:endCxn id="25" idx="2"/>
          </p:cNvCxnSpPr>
          <p:nvPr userDrawn="1"/>
        </p:nvCxnSpPr>
        <p:spPr>
          <a:xfrm>
            <a:off x="7263380" y="5136769"/>
            <a:ext cx="3385095" cy="621690"/>
          </a:xfrm>
          <a:prstGeom prst="line">
            <a:avLst/>
          </a:prstGeom>
          <a:ln w="38100"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円/楕円 28"/>
          <p:cNvSpPr/>
          <p:nvPr userDrawn="1"/>
        </p:nvSpPr>
        <p:spPr>
          <a:xfrm>
            <a:off x="14618325" y="3960338"/>
            <a:ext cx="780576" cy="780576"/>
          </a:xfrm>
          <a:prstGeom prst="ellipse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円/楕円 29"/>
          <p:cNvSpPr/>
          <p:nvPr userDrawn="1"/>
        </p:nvSpPr>
        <p:spPr>
          <a:xfrm>
            <a:off x="14777211" y="4119224"/>
            <a:ext cx="462804" cy="462804"/>
          </a:xfrm>
          <a:prstGeom prst="ellipse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1" name="直線コネクタ 30"/>
          <p:cNvCxnSpPr>
            <a:stCxn id="26" idx="6"/>
            <a:endCxn id="29" idx="2"/>
          </p:cNvCxnSpPr>
          <p:nvPr userDrawn="1"/>
        </p:nvCxnSpPr>
        <p:spPr>
          <a:xfrm flipV="1">
            <a:off x="11270165" y="4350626"/>
            <a:ext cx="3348160" cy="1407833"/>
          </a:xfrm>
          <a:prstGeom prst="line">
            <a:avLst/>
          </a:prstGeom>
          <a:ln w="38100">
            <a:solidFill>
              <a:srgbClr val="FFFFFF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/>
          <p:cNvCxnSpPr>
            <a:stCxn id="18" idx="2"/>
          </p:cNvCxnSpPr>
          <p:nvPr userDrawn="1"/>
        </p:nvCxnSpPr>
        <p:spPr>
          <a:xfrm flipH="1" flipV="1">
            <a:off x="0" y="5368171"/>
            <a:ext cx="2653372" cy="771816"/>
          </a:xfrm>
          <a:prstGeom prst="line">
            <a:avLst/>
          </a:prstGeom>
          <a:ln w="38100">
            <a:solidFill>
              <a:srgbClr val="FFFFFF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/>
          <p:cNvCxnSpPr>
            <a:stCxn id="29" idx="6"/>
          </p:cNvCxnSpPr>
          <p:nvPr userDrawn="1"/>
        </p:nvCxnSpPr>
        <p:spPr>
          <a:xfrm>
            <a:off x="15398901" y="4350626"/>
            <a:ext cx="2887512" cy="771816"/>
          </a:xfrm>
          <a:prstGeom prst="line">
            <a:avLst/>
          </a:prstGeom>
          <a:ln w="38100"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1969858" y="4582028"/>
            <a:ext cx="2222798" cy="96489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7200" i="1" spc="0" baseline="0">
                <a:solidFill>
                  <a:schemeClr val="tx1">
                    <a:alpha val="70000"/>
                  </a:schemeClr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0000</a:t>
            </a:r>
            <a:endParaRPr kumimoji="1" lang="ja-JP" altLang="en-US" dirty="0" smtClean="0"/>
          </a:p>
        </p:txBody>
      </p:sp>
      <p:sp>
        <p:nvSpPr>
          <p:cNvPr id="58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5920579" y="3683550"/>
            <a:ext cx="2222798" cy="96489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7200" i="1" spc="0" baseline="0">
                <a:solidFill>
                  <a:schemeClr val="tx1">
                    <a:alpha val="70000"/>
                  </a:schemeClr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0000</a:t>
            </a:r>
            <a:endParaRPr kumimoji="1" lang="ja-JP" altLang="en-US" dirty="0" smtClean="0"/>
          </a:p>
        </p:txBody>
      </p:sp>
      <p:sp>
        <p:nvSpPr>
          <p:cNvPr id="59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9927364" y="4268615"/>
            <a:ext cx="2222798" cy="96489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7200" i="1" spc="0" baseline="0">
                <a:solidFill>
                  <a:schemeClr val="tx1">
                    <a:alpha val="70000"/>
                  </a:schemeClr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0000</a:t>
            </a:r>
            <a:endParaRPr kumimoji="1" lang="ja-JP" altLang="en-US" dirty="0" smtClean="0"/>
          </a:p>
        </p:txBody>
      </p:sp>
      <p:sp>
        <p:nvSpPr>
          <p:cNvPr id="60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13897214" y="2893250"/>
            <a:ext cx="2222798" cy="96489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7200" i="1" spc="0" baseline="0">
                <a:solidFill>
                  <a:schemeClr val="tx1">
                    <a:alpha val="70000"/>
                  </a:schemeClr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0000</a:t>
            </a:r>
            <a:endParaRPr kumimoji="1" lang="ja-JP" altLang="en-US" dirty="0" smtClean="0"/>
          </a:p>
        </p:txBody>
      </p:sp>
      <p:sp>
        <p:nvSpPr>
          <p:cNvPr id="61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1119383" y="6601170"/>
            <a:ext cx="3750180" cy="96489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44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62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1119383" y="7438755"/>
            <a:ext cx="3750180" cy="2130248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  <p:sp>
        <p:nvSpPr>
          <p:cNvPr id="63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5162224" y="5638555"/>
            <a:ext cx="3750180" cy="96489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44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64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5162224" y="6476140"/>
            <a:ext cx="3750180" cy="2130248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  <p:sp>
        <p:nvSpPr>
          <p:cNvPr id="65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9173446" y="6271122"/>
            <a:ext cx="3750180" cy="96489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44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66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9173446" y="7108707"/>
            <a:ext cx="3750180" cy="2130248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  <p:sp>
        <p:nvSpPr>
          <p:cNvPr id="67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13148651" y="4873470"/>
            <a:ext cx="3750180" cy="96489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44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68" name="テキスト プレースホルダー 5"/>
          <p:cNvSpPr>
            <a:spLocks noGrp="1"/>
          </p:cNvSpPr>
          <p:nvPr>
            <p:ph type="body" sz="quarter" idx="28" hasCustomPrompt="1"/>
          </p:nvPr>
        </p:nvSpPr>
        <p:spPr>
          <a:xfrm>
            <a:off x="13148651" y="5711055"/>
            <a:ext cx="3750180" cy="2130248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39415298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75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75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125"/>
                            </p:stCondLst>
                            <p:childTnLst>
                              <p:par>
                                <p:cTn id="24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6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7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8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9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988"/>
                            </p:stCondLst>
                            <p:childTnLst>
                              <p:par>
                                <p:cTn id="3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662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413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913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663"/>
                            </p:stCondLst>
                            <p:childTnLst>
                              <p:par>
                                <p:cTn id="54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6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7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8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9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525"/>
                            </p:stCondLst>
                            <p:childTnLst>
                              <p:par>
                                <p:cTn id="6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2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75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95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450"/>
                            </p:stCondLst>
                            <p:childTnLst>
                              <p:par>
                                <p:cTn id="7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200"/>
                            </p:stCondLst>
                            <p:childTnLst>
                              <p:par>
                                <p:cTn id="84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86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7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88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89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63"/>
                            </p:stCondLst>
                            <p:childTnLst>
                              <p:par>
                                <p:cTn id="9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3" dur="5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738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75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1488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1988"/>
                            </p:stCondLst>
                            <p:childTnLst>
                              <p:par>
                                <p:cTn id="10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2738"/>
                            </p:stCondLst>
                            <p:childTnLst>
                              <p:par>
                                <p:cTn id="114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6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17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18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19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3600"/>
                            </p:stCondLst>
                            <p:childTnLst>
                              <p:par>
                                <p:cTn id="1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3" dur="5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4275"/>
                            </p:stCondLst>
                            <p:childTnLst>
                              <p:par>
                                <p:cTn id="1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75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5025"/>
                            </p:stCondLst>
                            <p:childTnLst>
                              <p:par>
                                <p:cTn id="1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animBg="1"/>
      <p:bldP spid="19" grpId="0" animBg="1"/>
      <p:bldP spid="20" grpId="0" animBg="1"/>
      <p:bldP spid="21" grpId="0" animBg="1"/>
      <p:bldP spid="25" grpId="0" animBg="1"/>
      <p:bldP spid="26" grpId="0" animBg="1"/>
      <p:bldP spid="29" grpId="0" animBg="1"/>
      <p:bldP spid="30" grpId="0" animBg="1"/>
      <p:bldP spid="57" grpId="0" build="p">
        <p:tmplLst>
          <p:tmpl lvl="1">
            <p:tnLst>
              <p:par>
                <p:cTn presetID="56" presetClass="entr" presetSubtype="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by="(-#ppt_w*2)" calcmode="lin" valueType="num">
                      <p:cBhvr rctx="PPT">
                        <p:cTn dur="375" autoRev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ppt_w</p:attrName>
                        </p:attrNameLst>
                      </p:cBhvr>
                    </p:anim>
                    <p:anim by="(#ppt_w*0.50)" calcmode="lin" valueType="num">
                      <p:cBhvr>
                        <p:cTn dur="375" decel="50000" autoRev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ppt_x</p:attrName>
                        </p:attrNameLst>
                      </p:cBhvr>
                    </p:anim>
                    <p:anim from="(-#ppt_h/2)" to="(#ppt_y)" calcmode="lin" valueType="num">
                      <p:cBhvr>
                        <p:cTn dur="750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ppt_y</p:attrName>
                        </p:attrNameLst>
                      </p:cBhvr>
                    </p:anim>
                    <p:animRot by="21600000">
                      <p:cBhvr>
                        <p:cTn dur="750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r</p:attrName>
                        </p:attrNameLst>
                      </p:cBhvr>
                    </p:animRot>
                  </p:childTnLst>
                </p:cTn>
              </p:par>
            </p:tnLst>
          </p:tmpl>
        </p:tmplLst>
      </p:bldP>
      <p:bldP spid="58" grpId="0" build="p">
        <p:tmplLst>
          <p:tmpl lvl="1">
            <p:tnLst>
              <p:par>
                <p:cTn presetID="56" presetClass="entr" presetSubtype="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by="(-#ppt_w*2)" calcmode="lin" valueType="num">
                      <p:cBhvr rctx="PPT">
                        <p:cTn dur="375" autoRev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ppt_w</p:attrName>
                        </p:attrNameLst>
                      </p:cBhvr>
                    </p:anim>
                    <p:anim by="(#ppt_w*0.50)" calcmode="lin" valueType="num">
                      <p:cBhvr>
                        <p:cTn dur="375" decel="50000" autoRev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ppt_x</p:attrName>
                        </p:attrNameLst>
                      </p:cBhvr>
                    </p:anim>
                    <p:anim from="(-#ppt_h/2)" to="(#ppt_y)" calcmode="lin" valueType="num">
                      <p:cBhvr>
                        <p:cTn dur="750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ppt_y</p:attrName>
                        </p:attrNameLst>
                      </p:cBhvr>
                    </p:anim>
                    <p:animRot by="21600000">
                      <p:cBhvr>
                        <p:cTn dur="750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r</p:attrName>
                        </p:attrNameLst>
                      </p:cBhvr>
                    </p:animRot>
                  </p:childTnLst>
                </p:cTn>
              </p:par>
            </p:tnLst>
          </p:tmpl>
        </p:tmplLst>
      </p:bldP>
      <p:bldP spid="59" grpId="0" build="p">
        <p:tmplLst>
          <p:tmpl lvl="1">
            <p:tnLst>
              <p:par>
                <p:cTn presetID="56" presetClass="entr" presetSubtype="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by="(-#ppt_w*2)" calcmode="lin" valueType="num">
                      <p:cBhvr rctx="PPT">
                        <p:cTn dur="375" autoRev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ppt_w</p:attrName>
                        </p:attrNameLst>
                      </p:cBhvr>
                    </p:anim>
                    <p:anim by="(#ppt_w*0.50)" calcmode="lin" valueType="num">
                      <p:cBhvr>
                        <p:cTn dur="375" decel="50000" autoRev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ppt_x</p:attrName>
                        </p:attrNameLst>
                      </p:cBhvr>
                    </p:anim>
                    <p:anim from="(-#ppt_h/2)" to="(#ppt_y)" calcmode="lin" valueType="num">
                      <p:cBhvr>
                        <p:cTn dur="750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ppt_y</p:attrName>
                        </p:attrNameLst>
                      </p:cBhvr>
                    </p:anim>
                    <p:animRot by="21600000">
                      <p:cBhvr>
                        <p:cTn dur="750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r</p:attrName>
                        </p:attrNameLst>
                      </p:cBhvr>
                    </p:animRot>
                  </p:childTnLst>
                </p:cTn>
              </p:par>
            </p:tnLst>
          </p:tmpl>
        </p:tmplLst>
      </p:bldP>
      <p:bldP spid="60" grpId="0" build="p">
        <p:tmplLst>
          <p:tmpl lvl="1">
            <p:tnLst>
              <p:par>
                <p:cTn presetID="56" presetClass="entr" presetSubtype="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by="(-#ppt_w*2)" calcmode="lin" valueType="num">
                      <p:cBhvr rctx="PPT">
                        <p:cTn dur="375" autoRev="1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ppt_w</p:attrName>
                        </p:attrNameLst>
                      </p:cBhvr>
                    </p:anim>
                    <p:anim by="(#ppt_w*0.50)" calcmode="lin" valueType="num">
                      <p:cBhvr>
                        <p:cTn dur="375" decel="50000" autoRev="1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ppt_x</p:attrName>
                        </p:attrNameLst>
                      </p:cBhvr>
                    </p:anim>
                    <p:anim from="(-#ppt_h/2)" to="(#ppt_y)" calcmode="lin" valueType="num">
                      <p:cBhvr>
                        <p:cTn dur="750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ppt_y</p:attrName>
                        </p:attrNameLst>
                      </p:cBhvr>
                    </p:anim>
                    <p:animRot by="21600000">
                      <p:cBhvr>
                        <p:cTn dur="750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r</p:attrName>
                        </p:attrNameLst>
                      </p:cBhvr>
                    </p:animRot>
                  </p:childTnLst>
                </p:cTn>
              </p:par>
            </p:tnLst>
          </p:tmpl>
        </p:tmplLst>
      </p:bldP>
      <p:bldP spid="61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6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3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6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5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6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7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6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stor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円/楕円 31"/>
          <p:cNvSpPr/>
          <p:nvPr userDrawn="1"/>
        </p:nvSpPr>
        <p:spPr>
          <a:xfrm>
            <a:off x="2073459" y="3588755"/>
            <a:ext cx="1985303" cy="1985303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>
                  <a:alpha val="75000"/>
                </a:srgbClr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 smtClean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37456" y="1803400"/>
            <a:ext cx="15811500" cy="6179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  <p:sp>
        <p:nvSpPr>
          <p:cNvPr id="33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1954711" y="4167654"/>
            <a:ext cx="2222798" cy="96489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7200" i="1" spc="0" baseline="0">
                <a:solidFill>
                  <a:schemeClr val="tx1">
                    <a:alpha val="70000"/>
                  </a:schemeClr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0000</a:t>
            </a:r>
            <a:endParaRPr kumimoji="1" lang="ja-JP" altLang="en-US" dirty="0" smtClean="0"/>
          </a:p>
        </p:txBody>
      </p:sp>
      <p:sp>
        <p:nvSpPr>
          <p:cNvPr id="34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1191020" y="5720100"/>
            <a:ext cx="3750180" cy="96489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44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35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1191020" y="6557685"/>
            <a:ext cx="3750180" cy="2130248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  <p:cxnSp>
        <p:nvCxnSpPr>
          <p:cNvPr id="36" name="直線コネクタ 35"/>
          <p:cNvCxnSpPr>
            <a:endCxn id="32" idx="2"/>
          </p:cNvCxnSpPr>
          <p:nvPr userDrawn="1"/>
        </p:nvCxnSpPr>
        <p:spPr>
          <a:xfrm>
            <a:off x="0" y="4581407"/>
            <a:ext cx="2073459" cy="0"/>
          </a:xfrm>
          <a:prstGeom prst="line">
            <a:avLst/>
          </a:prstGeom>
          <a:ln w="38100"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円/楕円 38"/>
          <p:cNvSpPr/>
          <p:nvPr userDrawn="1"/>
        </p:nvSpPr>
        <p:spPr>
          <a:xfrm>
            <a:off x="6109378" y="3588755"/>
            <a:ext cx="1985303" cy="1985303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>
                  <a:alpha val="75000"/>
                </a:srgbClr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5990630" y="4167654"/>
            <a:ext cx="2222798" cy="96489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7200" i="1" spc="0" baseline="0">
                <a:solidFill>
                  <a:schemeClr val="tx1">
                    <a:alpha val="70000"/>
                  </a:schemeClr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0000</a:t>
            </a:r>
            <a:endParaRPr kumimoji="1" lang="ja-JP" altLang="en-US" dirty="0" smtClean="0"/>
          </a:p>
        </p:txBody>
      </p:sp>
      <p:sp>
        <p:nvSpPr>
          <p:cNvPr id="42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5153268" y="5720100"/>
            <a:ext cx="3750180" cy="96489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44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43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5153268" y="6557685"/>
            <a:ext cx="3750180" cy="2130248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  <p:cxnSp>
        <p:nvCxnSpPr>
          <p:cNvPr id="44" name="直線コネクタ 43"/>
          <p:cNvCxnSpPr>
            <a:stCxn id="32" idx="6"/>
            <a:endCxn id="39" idx="2"/>
          </p:cNvCxnSpPr>
          <p:nvPr userDrawn="1"/>
        </p:nvCxnSpPr>
        <p:spPr>
          <a:xfrm>
            <a:off x="4058762" y="4581407"/>
            <a:ext cx="2050616" cy="0"/>
          </a:xfrm>
          <a:prstGeom prst="line">
            <a:avLst/>
          </a:prstGeom>
          <a:ln w="38100"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円/楕円 45"/>
          <p:cNvSpPr/>
          <p:nvPr userDrawn="1"/>
        </p:nvSpPr>
        <p:spPr>
          <a:xfrm>
            <a:off x="10145297" y="3588755"/>
            <a:ext cx="1985303" cy="1985303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>
                  <a:alpha val="75000"/>
                </a:srgbClr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10026549" y="4167654"/>
            <a:ext cx="2222798" cy="96489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7200" i="1" spc="0" baseline="0">
                <a:solidFill>
                  <a:schemeClr val="tx1">
                    <a:alpha val="70000"/>
                  </a:schemeClr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0000</a:t>
            </a:r>
            <a:endParaRPr kumimoji="1" lang="ja-JP" altLang="en-US" dirty="0" smtClean="0"/>
          </a:p>
        </p:txBody>
      </p:sp>
      <p:sp>
        <p:nvSpPr>
          <p:cNvPr id="48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9384182" y="5720100"/>
            <a:ext cx="3750180" cy="96489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44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49" name="テキスト プレースホルダー 5"/>
          <p:cNvSpPr>
            <a:spLocks noGrp="1"/>
          </p:cNvSpPr>
          <p:nvPr>
            <p:ph type="body" sz="quarter" idx="28" hasCustomPrompt="1"/>
          </p:nvPr>
        </p:nvSpPr>
        <p:spPr>
          <a:xfrm>
            <a:off x="9384182" y="6557685"/>
            <a:ext cx="3750180" cy="2130248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  <p:cxnSp>
        <p:nvCxnSpPr>
          <p:cNvPr id="50" name="直線コネクタ 49"/>
          <p:cNvCxnSpPr>
            <a:stCxn id="39" idx="6"/>
            <a:endCxn id="46" idx="2"/>
          </p:cNvCxnSpPr>
          <p:nvPr userDrawn="1"/>
        </p:nvCxnSpPr>
        <p:spPr>
          <a:xfrm>
            <a:off x="8094681" y="4581407"/>
            <a:ext cx="2050616" cy="0"/>
          </a:xfrm>
          <a:prstGeom prst="line">
            <a:avLst/>
          </a:prstGeom>
          <a:ln w="38100"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円/楕円 50"/>
          <p:cNvSpPr/>
          <p:nvPr userDrawn="1"/>
        </p:nvSpPr>
        <p:spPr>
          <a:xfrm>
            <a:off x="14181215" y="3588755"/>
            <a:ext cx="1985303" cy="1985303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>
                  <a:alpha val="75000"/>
                </a:srgbClr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14062467" y="4167654"/>
            <a:ext cx="2222798" cy="96489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7200" i="1" spc="0" baseline="0">
                <a:solidFill>
                  <a:schemeClr val="tx1">
                    <a:alpha val="70000"/>
                  </a:schemeClr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0000</a:t>
            </a:r>
            <a:endParaRPr kumimoji="1" lang="ja-JP" altLang="en-US" dirty="0" smtClean="0"/>
          </a:p>
        </p:txBody>
      </p:sp>
      <p:sp>
        <p:nvSpPr>
          <p:cNvPr id="53" name="テキスト プレースホルダー 5"/>
          <p:cNvSpPr>
            <a:spLocks noGrp="1"/>
          </p:cNvSpPr>
          <p:nvPr>
            <p:ph type="body" sz="quarter" idx="30" hasCustomPrompt="1"/>
          </p:nvPr>
        </p:nvSpPr>
        <p:spPr>
          <a:xfrm>
            <a:off x="13298776" y="5720100"/>
            <a:ext cx="3750180" cy="96489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44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54" name="テキスト プレースホルダー 5"/>
          <p:cNvSpPr>
            <a:spLocks noGrp="1"/>
          </p:cNvSpPr>
          <p:nvPr>
            <p:ph type="body" sz="quarter" idx="31" hasCustomPrompt="1"/>
          </p:nvPr>
        </p:nvSpPr>
        <p:spPr>
          <a:xfrm>
            <a:off x="13298776" y="6557685"/>
            <a:ext cx="3750180" cy="2130248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  <p:cxnSp>
        <p:nvCxnSpPr>
          <p:cNvPr id="55" name="直線コネクタ 54"/>
          <p:cNvCxnSpPr>
            <a:stCxn id="46" idx="6"/>
            <a:endCxn id="51" idx="2"/>
          </p:cNvCxnSpPr>
          <p:nvPr userDrawn="1"/>
        </p:nvCxnSpPr>
        <p:spPr>
          <a:xfrm>
            <a:off x="12130600" y="4581407"/>
            <a:ext cx="2050615" cy="0"/>
          </a:xfrm>
          <a:prstGeom prst="line">
            <a:avLst/>
          </a:prstGeom>
          <a:ln w="38100"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コネクタ 68"/>
          <p:cNvCxnSpPr>
            <a:stCxn id="51" idx="6"/>
          </p:cNvCxnSpPr>
          <p:nvPr userDrawn="1"/>
        </p:nvCxnSpPr>
        <p:spPr>
          <a:xfrm>
            <a:off x="16166518" y="4581407"/>
            <a:ext cx="2119895" cy="0"/>
          </a:xfrm>
          <a:prstGeom prst="line">
            <a:avLst/>
          </a:prstGeom>
          <a:ln w="38100"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55292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75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75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75"/>
                            </p:stCondLst>
                            <p:childTnLst>
                              <p:par>
                                <p:cTn id="2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95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7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2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100"/>
                            </p:stCondLst>
                            <p:childTnLst>
                              <p:par>
                                <p:cTn id="4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775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525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025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925"/>
                            </p:stCondLst>
                            <p:childTnLst>
                              <p:par>
                                <p:cTn id="7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86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75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35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9850"/>
                            </p:stCondLst>
                            <p:childTnLst>
                              <p:par>
                                <p:cTn id="8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750"/>
                            </p:stCondLst>
                            <p:childTnLst>
                              <p:par>
                                <p:cTn id="9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5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1425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75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175"/>
                            </p:stCondLst>
                            <p:childTnLst>
                              <p:par>
                                <p:cTn id="10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25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animBg="1"/>
      <p:bldP spid="41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25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4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0" animBg="1"/>
      <p:bldP spid="47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25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4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4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8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4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4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1" grpId="0" animBg="1"/>
      <p:bldP spid="52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25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5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5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3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5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5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o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/>
          <p:cNvSpPr/>
          <p:nvPr userDrawn="1"/>
        </p:nvSpPr>
        <p:spPr>
          <a:xfrm>
            <a:off x="0" y="4317586"/>
            <a:ext cx="18286413" cy="2530046"/>
          </a:xfrm>
          <a:prstGeom prst="rect">
            <a:avLst/>
          </a:prstGeom>
          <a:gradFill>
            <a:gsLst>
              <a:gs pos="0">
                <a:schemeClr val="tx2"/>
              </a:gs>
              <a:gs pos="31000">
                <a:srgbClr val="FFFFFF">
                  <a:alpha val="54000"/>
                </a:srgbClr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 smtClean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37456" y="1803400"/>
            <a:ext cx="15811500" cy="6179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1695269" y="4551916"/>
            <a:ext cx="14895872" cy="2061386"/>
          </a:xfrm>
        </p:spPr>
        <p:txBody>
          <a:bodyPr anchor="ctr">
            <a:noAutofit/>
          </a:bodyPr>
          <a:lstStyle>
            <a:lvl1pPr algn="ctr">
              <a:lnSpc>
                <a:spcPts val="7000"/>
              </a:lnSpc>
              <a:spcBef>
                <a:spcPts val="0"/>
              </a:spcBef>
              <a:defRPr sz="6600" i="0" spc="30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1415506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75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75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アーチ 6"/>
          <p:cNvSpPr/>
          <p:nvPr userDrawn="1"/>
        </p:nvSpPr>
        <p:spPr>
          <a:xfrm>
            <a:off x="9178776" y="3113882"/>
            <a:ext cx="2844750" cy="3158992"/>
          </a:xfrm>
          <a:custGeom>
            <a:avLst/>
            <a:gdLst/>
            <a:ahLst/>
            <a:cxnLst/>
            <a:rect l="l" t="t" r="r" b="b"/>
            <a:pathLst>
              <a:path w="2844750" h="3158992">
                <a:moveTo>
                  <a:pt x="0" y="0"/>
                </a:moveTo>
                <a:cubicBezTo>
                  <a:pt x="766552" y="20660"/>
                  <a:pt x="1499688" y="342349"/>
                  <a:pt x="2035609" y="903232"/>
                </a:cubicBezTo>
                <a:cubicBezTo>
                  <a:pt x="2555046" y="1446863"/>
                  <a:pt x="2841583" y="2165348"/>
                  <a:pt x="2844558" y="2907144"/>
                </a:cubicBezTo>
                <a:lnTo>
                  <a:pt x="2844750" y="2907144"/>
                </a:lnTo>
                <a:lnTo>
                  <a:pt x="2844567" y="2907327"/>
                </a:lnTo>
                <a:cubicBezTo>
                  <a:pt x="2844742" y="2908528"/>
                  <a:pt x="2844746" y="2909731"/>
                  <a:pt x="2844750" y="2910933"/>
                </a:cubicBezTo>
                <a:lnTo>
                  <a:pt x="2840961" y="2910933"/>
                </a:lnTo>
                <a:lnTo>
                  <a:pt x="2592902" y="3158992"/>
                </a:lnTo>
                <a:lnTo>
                  <a:pt x="2344843" y="2910933"/>
                </a:lnTo>
                <a:lnTo>
                  <a:pt x="2342765" y="2910933"/>
                </a:lnTo>
                <a:lnTo>
                  <a:pt x="2342652" y="2908742"/>
                </a:lnTo>
                <a:lnTo>
                  <a:pt x="2341054" y="2907144"/>
                </a:lnTo>
                <a:lnTo>
                  <a:pt x="2342570" y="2907144"/>
                </a:lnTo>
                <a:cubicBezTo>
                  <a:pt x="2339408" y="2293718"/>
                  <a:pt x="2102129" y="1699740"/>
                  <a:pt x="1672540" y="1250142"/>
                </a:cubicBezTo>
                <a:cubicBezTo>
                  <a:pt x="1232013" y="789097"/>
                  <a:pt x="630616" y="523165"/>
                  <a:pt x="927" y="502769"/>
                </a:cubicBezTo>
                <a:lnTo>
                  <a:pt x="251847" y="251850"/>
                </a:lnTo>
                <a:lnTo>
                  <a:pt x="0" y="2"/>
                </a:lnTo>
                <a:close/>
              </a:path>
            </a:pathLst>
          </a:custGeom>
          <a:solidFill>
            <a:schemeClr val="tx1">
              <a:alpha val="50000"/>
            </a:schemeClr>
          </a:solidFill>
          <a:ln w="381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9" name="アーチ 6"/>
          <p:cNvSpPr/>
          <p:nvPr userDrawn="1"/>
        </p:nvSpPr>
        <p:spPr>
          <a:xfrm rot="5400000">
            <a:off x="9021655" y="5910789"/>
            <a:ext cx="2844750" cy="3158992"/>
          </a:xfrm>
          <a:custGeom>
            <a:avLst/>
            <a:gdLst/>
            <a:ahLst/>
            <a:cxnLst/>
            <a:rect l="l" t="t" r="r" b="b"/>
            <a:pathLst>
              <a:path w="2844750" h="3158992">
                <a:moveTo>
                  <a:pt x="0" y="0"/>
                </a:moveTo>
                <a:cubicBezTo>
                  <a:pt x="766552" y="20660"/>
                  <a:pt x="1499688" y="342349"/>
                  <a:pt x="2035609" y="903232"/>
                </a:cubicBezTo>
                <a:cubicBezTo>
                  <a:pt x="2555046" y="1446863"/>
                  <a:pt x="2841583" y="2165348"/>
                  <a:pt x="2844558" y="2907144"/>
                </a:cubicBezTo>
                <a:lnTo>
                  <a:pt x="2844750" y="2907144"/>
                </a:lnTo>
                <a:lnTo>
                  <a:pt x="2844567" y="2907327"/>
                </a:lnTo>
                <a:cubicBezTo>
                  <a:pt x="2844742" y="2908528"/>
                  <a:pt x="2844746" y="2909731"/>
                  <a:pt x="2844750" y="2910933"/>
                </a:cubicBezTo>
                <a:lnTo>
                  <a:pt x="2840961" y="2910933"/>
                </a:lnTo>
                <a:lnTo>
                  <a:pt x="2592902" y="3158992"/>
                </a:lnTo>
                <a:lnTo>
                  <a:pt x="2344843" y="2910933"/>
                </a:lnTo>
                <a:lnTo>
                  <a:pt x="2342765" y="2910933"/>
                </a:lnTo>
                <a:lnTo>
                  <a:pt x="2342652" y="2908742"/>
                </a:lnTo>
                <a:lnTo>
                  <a:pt x="2341054" y="2907144"/>
                </a:lnTo>
                <a:lnTo>
                  <a:pt x="2342570" y="2907144"/>
                </a:lnTo>
                <a:cubicBezTo>
                  <a:pt x="2339408" y="2293718"/>
                  <a:pt x="2102129" y="1699740"/>
                  <a:pt x="1672540" y="1250142"/>
                </a:cubicBezTo>
                <a:cubicBezTo>
                  <a:pt x="1232013" y="789097"/>
                  <a:pt x="630616" y="523165"/>
                  <a:pt x="927" y="502769"/>
                </a:cubicBezTo>
                <a:lnTo>
                  <a:pt x="251847" y="251850"/>
                </a:lnTo>
                <a:lnTo>
                  <a:pt x="0" y="2"/>
                </a:lnTo>
                <a:close/>
              </a:path>
            </a:pathLst>
          </a:custGeom>
          <a:solidFill>
            <a:schemeClr val="tx1">
              <a:alpha val="50000"/>
            </a:schemeClr>
          </a:solidFill>
          <a:ln w="381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0" name="アーチ 6"/>
          <p:cNvSpPr/>
          <p:nvPr userDrawn="1"/>
        </p:nvSpPr>
        <p:spPr>
          <a:xfrm rot="10800000">
            <a:off x="6224749" y="5753667"/>
            <a:ext cx="2844750" cy="3158992"/>
          </a:xfrm>
          <a:custGeom>
            <a:avLst/>
            <a:gdLst/>
            <a:ahLst/>
            <a:cxnLst/>
            <a:rect l="l" t="t" r="r" b="b"/>
            <a:pathLst>
              <a:path w="2844750" h="3158992">
                <a:moveTo>
                  <a:pt x="0" y="0"/>
                </a:moveTo>
                <a:cubicBezTo>
                  <a:pt x="766552" y="20660"/>
                  <a:pt x="1499688" y="342349"/>
                  <a:pt x="2035609" y="903232"/>
                </a:cubicBezTo>
                <a:cubicBezTo>
                  <a:pt x="2555046" y="1446863"/>
                  <a:pt x="2841583" y="2165348"/>
                  <a:pt x="2844558" y="2907144"/>
                </a:cubicBezTo>
                <a:lnTo>
                  <a:pt x="2844750" y="2907144"/>
                </a:lnTo>
                <a:lnTo>
                  <a:pt x="2844567" y="2907327"/>
                </a:lnTo>
                <a:cubicBezTo>
                  <a:pt x="2844742" y="2908528"/>
                  <a:pt x="2844746" y="2909731"/>
                  <a:pt x="2844750" y="2910933"/>
                </a:cubicBezTo>
                <a:lnTo>
                  <a:pt x="2840961" y="2910933"/>
                </a:lnTo>
                <a:lnTo>
                  <a:pt x="2592902" y="3158992"/>
                </a:lnTo>
                <a:lnTo>
                  <a:pt x="2344843" y="2910933"/>
                </a:lnTo>
                <a:lnTo>
                  <a:pt x="2342765" y="2910933"/>
                </a:lnTo>
                <a:lnTo>
                  <a:pt x="2342652" y="2908742"/>
                </a:lnTo>
                <a:lnTo>
                  <a:pt x="2341054" y="2907144"/>
                </a:lnTo>
                <a:lnTo>
                  <a:pt x="2342570" y="2907144"/>
                </a:lnTo>
                <a:cubicBezTo>
                  <a:pt x="2339408" y="2293718"/>
                  <a:pt x="2102129" y="1699740"/>
                  <a:pt x="1672540" y="1250142"/>
                </a:cubicBezTo>
                <a:cubicBezTo>
                  <a:pt x="1232013" y="789097"/>
                  <a:pt x="630616" y="523165"/>
                  <a:pt x="927" y="502769"/>
                </a:cubicBezTo>
                <a:lnTo>
                  <a:pt x="251847" y="251850"/>
                </a:lnTo>
                <a:lnTo>
                  <a:pt x="0" y="2"/>
                </a:lnTo>
                <a:close/>
              </a:path>
            </a:pathLst>
          </a:custGeom>
          <a:solidFill>
            <a:schemeClr val="tx1">
              <a:alpha val="50000"/>
            </a:schemeClr>
          </a:solidFill>
          <a:ln w="381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1" name="アーチ 6"/>
          <p:cNvSpPr/>
          <p:nvPr userDrawn="1"/>
        </p:nvSpPr>
        <p:spPr>
          <a:xfrm rot="16200000">
            <a:off x="6381869" y="2955968"/>
            <a:ext cx="2844750" cy="3158992"/>
          </a:xfrm>
          <a:custGeom>
            <a:avLst/>
            <a:gdLst/>
            <a:ahLst/>
            <a:cxnLst/>
            <a:rect l="l" t="t" r="r" b="b"/>
            <a:pathLst>
              <a:path w="2844750" h="3158992">
                <a:moveTo>
                  <a:pt x="0" y="0"/>
                </a:moveTo>
                <a:cubicBezTo>
                  <a:pt x="766552" y="20660"/>
                  <a:pt x="1499688" y="342349"/>
                  <a:pt x="2035609" y="903232"/>
                </a:cubicBezTo>
                <a:cubicBezTo>
                  <a:pt x="2555046" y="1446863"/>
                  <a:pt x="2841583" y="2165348"/>
                  <a:pt x="2844558" y="2907144"/>
                </a:cubicBezTo>
                <a:lnTo>
                  <a:pt x="2844750" y="2907144"/>
                </a:lnTo>
                <a:lnTo>
                  <a:pt x="2844567" y="2907327"/>
                </a:lnTo>
                <a:cubicBezTo>
                  <a:pt x="2844742" y="2908528"/>
                  <a:pt x="2844746" y="2909731"/>
                  <a:pt x="2844750" y="2910933"/>
                </a:cubicBezTo>
                <a:lnTo>
                  <a:pt x="2840961" y="2910933"/>
                </a:lnTo>
                <a:lnTo>
                  <a:pt x="2592902" y="3158992"/>
                </a:lnTo>
                <a:lnTo>
                  <a:pt x="2344843" y="2910933"/>
                </a:lnTo>
                <a:lnTo>
                  <a:pt x="2342765" y="2910933"/>
                </a:lnTo>
                <a:lnTo>
                  <a:pt x="2342652" y="2908742"/>
                </a:lnTo>
                <a:lnTo>
                  <a:pt x="2341054" y="2907144"/>
                </a:lnTo>
                <a:lnTo>
                  <a:pt x="2342570" y="2907144"/>
                </a:lnTo>
                <a:cubicBezTo>
                  <a:pt x="2339408" y="2293718"/>
                  <a:pt x="2102129" y="1699740"/>
                  <a:pt x="1672540" y="1250142"/>
                </a:cubicBezTo>
                <a:cubicBezTo>
                  <a:pt x="1232013" y="789097"/>
                  <a:pt x="630616" y="523165"/>
                  <a:pt x="927" y="502769"/>
                </a:cubicBezTo>
                <a:lnTo>
                  <a:pt x="251847" y="251850"/>
                </a:lnTo>
                <a:lnTo>
                  <a:pt x="0" y="2"/>
                </a:lnTo>
                <a:close/>
              </a:path>
            </a:pathLst>
          </a:custGeom>
          <a:solidFill>
            <a:schemeClr val="tx1">
              <a:alpha val="50000"/>
            </a:schemeClr>
          </a:solidFill>
          <a:ln w="381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9" name="円/楕円 28"/>
          <p:cNvSpPr/>
          <p:nvPr userDrawn="1"/>
        </p:nvSpPr>
        <p:spPr>
          <a:xfrm>
            <a:off x="10351751" y="3366752"/>
            <a:ext cx="1470695" cy="1470695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>
                  <a:alpha val="75000"/>
                </a:srgbClr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円/楕円 29"/>
          <p:cNvSpPr/>
          <p:nvPr userDrawn="1"/>
        </p:nvSpPr>
        <p:spPr>
          <a:xfrm>
            <a:off x="10351750" y="7214852"/>
            <a:ext cx="1470695" cy="1470695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>
                  <a:alpha val="75000"/>
                </a:srgbClr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円/楕円 30"/>
          <p:cNvSpPr/>
          <p:nvPr userDrawn="1"/>
        </p:nvSpPr>
        <p:spPr>
          <a:xfrm>
            <a:off x="6503651" y="7231563"/>
            <a:ext cx="1470695" cy="1470695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>
                  <a:alpha val="75000"/>
                </a:srgbClr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円/楕円 31"/>
          <p:cNvSpPr/>
          <p:nvPr userDrawn="1"/>
        </p:nvSpPr>
        <p:spPr>
          <a:xfrm>
            <a:off x="6503652" y="3367211"/>
            <a:ext cx="1470695" cy="1470695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>
                  <a:alpha val="75000"/>
                </a:srgbClr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 smtClean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37456" y="1803400"/>
            <a:ext cx="15811500" cy="6179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12143793" y="3873623"/>
            <a:ext cx="5490610" cy="1880043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3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12143793" y="3113088"/>
            <a:ext cx="5490610" cy="87061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400" spc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4" name="テキスト プレースホルダー 11"/>
          <p:cNvSpPr>
            <a:spLocks noGrp="1"/>
          </p:cNvSpPr>
          <p:nvPr>
            <p:ph type="body" sz="quarter" idx="33" hasCustomPrompt="1"/>
          </p:nvPr>
        </p:nvSpPr>
        <p:spPr>
          <a:xfrm>
            <a:off x="12143793" y="7158988"/>
            <a:ext cx="5490610" cy="1880043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5" name="テキスト プレースホルダー 11"/>
          <p:cNvSpPr>
            <a:spLocks noGrp="1"/>
          </p:cNvSpPr>
          <p:nvPr>
            <p:ph type="body" sz="quarter" idx="34" hasCustomPrompt="1"/>
          </p:nvPr>
        </p:nvSpPr>
        <p:spPr>
          <a:xfrm>
            <a:off x="12143793" y="6398453"/>
            <a:ext cx="5490610" cy="87061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400" spc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6" name="テキスト プレースホルダー 11"/>
          <p:cNvSpPr>
            <a:spLocks noGrp="1"/>
          </p:cNvSpPr>
          <p:nvPr>
            <p:ph type="body" sz="quarter" idx="35" hasCustomPrompt="1"/>
          </p:nvPr>
        </p:nvSpPr>
        <p:spPr>
          <a:xfrm>
            <a:off x="622513" y="3887674"/>
            <a:ext cx="5490610" cy="1880043"/>
          </a:xfrm>
        </p:spPr>
        <p:txBody>
          <a:bodyPr anchor="t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7" name="テキスト プレースホルダー 11"/>
          <p:cNvSpPr>
            <a:spLocks noGrp="1"/>
          </p:cNvSpPr>
          <p:nvPr>
            <p:ph type="body" sz="quarter" idx="36" hasCustomPrompt="1"/>
          </p:nvPr>
        </p:nvSpPr>
        <p:spPr>
          <a:xfrm>
            <a:off x="622513" y="3127139"/>
            <a:ext cx="5490610" cy="870619"/>
          </a:xfrm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4400" spc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8" name="テキスト プレースホルダー 11"/>
          <p:cNvSpPr>
            <a:spLocks noGrp="1"/>
          </p:cNvSpPr>
          <p:nvPr>
            <p:ph type="body" sz="quarter" idx="37" hasCustomPrompt="1"/>
          </p:nvPr>
        </p:nvSpPr>
        <p:spPr>
          <a:xfrm>
            <a:off x="622513" y="7173039"/>
            <a:ext cx="5490610" cy="1880043"/>
          </a:xfrm>
        </p:spPr>
        <p:txBody>
          <a:bodyPr anchor="t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9" name="テキスト プレースホルダー 11"/>
          <p:cNvSpPr>
            <a:spLocks noGrp="1"/>
          </p:cNvSpPr>
          <p:nvPr>
            <p:ph type="body" sz="quarter" idx="38" hasCustomPrompt="1"/>
          </p:nvPr>
        </p:nvSpPr>
        <p:spPr>
          <a:xfrm>
            <a:off x="622513" y="6412504"/>
            <a:ext cx="5490610" cy="870619"/>
          </a:xfrm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4400" spc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0" name="テキスト プレースホルダー 11"/>
          <p:cNvSpPr>
            <a:spLocks noGrp="1"/>
          </p:cNvSpPr>
          <p:nvPr>
            <p:ph type="body" sz="quarter" idx="39" hasCustomPrompt="1"/>
          </p:nvPr>
        </p:nvSpPr>
        <p:spPr>
          <a:xfrm>
            <a:off x="6968218" y="5558106"/>
            <a:ext cx="4275474" cy="773203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5400" i="1" spc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lvl="0"/>
            <a:r>
              <a:rPr lang="en-US" dirty="0" smtClean="0"/>
              <a:t>Text</a:t>
            </a:r>
            <a:endParaRPr lang="en-US" dirty="0"/>
          </a:p>
        </p:txBody>
      </p:sp>
      <p:sp>
        <p:nvSpPr>
          <p:cNvPr id="22" name="図プレースホルダー 7"/>
          <p:cNvSpPr>
            <a:spLocks noGrp="1"/>
          </p:cNvSpPr>
          <p:nvPr>
            <p:ph type="pic" sz="quarter" idx="17" hasCustomPrompt="1"/>
          </p:nvPr>
        </p:nvSpPr>
        <p:spPr>
          <a:xfrm>
            <a:off x="10800287" y="3815288"/>
            <a:ext cx="573623" cy="573623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>
            <a:lvl1pPr>
              <a:defRPr sz="14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4" name="図プレースホルダー 7"/>
          <p:cNvSpPr>
            <a:spLocks noGrp="1"/>
          </p:cNvSpPr>
          <p:nvPr>
            <p:ph type="pic" sz="quarter" idx="40" hasCustomPrompt="1"/>
          </p:nvPr>
        </p:nvSpPr>
        <p:spPr>
          <a:xfrm>
            <a:off x="10800286" y="7663388"/>
            <a:ext cx="573623" cy="573623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>
            <a:lvl1pPr>
              <a:defRPr sz="14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6" name="図プレースホルダー 7"/>
          <p:cNvSpPr>
            <a:spLocks noGrp="1"/>
          </p:cNvSpPr>
          <p:nvPr>
            <p:ph type="pic" sz="quarter" idx="41" hasCustomPrompt="1"/>
          </p:nvPr>
        </p:nvSpPr>
        <p:spPr>
          <a:xfrm>
            <a:off x="6952187" y="7680099"/>
            <a:ext cx="573623" cy="573623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>
            <a:lvl1pPr>
              <a:defRPr sz="14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8" name="図プレースホルダー 7"/>
          <p:cNvSpPr>
            <a:spLocks noGrp="1"/>
          </p:cNvSpPr>
          <p:nvPr>
            <p:ph type="pic" sz="quarter" idx="42" hasCustomPrompt="1"/>
          </p:nvPr>
        </p:nvSpPr>
        <p:spPr>
          <a:xfrm>
            <a:off x="6952188" y="3815747"/>
            <a:ext cx="573623" cy="573623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>
            <a:lvl1pPr>
              <a:defRPr sz="14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52454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75"/>
                            </p:stCondLst>
                            <p:childTnLst>
                              <p:par>
                                <p:cTn id="9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175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175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675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175"/>
                            </p:stCondLst>
                            <p:childTnLst>
                              <p:par>
                                <p:cTn id="3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175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925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425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925"/>
                            </p:stCondLst>
                            <p:childTnLst>
                              <p:par>
                                <p:cTn id="5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925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675"/>
                            </p:stCondLst>
                            <p:childTnLst>
                              <p:par>
                                <p:cTn id="6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9175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675"/>
                            </p:stCondLst>
                            <p:childTnLst>
                              <p:par>
                                <p:cTn id="7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675"/>
                            </p:stCondLst>
                            <p:childTnLst>
                              <p:par>
                                <p:cTn id="7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1425"/>
                            </p:stCondLst>
                            <p:childTnLst>
                              <p:par>
                                <p:cTn id="8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1925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2425"/>
                            </p:stCondLst>
                            <p:childTnLst>
                              <p:par>
                                <p:cTn id="9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29" grpId="0" animBg="1"/>
      <p:bldP spid="30" grpId="0" animBg="1"/>
      <p:bldP spid="31" grpId="0" animBg="1"/>
      <p:bldP spid="32" grpId="0" animBg="1"/>
      <p:bldP spid="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>
        <p:tmplLst>
          <p:tmpl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>
        <p:tmplLst>
          <p:tmpl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>
        <p:tmplLst>
          <p:tmpl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>
        <p:tmplLst>
          <p:tmpl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56" presetClass="entr" presetSubtype="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by="(-#ppt_w*2)" calcmode="lin" valueType="num">
                      <p:cBhvr rctx="PPT">
                        <p:cTn dur="500" autoRev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ppt_w</p:attrName>
                        </p:attrNameLst>
                      </p:cBhvr>
                    </p:anim>
                    <p:anim by="(#ppt_w*0.50)" calcmode="lin" valueType="num">
                      <p:cBhvr>
                        <p:cTn dur="500" decel="50000" autoRev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</p:anim>
                    <p:anim from="(-#ppt_h/2)" to="(#ppt_y)" calcmode="lin" valueType="num">
                      <p:cBhvr>
                        <p:cTn dur="1000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</p:anim>
                    <p:animRot by="21600000">
                      <p:cBhvr>
                        <p:cTn dur="1000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r</p:attrName>
                        </p:attrNameLst>
                      </p:cBhvr>
                    </p:animRot>
                  </p:childTnLst>
                </p:cTn>
              </p:par>
            </p:tnLst>
          </p:tmpl>
        </p:tmplLst>
      </p:bldP>
      <p:bldP spid="22" grpId="0"/>
      <p:bldP spid="24" grpId="0"/>
      <p:bldP spid="26" grpId="0"/>
      <p:bldP spid="28" grpId="0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cons and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 smtClean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37456" y="1803400"/>
            <a:ext cx="15811500" cy="6179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  <p:sp>
        <p:nvSpPr>
          <p:cNvPr id="9" name="円/楕円 8"/>
          <p:cNvSpPr/>
          <p:nvPr userDrawn="1"/>
        </p:nvSpPr>
        <p:spPr>
          <a:xfrm>
            <a:off x="7431559" y="4376958"/>
            <a:ext cx="3375375" cy="3375375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 userDrawn="1"/>
        </p:nvSpPr>
        <p:spPr>
          <a:xfrm>
            <a:off x="8219874" y="2578215"/>
            <a:ext cx="1798743" cy="1798743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>
                  <a:alpha val="75000"/>
                </a:srgbClr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/楕円 10"/>
          <p:cNvSpPr/>
          <p:nvPr userDrawn="1"/>
        </p:nvSpPr>
        <p:spPr>
          <a:xfrm>
            <a:off x="10491899" y="6431668"/>
            <a:ext cx="1798743" cy="1798743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>
                  <a:alpha val="75000"/>
                </a:srgbClr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円/楕円 11"/>
          <p:cNvSpPr/>
          <p:nvPr userDrawn="1"/>
        </p:nvSpPr>
        <p:spPr>
          <a:xfrm>
            <a:off x="10491899" y="3866383"/>
            <a:ext cx="1798743" cy="1798743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>
                  <a:alpha val="75000"/>
                </a:srgbClr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円/楕円 12"/>
          <p:cNvSpPr/>
          <p:nvPr userDrawn="1"/>
        </p:nvSpPr>
        <p:spPr>
          <a:xfrm>
            <a:off x="8219873" y="7752333"/>
            <a:ext cx="1798743" cy="1798743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>
                  <a:alpha val="75000"/>
                </a:srgbClr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円/楕円 13"/>
          <p:cNvSpPr/>
          <p:nvPr userDrawn="1"/>
        </p:nvSpPr>
        <p:spPr>
          <a:xfrm>
            <a:off x="5947851" y="6431668"/>
            <a:ext cx="1798743" cy="1798743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>
                  <a:alpha val="75000"/>
                </a:srgbClr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円/楕円 14"/>
          <p:cNvSpPr/>
          <p:nvPr userDrawn="1"/>
        </p:nvSpPr>
        <p:spPr>
          <a:xfrm>
            <a:off x="5947851" y="3866383"/>
            <a:ext cx="1798743" cy="1798743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>
                  <a:alpha val="75000"/>
                </a:srgbClr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プレースホルダー 11"/>
          <p:cNvSpPr>
            <a:spLocks noGrp="1"/>
          </p:cNvSpPr>
          <p:nvPr>
            <p:ph type="body" sz="quarter" idx="39" hasCustomPrompt="1"/>
          </p:nvPr>
        </p:nvSpPr>
        <p:spPr>
          <a:xfrm>
            <a:off x="7658042" y="5638555"/>
            <a:ext cx="2970330" cy="773203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4400" i="1" spc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lvl="0"/>
            <a:r>
              <a:rPr lang="en-US" dirty="0" smtClean="0"/>
              <a:t>Text</a:t>
            </a:r>
            <a:endParaRPr lang="en-US" dirty="0"/>
          </a:p>
        </p:txBody>
      </p:sp>
      <p:sp>
        <p:nvSpPr>
          <p:cNvPr id="27" name="図プレースホルダー 7"/>
          <p:cNvSpPr>
            <a:spLocks noGrp="1"/>
          </p:cNvSpPr>
          <p:nvPr>
            <p:ph type="pic" sz="quarter" idx="17" hasCustomPrompt="1"/>
          </p:nvPr>
        </p:nvSpPr>
        <p:spPr>
          <a:xfrm>
            <a:off x="8832434" y="3190775"/>
            <a:ext cx="573623" cy="573623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>
            <a:lvl1pPr>
              <a:defRPr sz="14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8" name="図プレースホルダー 7"/>
          <p:cNvSpPr>
            <a:spLocks noGrp="1"/>
          </p:cNvSpPr>
          <p:nvPr>
            <p:ph type="pic" sz="quarter" idx="40" hasCustomPrompt="1"/>
          </p:nvPr>
        </p:nvSpPr>
        <p:spPr>
          <a:xfrm>
            <a:off x="11104459" y="4478943"/>
            <a:ext cx="573623" cy="573623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>
            <a:lvl1pPr>
              <a:defRPr sz="14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9" name="図プレースホルダー 7"/>
          <p:cNvSpPr>
            <a:spLocks noGrp="1"/>
          </p:cNvSpPr>
          <p:nvPr>
            <p:ph type="pic" sz="quarter" idx="41" hasCustomPrompt="1"/>
          </p:nvPr>
        </p:nvSpPr>
        <p:spPr>
          <a:xfrm>
            <a:off x="11104459" y="7044228"/>
            <a:ext cx="573623" cy="573623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>
            <a:lvl1pPr>
              <a:defRPr sz="14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30" name="図プレースホルダー 7"/>
          <p:cNvSpPr>
            <a:spLocks noGrp="1"/>
          </p:cNvSpPr>
          <p:nvPr>
            <p:ph type="pic" sz="quarter" idx="42" hasCustomPrompt="1"/>
          </p:nvPr>
        </p:nvSpPr>
        <p:spPr>
          <a:xfrm>
            <a:off x="8832433" y="8364893"/>
            <a:ext cx="573623" cy="573623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>
            <a:lvl1pPr>
              <a:defRPr sz="14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31" name="図プレースホルダー 7"/>
          <p:cNvSpPr>
            <a:spLocks noGrp="1"/>
          </p:cNvSpPr>
          <p:nvPr>
            <p:ph type="pic" sz="quarter" idx="43" hasCustomPrompt="1"/>
          </p:nvPr>
        </p:nvSpPr>
        <p:spPr>
          <a:xfrm>
            <a:off x="6560411" y="7044228"/>
            <a:ext cx="573623" cy="573623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>
            <a:lvl1pPr>
              <a:defRPr sz="14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32" name="図プレースホルダー 7"/>
          <p:cNvSpPr>
            <a:spLocks noGrp="1"/>
          </p:cNvSpPr>
          <p:nvPr>
            <p:ph type="pic" sz="quarter" idx="44" hasCustomPrompt="1"/>
          </p:nvPr>
        </p:nvSpPr>
        <p:spPr>
          <a:xfrm>
            <a:off x="6560411" y="4478943"/>
            <a:ext cx="573623" cy="573623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>
            <a:lvl1pPr>
              <a:defRPr sz="14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33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13013636" y="3516001"/>
            <a:ext cx="4642128" cy="1357470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4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13013636" y="2755465"/>
            <a:ext cx="4642128" cy="87061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400" spc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5" name="テキスト プレースホルダー 11"/>
          <p:cNvSpPr>
            <a:spLocks noGrp="1"/>
          </p:cNvSpPr>
          <p:nvPr>
            <p:ph type="body" sz="quarter" idx="45" hasCustomPrompt="1"/>
          </p:nvPr>
        </p:nvSpPr>
        <p:spPr>
          <a:xfrm>
            <a:off x="13013636" y="5888161"/>
            <a:ext cx="4642128" cy="1357470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6" name="テキスト プレースホルダー 11"/>
          <p:cNvSpPr>
            <a:spLocks noGrp="1"/>
          </p:cNvSpPr>
          <p:nvPr>
            <p:ph type="body" sz="quarter" idx="46" hasCustomPrompt="1"/>
          </p:nvPr>
        </p:nvSpPr>
        <p:spPr>
          <a:xfrm>
            <a:off x="13013636" y="5127625"/>
            <a:ext cx="4642128" cy="87061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400" spc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7" name="テキスト プレースホルダー 11"/>
          <p:cNvSpPr>
            <a:spLocks noGrp="1"/>
          </p:cNvSpPr>
          <p:nvPr>
            <p:ph type="body" sz="quarter" idx="47" hasCustomPrompt="1"/>
          </p:nvPr>
        </p:nvSpPr>
        <p:spPr>
          <a:xfrm>
            <a:off x="13007024" y="8131108"/>
            <a:ext cx="4642128" cy="1357470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8" name="テキスト プレースホルダー 11"/>
          <p:cNvSpPr>
            <a:spLocks noGrp="1"/>
          </p:cNvSpPr>
          <p:nvPr>
            <p:ph type="body" sz="quarter" idx="48" hasCustomPrompt="1"/>
          </p:nvPr>
        </p:nvSpPr>
        <p:spPr>
          <a:xfrm>
            <a:off x="13007024" y="7370572"/>
            <a:ext cx="4642128" cy="87061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400" spc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cxnSp>
        <p:nvCxnSpPr>
          <p:cNvPr id="39" name="直線コネクタ 38"/>
          <p:cNvCxnSpPr>
            <a:stCxn id="10" idx="6"/>
            <a:endCxn id="34" idx="1"/>
          </p:cNvCxnSpPr>
          <p:nvPr userDrawn="1"/>
        </p:nvCxnSpPr>
        <p:spPr>
          <a:xfrm flipV="1">
            <a:off x="10018617" y="3190775"/>
            <a:ext cx="2995019" cy="286812"/>
          </a:xfrm>
          <a:prstGeom prst="bentConnector3">
            <a:avLst>
              <a:gd name="adj1" fmla="val 87686"/>
            </a:avLst>
          </a:prstGeom>
          <a:ln w="38100"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38"/>
          <p:cNvCxnSpPr>
            <a:stCxn id="12" idx="6"/>
            <a:endCxn id="36" idx="1"/>
          </p:cNvCxnSpPr>
          <p:nvPr userDrawn="1"/>
        </p:nvCxnSpPr>
        <p:spPr>
          <a:xfrm>
            <a:off x="12290642" y="4765755"/>
            <a:ext cx="722994" cy="797180"/>
          </a:xfrm>
          <a:prstGeom prst="bentConnector3">
            <a:avLst>
              <a:gd name="adj1" fmla="val 50000"/>
            </a:avLst>
          </a:prstGeom>
          <a:ln w="38100"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38"/>
          <p:cNvCxnSpPr>
            <a:stCxn id="11" idx="6"/>
            <a:endCxn id="38" idx="1"/>
          </p:cNvCxnSpPr>
          <p:nvPr userDrawn="1"/>
        </p:nvCxnSpPr>
        <p:spPr>
          <a:xfrm>
            <a:off x="12290642" y="7331040"/>
            <a:ext cx="716382" cy="474842"/>
          </a:xfrm>
          <a:prstGeom prst="bentConnector3">
            <a:avLst>
              <a:gd name="adj1" fmla="val 50000"/>
            </a:avLst>
          </a:prstGeom>
          <a:ln w="38100"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テキスト プレースホルダー 11"/>
          <p:cNvSpPr>
            <a:spLocks noGrp="1"/>
          </p:cNvSpPr>
          <p:nvPr>
            <p:ph type="body" sz="quarter" idx="49" hasCustomPrompt="1"/>
          </p:nvPr>
        </p:nvSpPr>
        <p:spPr>
          <a:xfrm>
            <a:off x="592256" y="3516001"/>
            <a:ext cx="4642128" cy="1357470"/>
          </a:xfrm>
        </p:spPr>
        <p:txBody>
          <a:bodyPr anchor="t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53" name="テキスト プレースホルダー 11"/>
          <p:cNvSpPr>
            <a:spLocks noGrp="1"/>
          </p:cNvSpPr>
          <p:nvPr>
            <p:ph type="body" sz="quarter" idx="50" hasCustomPrompt="1"/>
          </p:nvPr>
        </p:nvSpPr>
        <p:spPr>
          <a:xfrm>
            <a:off x="592256" y="2755465"/>
            <a:ext cx="4642128" cy="870619"/>
          </a:xfrm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4400" spc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54" name="テキスト プレースホルダー 11"/>
          <p:cNvSpPr>
            <a:spLocks noGrp="1"/>
          </p:cNvSpPr>
          <p:nvPr>
            <p:ph type="body" sz="quarter" idx="51" hasCustomPrompt="1"/>
          </p:nvPr>
        </p:nvSpPr>
        <p:spPr>
          <a:xfrm>
            <a:off x="592256" y="5888161"/>
            <a:ext cx="4642128" cy="1357470"/>
          </a:xfrm>
        </p:spPr>
        <p:txBody>
          <a:bodyPr anchor="t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55" name="テキスト プレースホルダー 11"/>
          <p:cNvSpPr>
            <a:spLocks noGrp="1"/>
          </p:cNvSpPr>
          <p:nvPr>
            <p:ph type="body" sz="quarter" idx="52" hasCustomPrompt="1"/>
          </p:nvPr>
        </p:nvSpPr>
        <p:spPr>
          <a:xfrm>
            <a:off x="592256" y="5127625"/>
            <a:ext cx="4642128" cy="870619"/>
          </a:xfrm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4400" spc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56" name="テキスト プレースホルダー 11"/>
          <p:cNvSpPr>
            <a:spLocks noGrp="1"/>
          </p:cNvSpPr>
          <p:nvPr>
            <p:ph type="body" sz="quarter" idx="53" hasCustomPrompt="1"/>
          </p:nvPr>
        </p:nvSpPr>
        <p:spPr>
          <a:xfrm>
            <a:off x="585644" y="8131108"/>
            <a:ext cx="4642128" cy="1357470"/>
          </a:xfrm>
        </p:spPr>
        <p:txBody>
          <a:bodyPr anchor="t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57" name="テキスト プレースホルダー 11"/>
          <p:cNvSpPr>
            <a:spLocks noGrp="1"/>
          </p:cNvSpPr>
          <p:nvPr>
            <p:ph type="body" sz="quarter" idx="54" hasCustomPrompt="1"/>
          </p:nvPr>
        </p:nvSpPr>
        <p:spPr>
          <a:xfrm>
            <a:off x="585644" y="7370572"/>
            <a:ext cx="4642128" cy="870619"/>
          </a:xfrm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4400" spc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cxnSp>
        <p:nvCxnSpPr>
          <p:cNvPr id="58" name="直線コネクタ 38"/>
          <p:cNvCxnSpPr>
            <a:stCxn id="15" idx="2"/>
            <a:endCxn id="53" idx="3"/>
          </p:cNvCxnSpPr>
          <p:nvPr userDrawn="1"/>
        </p:nvCxnSpPr>
        <p:spPr>
          <a:xfrm rot="10800000">
            <a:off x="5234385" y="3190775"/>
            <a:ext cx="713467" cy="1574980"/>
          </a:xfrm>
          <a:prstGeom prst="bentConnector3">
            <a:avLst>
              <a:gd name="adj1" fmla="val 50000"/>
            </a:avLst>
          </a:prstGeom>
          <a:ln w="38100"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38"/>
          <p:cNvCxnSpPr>
            <a:stCxn id="14" idx="2"/>
            <a:endCxn id="55" idx="3"/>
          </p:cNvCxnSpPr>
          <p:nvPr userDrawn="1"/>
        </p:nvCxnSpPr>
        <p:spPr>
          <a:xfrm rot="10800000">
            <a:off x="5234385" y="5562936"/>
            <a:ext cx="713467" cy="1768105"/>
          </a:xfrm>
          <a:prstGeom prst="bentConnector3">
            <a:avLst>
              <a:gd name="adj1" fmla="val 50000"/>
            </a:avLst>
          </a:prstGeom>
          <a:ln w="38100"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コネクタ 38"/>
          <p:cNvCxnSpPr>
            <a:stCxn id="13" idx="2"/>
            <a:endCxn id="57" idx="3"/>
          </p:cNvCxnSpPr>
          <p:nvPr userDrawn="1"/>
        </p:nvCxnSpPr>
        <p:spPr>
          <a:xfrm rot="10800000">
            <a:off x="5227773" y="7805883"/>
            <a:ext cx="2992101" cy="845823"/>
          </a:xfrm>
          <a:prstGeom prst="bentConnector3">
            <a:avLst>
              <a:gd name="adj1" fmla="val 88201"/>
            </a:avLst>
          </a:prstGeom>
          <a:ln w="38100">
            <a:solidFill>
              <a:srgbClr val="FFFFFF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189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75"/>
                            </p:stCondLst>
                            <p:childTnLst>
                              <p:par>
                                <p:cTn id="9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175"/>
                            </p:stCondLst>
                            <p:childTnLst>
                              <p:par>
                                <p:cTn id="22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4425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4925"/>
                            </p:stCondLst>
                            <p:childTnLst>
                              <p:par>
                                <p:cTn id="8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9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925"/>
                            </p:stCondLst>
                            <p:childTnLst>
                              <p:par>
                                <p:cTn id="9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6425"/>
                            </p:stCondLst>
                            <p:childTnLst>
                              <p:par>
                                <p:cTn id="9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0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7425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7925"/>
                            </p:stCondLst>
                            <p:childTnLst>
                              <p:par>
                                <p:cTn id="10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1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8925"/>
                            </p:stCondLst>
                            <p:childTnLst>
                              <p:par>
                                <p:cTn id="11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9425"/>
                            </p:stCondLst>
                            <p:childTnLst>
                              <p:par>
                                <p:cTn id="12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2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425"/>
                            </p:stCondLst>
                            <p:childTnLst>
                              <p:par>
                                <p:cTn id="1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925"/>
                            </p:stCondLst>
                            <p:childTnLst>
                              <p:par>
                                <p:cTn id="13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3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1925"/>
                            </p:stCondLst>
                            <p:childTnLst>
                              <p:par>
                                <p:cTn id="1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2425"/>
                            </p:stCondLst>
                            <p:childTnLst>
                              <p:par>
                                <p:cTn id="14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4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26" grpId="0" build="p">
        <p:tmplLst>
          <p:tmpl lvl="1">
            <p:tnLst>
              <p:par>
                <p:cTn presetID="56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by="(-#ppt_w*2)" calcmode="lin" valueType="num">
                      <p:cBhvr rctx="PPT">
                        <p:cTn dur="500" autoRev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ppt_w</p:attrName>
                        </p:attrNameLst>
                      </p:cBhvr>
                    </p:anim>
                    <p:anim by="(#ppt_w*0.50)" calcmode="lin" valueType="num">
                      <p:cBhvr>
                        <p:cTn dur="500" decel="50000" autoRev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</p:anim>
                    <p:anim from="(-#ppt_h/2)" to="(#ppt_y)" calcmode="lin" valueType="num">
                      <p:cBhvr>
                        <p:cTn dur="1000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</p:anim>
                    <p:animRot by="21600000">
                      <p:cBhvr>
                        <p:cTn dur="1000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r</p:attrName>
                        </p:attrNameLst>
                      </p:cBhvr>
                    </p:animRot>
                  </p:childTnLst>
                </p:cTn>
              </p:par>
            </p:tnLst>
          </p:tmpl>
        </p:tmplLst>
      </p:bldP>
      <p:bldP spid="27" grpId="0"/>
      <p:bldP spid="28" grpId="0"/>
      <p:bldP spid="29" grpId="0"/>
      <p:bldP spid="30" grpId="0"/>
      <p:bldP spid="31" grpId="0"/>
      <p:bldP spid="32" grpId="0"/>
      <p:bldP spid="33" grpId="0">
        <p:tmplLst>
          <p:tmpl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>
        <p:tmplLst>
          <p:tmpl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>
        <p:tmplLst>
          <p:tmpl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2" grpId="0">
        <p:tmplLst>
          <p:tmpl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3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5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4" grpId="0">
        <p:tmplLst>
          <p:tmpl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5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5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6" grpId="0">
        <p:tmplLst>
          <p:tmpl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7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5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 smtClean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37456" y="1803400"/>
            <a:ext cx="15811500" cy="6179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  <p:sp>
        <p:nvSpPr>
          <p:cNvPr id="11" name="正方形/長方形 10"/>
          <p:cNvSpPr/>
          <p:nvPr userDrawn="1"/>
        </p:nvSpPr>
        <p:spPr>
          <a:xfrm>
            <a:off x="1" y="3140587"/>
            <a:ext cx="7516762" cy="1165122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 userDrawn="1"/>
        </p:nvSpPr>
        <p:spPr>
          <a:xfrm>
            <a:off x="2348500" y="4776020"/>
            <a:ext cx="6279307" cy="1165122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 userDrawn="1"/>
        </p:nvSpPr>
        <p:spPr>
          <a:xfrm>
            <a:off x="4570590" y="8046887"/>
            <a:ext cx="13715823" cy="1165122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/>
          <p:cNvSpPr/>
          <p:nvPr userDrawn="1"/>
        </p:nvSpPr>
        <p:spPr>
          <a:xfrm>
            <a:off x="3459545" y="6411452"/>
            <a:ext cx="6279307" cy="1165122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平行四辺形 14"/>
          <p:cNvSpPr/>
          <p:nvPr userDrawn="1"/>
        </p:nvSpPr>
        <p:spPr>
          <a:xfrm>
            <a:off x="2348500" y="4305709"/>
            <a:ext cx="5168262" cy="470311"/>
          </a:xfrm>
          <a:prstGeom prst="parallelogram">
            <a:avLst>
              <a:gd name="adj" fmla="val 194736"/>
            </a:avLst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平行四辺形 15"/>
          <p:cNvSpPr/>
          <p:nvPr userDrawn="1"/>
        </p:nvSpPr>
        <p:spPr>
          <a:xfrm>
            <a:off x="3459545" y="5941141"/>
            <a:ext cx="5168262" cy="470311"/>
          </a:xfrm>
          <a:prstGeom prst="parallelogram">
            <a:avLst>
              <a:gd name="adj" fmla="val 194736"/>
            </a:avLst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平行四辺形 16"/>
          <p:cNvSpPr/>
          <p:nvPr userDrawn="1"/>
        </p:nvSpPr>
        <p:spPr>
          <a:xfrm>
            <a:off x="4570590" y="7576574"/>
            <a:ext cx="5168262" cy="470311"/>
          </a:xfrm>
          <a:prstGeom prst="parallelogram">
            <a:avLst>
              <a:gd name="adj" fmla="val 194736"/>
            </a:avLst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テキスト プレースホルダー 11"/>
          <p:cNvSpPr>
            <a:spLocks noGrp="1"/>
          </p:cNvSpPr>
          <p:nvPr>
            <p:ph type="body" sz="quarter" idx="36" hasCustomPrompt="1"/>
          </p:nvPr>
        </p:nvSpPr>
        <p:spPr>
          <a:xfrm>
            <a:off x="1514905" y="3287838"/>
            <a:ext cx="4973673" cy="870619"/>
          </a:xfrm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4400" spc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9" name="図プレースホルダー 7"/>
          <p:cNvSpPr>
            <a:spLocks noGrp="1"/>
          </p:cNvSpPr>
          <p:nvPr>
            <p:ph type="pic" sz="quarter" idx="42" hasCustomPrompt="1"/>
          </p:nvPr>
        </p:nvSpPr>
        <p:spPr>
          <a:xfrm>
            <a:off x="6657254" y="3436336"/>
            <a:ext cx="573623" cy="573623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>
            <a:lvl1pPr>
              <a:defRPr sz="14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4" name="テキスト プレースホルダー 11"/>
          <p:cNvSpPr>
            <a:spLocks noGrp="1"/>
          </p:cNvSpPr>
          <p:nvPr>
            <p:ph type="body" sz="quarter" idx="43" hasCustomPrompt="1"/>
          </p:nvPr>
        </p:nvSpPr>
        <p:spPr>
          <a:xfrm>
            <a:off x="2639763" y="4923271"/>
            <a:ext cx="4973673" cy="870619"/>
          </a:xfrm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4400" spc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5" name="図プレースホルダー 7"/>
          <p:cNvSpPr>
            <a:spLocks noGrp="1"/>
          </p:cNvSpPr>
          <p:nvPr>
            <p:ph type="pic" sz="quarter" idx="44" hasCustomPrompt="1"/>
          </p:nvPr>
        </p:nvSpPr>
        <p:spPr>
          <a:xfrm>
            <a:off x="7782112" y="5071769"/>
            <a:ext cx="573623" cy="573623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>
            <a:lvl1pPr>
              <a:defRPr sz="14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6" name="テキスト プレースホルダー 11"/>
          <p:cNvSpPr>
            <a:spLocks noGrp="1"/>
          </p:cNvSpPr>
          <p:nvPr>
            <p:ph type="body" sz="quarter" idx="45" hasCustomPrompt="1"/>
          </p:nvPr>
        </p:nvSpPr>
        <p:spPr>
          <a:xfrm>
            <a:off x="3758381" y="6558703"/>
            <a:ext cx="4973673" cy="870619"/>
          </a:xfrm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4400" spc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7" name="図プレースホルダー 7"/>
          <p:cNvSpPr>
            <a:spLocks noGrp="1"/>
          </p:cNvSpPr>
          <p:nvPr>
            <p:ph type="pic" sz="quarter" idx="46" hasCustomPrompt="1"/>
          </p:nvPr>
        </p:nvSpPr>
        <p:spPr>
          <a:xfrm>
            <a:off x="8900730" y="6707201"/>
            <a:ext cx="573623" cy="573623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>
            <a:lvl1pPr>
              <a:defRPr sz="14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9" name="テキスト プレースホルダー 11"/>
          <p:cNvSpPr>
            <a:spLocks noGrp="1"/>
          </p:cNvSpPr>
          <p:nvPr>
            <p:ph type="body" sz="quarter" idx="47" hasCustomPrompt="1"/>
          </p:nvPr>
        </p:nvSpPr>
        <p:spPr>
          <a:xfrm>
            <a:off x="4903603" y="8194138"/>
            <a:ext cx="4973673" cy="870619"/>
          </a:xfrm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4400" spc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0" name="図プレースホルダー 7"/>
          <p:cNvSpPr>
            <a:spLocks noGrp="1"/>
          </p:cNvSpPr>
          <p:nvPr>
            <p:ph type="pic" sz="quarter" idx="48" hasCustomPrompt="1"/>
          </p:nvPr>
        </p:nvSpPr>
        <p:spPr>
          <a:xfrm>
            <a:off x="10045952" y="8342636"/>
            <a:ext cx="573623" cy="573623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>
            <a:lvl1pPr>
              <a:defRPr sz="14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31" name="テキスト プレースホルダー 11"/>
          <p:cNvSpPr>
            <a:spLocks noGrp="1"/>
          </p:cNvSpPr>
          <p:nvPr>
            <p:ph type="body" sz="quarter" idx="33" hasCustomPrompt="1"/>
          </p:nvPr>
        </p:nvSpPr>
        <p:spPr>
          <a:xfrm>
            <a:off x="10856686" y="3140587"/>
            <a:ext cx="6792232" cy="4680597"/>
          </a:xfrm>
        </p:spPr>
        <p:txBody>
          <a:bodyPr anchor="b">
            <a:noAutofit/>
          </a:bodyPr>
          <a:lstStyle>
            <a:lvl1pPr algn="l">
              <a:lnSpc>
                <a:spcPct val="120000"/>
              </a:lnSpc>
              <a:defRPr sz="24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3241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75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75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875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5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50"/>
                            </p:stCondLst>
                            <p:childTnLst>
                              <p:par>
                                <p:cTn id="3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725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225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725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225"/>
                            </p:stCondLst>
                            <p:childTnLst>
                              <p:par>
                                <p:cTn id="4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9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4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9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400"/>
                            </p:stCondLst>
                            <p:childTnLst>
                              <p:par>
                                <p:cTn id="6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075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/>
      <p:bldP spid="24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/>
      <p:bldP spid="2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/>
      <p:bldP spid="29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/>
      <p:bldP spid="31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タイトル 1"/>
          <p:cNvSpPr>
            <a:spLocks noGrp="1"/>
          </p:cNvSpPr>
          <p:nvPr>
            <p:ph type="title" hasCustomPrompt="1"/>
          </p:nvPr>
        </p:nvSpPr>
        <p:spPr>
          <a:xfrm>
            <a:off x="1088491" y="6952344"/>
            <a:ext cx="16457772" cy="1717694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9600" kern="0" spc="300" baseline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defRPr>
            </a:lvl1pPr>
          </a:lstStyle>
          <a:p>
            <a:r>
              <a:rPr kumimoji="1" lang="en-US" altLang="ja-JP" dirty="0" smtClean="0"/>
              <a:t>SECTION NAME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995677" y="8438939"/>
            <a:ext cx="16469233" cy="763122"/>
          </a:xfrm>
        </p:spPr>
        <p:txBody>
          <a:bodyPr>
            <a:noAutofit/>
          </a:bodyPr>
          <a:lstStyle>
            <a:lvl1pPr algn="l">
              <a:spcBef>
                <a:spcPts val="0"/>
              </a:spcBef>
              <a:defRPr sz="36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Short Description</a:t>
            </a:r>
            <a:endParaRPr kumimoji="1" lang="ja-JP" altLang="en-US" dirty="0" smtClean="0"/>
          </a:p>
        </p:txBody>
      </p:sp>
      <p:pic>
        <p:nvPicPr>
          <p:cNvPr id="11" name="図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75019"/>
            <a:ext cx="8125477" cy="594080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36325"/>
            <a:ext cx="8125477" cy="594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702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build="p">
        <p:tmplLst>
          <p:tmpl lvl="1">
            <p:tnLst>
              <p:par>
                <p:cTn presetID="56" presetClass="entr" presetSubtype="0" fill="hold" nodeType="withEffect">
                  <p:stCondLst>
                    <p:cond delay="500"/>
                  </p:stCondLst>
                  <p:iterate type="lt">
                    <p:tmPct val="4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by="(-#ppt_w*2)" calcmode="lin" valueType="num">
                      <p:cBhvr rctx="PPT">
                        <p:cTn dur="375" autoRev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ppt_w</p:attrName>
                        </p:attrNameLst>
                      </p:cBhvr>
                    </p:anim>
                    <p:anim by="(#ppt_w*0.50)" calcmode="lin" valueType="num">
                      <p:cBhvr>
                        <p:cTn dur="375" decel="50000" autoRev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</p:anim>
                    <p:anim from="(-#ppt_h/2)" to="(#ppt_y)" calcmode="lin" valueType="num">
                      <p:cBhvr>
                        <p:cTn dur="750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</p:anim>
                    <p:animRot by="21600000">
                      <p:cBhvr>
                        <p:cTn dur="750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r</p:attrName>
                        </p:attrNameLst>
                      </p:cBhvr>
                    </p:animRot>
                  </p:childTnLst>
                </p:cTn>
              </p:par>
            </p:tnLst>
          </p:tmpl>
        </p:tmplLst>
      </p:bldP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wo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 smtClean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37456" y="1803400"/>
            <a:ext cx="15811500" cy="6179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  <p:sp>
        <p:nvSpPr>
          <p:cNvPr id="23" name="正方形/長方形 22"/>
          <p:cNvSpPr/>
          <p:nvPr userDrawn="1"/>
        </p:nvSpPr>
        <p:spPr>
          <a:xfrm>
            <a:off x="1" y="3790469"/>
            <a:ext cx="18286412" cy="1947863"/>
          </a:xfrm>
          <a:prstGeom prst="rect">
            <a:avLst/>
          </a:prstGeom>
          <a:gradFill>
            <a:gsLst>
              <a:gs pos="0">
                <a:schemeClr val="tx2">
                  <a:alpha val="85000"/>
                </a:schemeClr>
              </a:gs>
              <a:gs pos="24000">
                <a:srgbClr val="FFFFFF">
                  <a:alpha val="32000"/>
                </a:srgbClr>
              </a:gs>
              <a:gs pos="67000">
                <a:schemeClr val="tx2">
                  <a:alpha val="6000"/>
                </a:schemeClr>
              </a:gs>
              <a:gs pos="100000">
                <a:schemeClr val="tx2">
                  <a:alpha val="66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 userDrawn="1"/>
        </p:nvSpPr>
        <p:spPr>
          <a:xfrm rot="18900000">
            <a:off x="3559922" y="4179310"/>
            <a:ext cx="5248576" cy="1170179"/>
          </a:xfrm>
          <a:custGeom>
            <a:avLst/>
            <a:gdLst/>
            <a:ahLst/>
            <a:cxnLst/>
            <a:rect l="l" t="t" r="r" b="b"/>
            <a:pathLst>
              <a:path w="5248576" h="1170179">
                <a:moveTo>
                  <a:pt x="4078397" y="0"/>
                </a:moveTo>
                <a:lnTo>
                  <a:pt x="5248576" y="1170179"/>
                </a:lnTo>
                <a:lnTo>
                  <a:pt x="1170178" y="1170179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二等辺三角形 7"/>
          <p:cNvSpPr/>
          <p:nvPr userDrawn="1"/>
        </p:nvSpPr>
        <p:spPr>
          <a:xfrm>
            <a:off x="7985584" y="3323397"/>
            <a:ext cx="945094" cy="467072"/>
          </a:xfrm>
          <a:custGeom>
            <a:avLst/>
            <a:gdLst/>
            <a:ahLst/>
            <a:cxnLst/>
            <a:rect l="l" t="t" r="r" b="b"/>
            <a:pathLst>
              <a:path w="945094" h="467072">
                <a:moveTo>
                  <a:pt x="467072" y="0"/>
                </a:moveTo>
                <a:lnTo>
                  <a:pt x="945094" y="467072"/>
                </a:lnTo>
                <a:lnTo>
                  <a:pt x="0" y="467072"/>
                </a:lnTo>
                <a:close/>
              </a:path>
            </a:pathLst>
          </a:custGeom>
          <a:solidFill>
            <a:schemeClr val="accent4"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二等辺三角形 33"/>
          <p:cNvSpPr/>
          <p:nvPr userDrawn="1"/>
        </p:nvSpPr>
        <p:spPr>
          <a:xfrm rot="10800000">
            <a:off x="3431215" y="5738332"/>
            <a:ext cx="951623" cy="468000"/>
          </a:xfrm>
          <a:custGeom>
            <a:avLst/>
            <a:gdLst/>
            <a:ahLst/>
            <a:cxnLst/>
            <a:rect l="l" t="t" r="r" b="b"/>
            <a:pathLst>
              <a:path w="951623" h="468000">
                <a:moveTo>
                  <a:pt x="951623" y="468000"/>
                </a:moveTo>
                <a:lnTo>
                  <a:pt x="0" y="468000"/>
                </a:lnTo>
                <a:lnTo>
                  <a:pt x="269575" y="198426"/>
                </a:lnTo>
                <a:lnTo>
                  <a:pt x="472652" y="0"/>
                </a:lnTo>
                <a:close/>
              </a:path>
            </a:pathLst>
          </a:custGeom>
          <a:solidFill>
            <a:schemeClr val="accent4"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正方形/長方形 6"/>
          <p:cNvSpPr/>
          <p:nvPr userDrawn="1"/>
        </p:nvSpPr>
        <p:spPr>
          <a:xfrm rot="18900000">
            <a:off x="6369834" y="4178844"/>
            <a:ext cx="5248576" cy="1170179"/>
          </a:xfrm>
          <a:custGeom>
            <a:avLst/>
            <a:gdLst/>
            <a:ahLst/>
            <a:cxnLst/>
            <a:rect l="l" t="t" r="r" b="b"/>
            <a:pathLst>
              <a:path w="5248576" h="1170179">
                <a:moveTo>
                  <a:pt x="4078397" y="0"/>
                </a:moveTo>
                <a:lnTo>
                  <a:pt x="5248576" y="1170179"/>
                </a:lnTo>
                <a:lnTo>
                  <a:pt x="1170178" y="1170179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二等辺三角形 7"/>
          <p:cNvSpPr/>
          <p:nvPr userDrawn="1"/>
        </p:nvSpPr>
        <p:spPr>
          <a:xfrm>
            <a:off x="10795496" y="3322931"/>
            <a:ext cx="945094" cy="467072"/>
          </a:xfrm>
          <a:custGeom>
            <a:avLst/>
            <a:gdLst/>
            <a:ahLst/>
            <a:cxnLst/>
            <a:rect l="l" t="t" r="r" b="b"/>
            <a:pathLst>
              <a:path w="945094" h="467072">
                <a:moveTo>
                  <a:pt x="467072" y="0"/>
                </a:moveTo>
                <a:lnTo>
                  <a:pt x="945094" y="467072"/>
                </a:lnTo>
                <a:lnTo>
                  <a:pt x="0" y="467072"/>
                </a:lnTo>
                <a:close/>
              </a:path>
            </a:pathLst>
          </a:custGeom>
          <a:solidFill>
            <a:schemeClr val="accent4"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二等辺三角形 33"/>
          <p:cNvSpPr/>
          <p:nvPr userDrawn="1"/>
        </p:nvSpPr>
        <p:spPr>
          <a:xfrm rot="10800000">
            <a:off x="6241127" y="5737866"/>
            <a:ext cx="951623" cy="468000"/>
          </a:xfrm>
          <a:custGeom>
            <a:avLst/>
            <a:gdLst/>
            <a:ahLst/>
            <a:cxnLst/>
            <a:rect l="l" t="t" r="r" b="b"/>
            <a:pathLst>
              <a:path w="951623" h="468000">
                <a:moveTo>
                  <a:pt x="951623" y="468000"/>
                </a:moveTo>
                <a:lnTo>
                  <a:pt x="0" y="468000"/>
                </a:lnTo>
                <a:lnTo>
                  <a:pt x="269575" y="198426"/>
                </a:lnTo>
                <a:lnTo>
                  <a:pt x="472652" y="0"/>
                </a:lnTo>
                <a:close/>
              </a:path>
            </a:pathLst>
          </a:custGeom>
          <a:solidFill>
            <a:schemeClr val="accent4"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正方形/長方形 6"/>
          <p:cNvSpPr/>
          <p:nvPr userDrawn="1"/>
        </p:nvSpPr>
        <p:spPr>
          <a:xfrm rot="18900000">
            <a:off x="9179746" y="4199601"/>
            <a:ext cx="5248576" cy="1170179"/>
          </a:xfrm>
          <a:custGeom>
            <a:avLst/>
            <a:gdLst/>
            <a:ahLst/>
            <a:cxnLst/>
            <a:rect l="l" t="t" r="r" b="b"/>
            <a:pathLst>
              <a:path w="5248576" h="1170179">
                <a:moveTo>
                  <a:pt x="4078397" y="0"/>
                </a:moveTo>
                <a:lnTo>
                  <a:pt x="5248576" y="1170179"/>
                </a:lnTo>
                <a:lnTo>
                  <a:pt x="1170178" y="1170179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二等辺三角形 7"/>
          <p:cNvSpPr/>
          <p:nvPr userDrawn="1"/>
        </p:nvSpPr>
        <p:spPr>
          <a:xfrm>
            <a:off x="13605408" y="3343688"/>
            <a:ext cx="945094" cy="467072"/>
          </a:xfrm>
          <a:custGeom>
            <a:avLst/>
            <a:gdLst/>
            <a:ahLst/>
            <a:cxnLst/>
            <a:rect l="l" t="t" r="r" b="b"/>
            <a:pathLst>
              <a:path w="945094" h="467072">
                <a:moveTo>
                  <a:pt x="467072" y="0"/>
                </a:moveTo>
                <a:lnTo>
                  <a:pt x="945094" y="467072"/>
                </a:lnTo>
                <a:lnTo>
                  <a:pt x="0" y="467072"/>
                </a:lnTo>
                <a:close/>
              </a:path>
            </a:pathLst>
          </a:custGeom>
          <a:solidFill>
            <a:schemeClr val="accent4"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二等辺三角形 33"/>
          <p:cNvSpPr/>
          <p:nvPr userDrawn="1"/>
        </p:nvSpPr>
        <p:spPr>
          <a:xfrm rot="10800000">
            <a:off x="9051039" y="5758623"/>
            <a:ext cx="951623" cy="468000"/>
          </a:xfrm>
          <a:custGeom>
            <a:avLst/>
            <a:gdLst/>
            <a:ahLst/>
            <a:cxnLst/>
            <a:rect l="l" t="t" r="r" b="b"/>
            <a:pathLst>
              <a:path w="951623" h="468000">
                <a:moveTo>
                  <a:pt x="951623" y="468000"/>
                </a:moveTo>
                <a:lnTo>
                  <a:pt x="0" y="468000"/>
                </a:lnTo>
                <a:lnTo>
                  <a:pt x="269575" y="198426"/>
                </a:lnTo>
                <a:lnTo>
                  <a:pt x="472652" y="0"/>
                </a:lnTo>
                <a:close/>
              </a:path>
            </a:pathLst>
          </a:custGeom>
          <a:solidFill>
            <a:schemeClr val="accent4"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8" name="正方形/長方形 6"/>
          <p:cNvSpPr/>
          <p:nvPr userDrawn="1"/>
        </p:nvSpPr>
        <p:spPr>
          <a:xfrm rot="18900000">
            <a:off x="11989658" y="4199602"/>
            <a:ext cx="5248576" cy="1170179"/>
          </a:xfrm>
          <a:custGeom>
            <a:avLst/>
            <a:gdLst/>
            <a:ahLst/>
            <a:cxnLst/>
            <a:rect l="l" t="t" r="r" b="b"/>
            <a:pathLst>
              <a:path w="5248576" h="1170179">
                <a:moveTo>
                  <a:pt x="4078397" y="0"/>
                </a:moveTo>
                <a:lnTo>
                  <a:pt x="5248576" y="1170179"/>
                </a:lnTo>
                <a:lnTo>
                  <a:pt x="1170178" y="1170179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9" name="二等辺三角形 7"/>
          <p:cNvSpPr/>
          <p:nvPr userDrawn="1"/>
        </p:nvSpPr>
        <p:spPr>
          <a:xfrm>
            <a:off x="16415320" y="3343689"/>
            <a:ext cx="945094" cy="467072"/>
          </a:xfrm>
          <a:custGeom>
            <a:avLst/>
            <a:gdLst/>
            <a:ahLst/>
            <a:cxnLst/>
            <a:rect l="l" t="t" r="r" b="b"/>
            <a:pathLst>
              <a:path w="945094" h="467072">
                <a:moveTo>
                  <a:pt x="467072" y="0"/>
                </a:moveTo>
                <a:lnTo>
                  <a:pt x="945094" y="467072"/>
                </a:lnTo>
                <a:lnTo>
                  <a:pt x="0" y="467072"/>
                </a:lnTo>
                <a:close/>
              </a:path>
            </a:pathLst>
          </a:custGeom>
          <a:solidFill>
            <a:schemeClr val="accent4"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" name="二等辺三角形 33"/>
          <p:cNvSpPr/>
          <p:nvPr userDrawn="1"/>
        </p:nvSpPr>
        <p:spPr>
          <a:xfrm rot="10800000">
            <a:off x="11860951" y="5758624"/>
            <a:ext cx="951623" cy="468000"/>
          </a:xfrm>
          <a:custGeom>
            <a:avLst/>
            <a:gdLst/>
            <a:ahLst/>
            <a:cxnLst/>
            <a:rect l="l" t="t" r="r" b="b"/>
            <a:pathLst>
              <a:path w="951623" h="468000">
                <a:moveTo>
                  <a:pt x="951623" y="468000"/>
                </a:moveTo>
                <a:lnTo>
                  <a:pt x="0" y="468000"/>
                </a:lnTo>
                <a:lnTo>
                  <a:pt x="269575" y="198426"/>
                </a:lnTo>
                <a:lnTo>
                  <a:pt x="472652" y="0"/>
                </a:lnTo>
                <a:close/>
              </a:path>
            </a:pathLst>
          </a:custGeom>
          <a:solidFill>
            <a:schemeClr val="accent4"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2" name="正方形/長方形 6"/>
          <p:cNvSpPr/>
          <p:nvPr userDrawn="1"/>
        </p:nvSpPr>
        <p:spPr>
          <a:xfrm rot="18900000">
            <a:off x="750010" y="4178378"/>
            <a:ext cx="5248576" cy="1170179"/>
          </a:xfrm>
          <a:custGeom>
            <a:avLst/>
            <a:gdLst/>
            <a:ahLst/>
            <a:cxnLst/>
            <a:rect l="l" t="t" r="r" b="b"/>
            <a:pathLst>
              <a:path w="5248576" h="1170179">
                <a:moveTo>
                  <a:pt x="4078397" y="0"/>
                </a:moveTo>
                <a:lnTo>
                  <a:pt x="5248576" y="1170179"/>
                </a:lnTo>
                <a:lnTo>
                  <a:pt x="1170178" y="1170179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3" name="二等辺三角形 7"/>
          <p:cNvSpPr/>
          <p:nvPr userDrawn="1"/>
        </p:nvSpPr>
        <p:spPr>
          <a:xfrm>
            <a:off x="5175672" y="3322465"/>
            <a:ext cx="945094" cy="467072"/>
          </a:xfrm>
          <a:custGeom>
            <a:avLst/>
            <a:gdLst/>
            <a:ahLst/>
            <a:cxnLst/>
            <a:rect l="l" t="t" r="r" b="b"/>
            <a:pathLst>
              <a:path w="945094" h="467072">
                <a:moveTo>
                  <a:pt x="467072" y="0"/>
                </a:moveTo>
                <a:lnTo>
                  <a:pt x="945094" y="467072"/>
                </a:lnTo>
                <a:lnTo>
                  <a:pt x="0" y="467072"/>
                </a:lnTo>
                <a:close/>
              </a:path>
            </a:pathLst>
          </a:custGeom>
          <a:solidFill>
            <a:schemeClr val="accent4"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4" name="二等辺三角形 33"/>
          <p:cNvSpPr/>
          <p:nvPr userDrawn="1"/>
        </p:nvSpPr>
        <p:spPr>
          <a:xfrm rot="10800000">
            <a:off x="621303" y="5737400"/>
            <a:ext cx="951623" cy="468000"/>
          </a:xfrm>
          <a:custGeom>
            <a:avLst/>
            <a:gdLst/>
            <a:ahLst/>
            <a:cxnLst/>
            <a:rect l="l" t="t" r="r" b="b"/>
            <a:pathLst>
              <a:path w="951623" h="468000">
                <a:moveTo>
                  <a:pt x="951623" y="468000"/>
                </a:moveTo>
                <a:lnTo>
                  <a:pt x="0" y="468000"/>
                </a:lnTo>
                <a:lnTo>
                  <a:pt x="269575" y="198426"/>
                </a:lnTo>
                <a:lnTo>
                  <a:pt x="472652" y="0"/>
                </a:lnTo>
                <a:close/>
              </a:path>
            </a:pathLst>
          </a:custGeom>
          <a:solidFill>
            <a:schemeClr val="accent4"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5" name="テキスト プレースホルダー 11"/>
          <p:cNvSpPr>
            <a:spLocks noGrp="1"/>
          </p:cNvSpPr>
          <p:nvPr>
            <p:ph type="body" sz="quarter" idx="36" hasCustomPrompt="1"/>
          </p:nvPr>
        </p:nvSpPr>
        <p:spPr>
          <a:xfrm rot="18900000">
            <a:off x="1616357" y="4292843"/>
            <a:ext cx="3572959" cy="870619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400" spc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66" name="テキスト プレースホルダー 11"/>
          <p:cNvSpPr>
            <a:spLocks noGrp="1"/>
          </p:cNvSpPr>
          <p:nvPr>
            <p:ph type="body" sz="quarter" idx="37" hasCustomPrompt="1"/>
          </p:nvPr>
        </p:nvSpPr>
        <p:spPr>
          <a:xfrm rot="18900000">
            <a:off x="4432130" y="4292843"/>
            <a:ext cx="3572959" cy="870619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400" spc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67" name="テキスト プレースホルダー 11"/>
          <p:cNvSpPr>
            <a:spLocks noGrp="1"/>
          </p:cNvSpPr>
          <p:nvPr>
            <p:ph type="body" sz="quarter" idx="38" hasCustomPrompt="1"/>
          </p:nvPr>
        </p:nvSpPr>
        <p:spPr>
          <a:xfrm rot="18900000">
            <a:off x="7247903" y="4292843"/>
            <a:ext cx="3572959" cy="870619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400" spc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68" name="テキスト プレースホルダー 11"/>
          <p:cNvSpPr>
            <a:spLocks noGrp="1"/>
          </p:cNvSpPr>
          <p:nvPr>
            <p:ph type="body" sz="quarter" idx="39" hasCustomPrompt="1"/>
          </p:nvPr>
        </p:nvSpPr>
        <p:spPr>
          <a:xfrm rot="18900000">
            <a:off x="10063676" y="4292843"/>
            <a:ext cx="3572959" cy="870619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400" spc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69" name="テキスト プレースホルダー 11"/>
          <p:cNvSpPr>
            <a:spLocks noGrp="1"/>
          </p:cNvSpPr>
          <p:nvPr>
            <p:ph type="body" sz="quarter" idx="40" hasCustomPrompt="1"/>
          </p:nvPr>
        </p:nvSpPr>
        <p:spPr>
          <a:xfrm rot="18900000">
            <a:off x="12879447" y="4292843"/>
            <a:ext cx="3572959" cy="870619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400" spc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70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193212" y="6931737"/>
            <a:ext cx="7506401" cy="846576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4800" i="0" spc="30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71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1187656" y="7641301"/>
            <a:ext cx="7506401" cy="1856659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pic>
        <p:nvPicPr>
          <p:cNvPr id="72" name="図 7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188" y="7410952"/>
            <a:ext cx="8125477" cy="594080"/>
          </a:xfrm>
          <a:prstGeom prst="rect">
            <a:avLst/>
          </a:prstGeom>
        </p:spPr>
      </p:pic>
      <p:sp>
        <p:nvSpPr>
          <p:cNvPr id="73" name="テキスト プレースホルダー 5"/>
          <p:cNvSpPr>
            <a:spLocks noGrp="1"/>
          </p:cNvSpPr>
          <p:nvPr>
            <p:ph type="body" sz="quarter" idx="41" hasCustomPrompt="1"/>
          </p:nvPr>
        </p:nvSpPr>
        <p:spPr>
          <a:xfrm>
            <a:off x="9439522" y="6931737"/>
            <a:ext cx="7506401" cy="846576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4800" i="0" spc="30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74" name="テキスト プレースホルダー 5"/>
          <p:cNvSpPr>
            <a:spLocks noGrp="1"/>
          </p:cNvSpPr>
          <p:nvPr>
            <p:ph type="body" sz="quarter" idx="42" hasCustomPrompt="1"/>
          </p:nvPr>
        </p:nvSpPr>
        <p:spPr>
          <a:xfrm>
            <a:off x="9433966" y="7641301"/>
            <a:ext cx="7506401" cy="1856659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4764554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75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75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25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125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375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625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125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375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625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125"/>
                            </p:stCondLst>
                            <p:childTnLst>
                              <p:par>
                                <p:cTn id="5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375"/>
                            </p:stCondLst>
                            <p:childTnLst>
                              <p:par>
                                <p:cTn id="5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625"/>
                            </p:stCondLst>
                            <p:childTnLst>
                              <p:par>
                                <p:cTn id="6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125"/>
                            </p:stCondLst>
                            <p:childTnLst>
                              <p:par>
                                <p:cTn id="6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375"/>
                            </p:stCondLst>
                            <p:childTnLst>
                              <p:par>
                                <p:cTn id="7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625"/>
                            </p:stCondLst>
                            <p:childTnLst>
                              <p:par>
                                <p:cTn id="7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6125"/>
                            </p:stCondLst>
                            <p:childTnLst>
                              <p:par>
                                <p:cTn id="8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6375"/>
                            </p:stCondLst>
                            <p:childTnLst>
                              <p:par>
                                <p:cTn id="88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0" dur="500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7875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750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8625"/>
                            </p:stCondLst>
                            <p:childTnLst>
                              <p:par>
                                <p:cTn id="99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1" dur="500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980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75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animBg="1"/>
      <p:bldP spid="7" grpId="0" animBg="1"/>
      <p:bldP spid="8" grpId="0" animBg="1"/>
      <p:bldP spid="34" grpId="0" animBg="1"/>
      <p:bldP spid="50" grpId="0" animBg="1"/>
      <p:bldP spid="51" grpId="0" animBg="1"/>
      <p:bldP spid="52" grpId="0" animBg="1"/>
      <p:bldP spid="54" grpId="0" animBg="1"/>
      <p:bldP spid="55" grpId="0" animBg="1"/>
      <p:bldP spid="56" grpId="0" animBg="1"/>
      <p:bldP spid="58" grpId="0" animBg="1"/>
      <p:bldP spid="59" grpId="0" animBg="1"/>
      <p:bldP spid="60" grpId="0" animBg="1"/>
      <p:bldP spid="62" grpId="0" animBg="1"/>
      <p:bldP spid="63" grpId="0" animBg="1"/>
      <p:bldP spid="64" grpId="0" animBg="1"/>
      <p:bldP spid="65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6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7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8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9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0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50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7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7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3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50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7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7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 smtClean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37456" y="1803400"/>
            <a:ext cx="15811500" cy="6179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  <p:sp>
        <p:nvSpPr>
          <p:cNvPr id="8" name="ドーナツ 7"/>
          <p:cNvSpPr/>
          <p:nvPr userDrawn="1"/>
        </p:nvSpPr>
        <p:spPr>
          <a:xfrm>
            <a:off x="7305942" y="3654637"/>
            <a:ext cx="3603092" cy="3698452"/>
          </a:xfrm>
          <a:custGeom>
            <a:avLst/>
            <a:gdLst/>
            <a:ahLst/>
            <a:cxnLst/>
            <a:rect l="l" t="t" r="r" b="b"/>
            <a:pathLst>
              <a:path w="4542824" h="4663055">
                <a:moveTo>
                  <a:pt x="2261546" y="897181"/>
                </a:moveTo>
                <a:cubicBezTo>
                  <a:pt x="1457545" y="897181"/>
                  <a:pt x="805774" y="1548953"/>
                  <a:pt x="805774" y="2352954"/>
                </a:cubicBezTo>
                <a:cubicBezTo>
                  <a:pt x="805774" y="3156955"/>
                  <a:pt x="1457545" y="3808727"/>
                  <a:pt x="2261546" y="3808727"/>
                </a:cubicBezTo>
                <a:cubicBezTo>
                  <a:pt x="3065547" y="3808727"/>
                  <a:pt x="3717318" y="3156955"/>
                  <a:pt x="3717318" y="2352954"/>
                </a:cubicBezTo>
                <a:cubicBezTo>
                  <a:pt x="3717318" y="1548953"/>
                  <a:pt x="3065547" y="897181"/>
                  <a:pt x="2261546" y="897181"/>
                </a:cubicBezTo>
                <a:close/>
                <a:moveTo>
                  <a:pt x="2083603" y="0"/>
                </a:moveTo>
                <a:lnTo>
                  <a:pt x="2439490" y="0"/>
                </a:lnTo>
                <a:lnTo>
                  <a:pt x="2552136" y="521588"/>
                </a:lnTo>
                <a:cubicBezTo>
                  <a:pt x="2761893" y="554049"/>
                  <a:pt x="2959973" y="621739"/>
                  <a:pt x="3139530" y="719525"/>
                </a:cubicBezTo>
                <a:lnTo>
                  <a:pt x="3511289" y="397163"/>
                </a:lnTo>
                <a:lnTo>
                  <a:pt x="3795947" y="610765"/>
                </a:lnTo>
                <a:lnTo>
                  <a:pt x="3589001" y="1060760"/>
                </a:lnTo>
                <a:cubicBezTo>
                  <a:pt x="3709551" y="1180593"/>
                  <a:pt x="3811294" y="1318813"/>
                  <a:pt x="3892627" y="1469737"/>
                </a:cubicBezTo>
                <a:lnTo>
                  <a:pt x="4420433" y="1407493"/>
                </a:lnTo>
                <a:lnTo>
                  <a:pt x="4535785" y="1744167"/>
                </a:lnTo>
                <a:lnTo>
                  <a:pt x="4087115" y="2014817"/>
                </a:lnTo>
                <a:cubicBezTo>
                  <a:pt x="4107334" y="2124452"/>
                  <a:pt x="4117879" y="2237472"/>
                  <a:pt x="4117879" y="2352954"/>
                </a:cubicBezTo>
                <a:cubicBezTo>
                  <a:pt x="4117879" y="2452032"/>
                  <a:pt x="4110117" y="2549297"/>
                  <a:pt x="4092759" y="2643792"/>
                </a:cubicBezTo>
                <a:lnTo>
                  <a:pt x="4542824" y="2906675"/>
                </a:lnTo>
                <a:lnTo>
                  <a:pt x="4432244" y="3244947"/>
                </a:lnTo>
                <a:lnTo>
                  <a:pt x="3915713" y="3191427"/>
                </a:lnTo>
                <a:cubicBezTo>
                  <a:pt x="3824012" y="3376623"/>
                  <a:pt x="3700535" y="3543085"/>
                  <a:pt x="3553558" y="3685386"/>
                </a:cubicBezTo>
                <a:lnTo>
                  <a:pt x="3753170" y="4153716"/>
                </a:lnTo>
                <a:lnTo>
                  <a:pt x="3462615" y="4359224"/>
                </a:lnTo>
                <a:lnTo>
                  <a:pt x="3085858" y="4013486"/>
                </a:lnTo>
                <a:cubicBezTo>
                  <a:pt x="2918222" y="4098493"/>
                  <a:pt x="2735266" y="4156993"/>
                  <a:pt x="2542566" y="4185781"/>
                </a:cubicBezTo>
                <a:lnTo>
                  <a:pt x="2439490" y="4663055"/>
                </a:lnTo>
                <a:lnTo>
                  <a:pt x="2083603" y="4663055"/>
                </a:lnTo>
                <a:lnTo>
                  <a:pt x="1980528" y="4185781"/>
                </a:lnTo>
                <a:cubicBezTo>
                  <a:pt x="1772677" y="4154729"/>
                  <a:pt x="1576163" y="4089110"/>
                  <a:pt x="1398100" y="3992907"/>
                </a:cubicBezTo>
                <a:lnTo>
                  <a:pt x="997209" y="4340529"/>
                </a:lnTo>
                <a:lnTo>
                  <a:pt x="712552" y="4126927"/>
                </a:lnTo>
                <a:lnTo>
                  <a:pt x="934130" y="3645116"/>
                </a:lnTo>
                <a:cubicBezTo>
                  <a:pt x="803422" y="3515284"/>
                  <a:pt x="694564" y="3364073"/>
                  <a:pt x="609988" y="3198332"/>
                </a:cubicBezTo>
                <a:lnTo>
                  <a:pt x="124474" y="3255589"/>
                </a:lnTo>
                <a:lnTo>
                  <a:pt x="9121" y="2918915"/>
                </a:lnTo>
                <a:lnTo>
                  <a:pt x="432244" y="2663676"/>
                </a:lnTo>
                <a:cubicBezTo>
                  <a:pt x="414090" y="2562770"/>
                  <a:pt x="405215" y="2458899"/>
                  <a:pt x="405215" y="2352954"/>
                </a:cubicBezTo>
                <a:cubicBezTo>
                  <a:pt x="405215" y="2249178"/>
                  <a:pt x="413731" y="2147391"/>
                  <a:pt x="432435" y="2048643"/>
                </a:cubicBezTo>
                <a:lnTo>
                  <a:pt x="0" y="1796058"/>
                </a:lnTo>
                <a:lnTo>
                  <a:pt x="110581" y="1457787"/>
                </a:lnTo>
                <a:lnTo>
                  <a:pt x="609871" y="1509521"/>
                </a:lnTo>
                <a:cubicBezTo>
                  <a:pt x="701342" y="1326373"/>
                  <a:pt x="823934" y="1161680"/>
                  <a:pt x="969626" y="1020735"/>
                </a:cubicBezTo>
                <a:lnTo>
                  <a:pt x="769923" y="552192"/>
                </a:lnTo>
                <a:lnTo>
                  <a:pt x="1060478" y="346683"/>
                </a:lnTo>
                <a:lnTo>
                  <a:pt x="1437195" y="692385"/>
                </a:lnTo>
                <a:cubicBezTo>
                  <a:pt x="1602069" y="608806"/>
                  <a:pt x="1781763" y="550867"/>
                  <a:pt x="1970957" y="521588"/>
                </a:cubicBezTo>
                <a:close/>
              </a:path>
            </a:pathLst>
          </a:custGeom>
          <a:solidFill>
            <a:schemeClr val="tx1">
              <a:alpha val="4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3" name="ドーナツ 7"/>
          <p:cNvSpPr/>
          <p:nvPr userDrawn="1"/>
        </p:nvSpPr>
        <p:spPr>
          <a:xfrm>
            <a:off x="10503094" y="2569961"/>
            <a:ext cx="2962007" cy="3040400"/>
          </a:xfrm>
          <a:custGeom>
            <a:avLst/>
            <a:gdLst/>
            <a:ahLst/>
            <a:cxnLst/>
            <a:rect l="l" t="t" r="r" b="b"/>
            <a:pathLst>
              <a:path w="4542824" h="4663055">
                <a:moveTo>
                  <a:pt x="2261546" y="897181"/>
                </a:moveTo>
                <a:cubicBezTo>
                  <a:pt x="1457545" y="897181"/>
                  <a:pt x="805774" y="1548953"/>
                  <a:pt x="805774" y="2352954"/>
                </a:cubicBezTo>
                <a:cubicBezTo>
                  <a:pt x="805774" y="3156955"/>
                  <a:pt x="1457545" y="3808727"/>
                  <a:pt x="2261546" y="3808727"/>
                </a:cubicBezTo>
                <a:cubicBezTo>
                  <a:pt x="3065547" y="3808727"/>
                  <a:pt x="3717318" y="3156955"/>
                  <a:pt x="3717318" y="2352954"/>
                </a:cubicBezTo>
                <a:cubicBezTo>
                  <a:pt x="3717318" y="1548953"/>
                  <a:pt x="3065547" y="897181"/>
                  <a:pt x="2261546" y="897181"/>
                </a:cubicBezTo>
                <a:close/>
                <a:moveTo>
                  <a:pt x="2083603" y="0"/>
                </a:moveTo>
                <a:lnTo>
                  <a:pt x="2439490" y="0"/>
                </a:lnTo>
                <a:lnTo>
                  <a:pt x="2552136" y="521588"/>
                </a:lnTo>
                <a:cubicBezTo>
                  <a:pt x="2761893" y="554049"/>
                  <a:pt x="2959973" y="621739"/>
                  <a:pt x="3139530" y="719525"/>
                </a:cubicBezTo>
                <a:lnTo>
                  <a:pt x="3511289" y="397163"/>
                </a:lnTo>
                <a:lnTo>
                  <a:pt x="3795947" y="610765"/>
                </a:lnTo>
                <a:lnTo>
                  <a:pt x="3589001" y="1060760"/>
                </a:lnTo>
                <a:cubicBezTo>
                  <a:pt x="3709551" y="1180593"/>
                  <a:pt x="3811294" y="1318813"/>
                  <a:pt x="3892627" y="1469737"/>
                </a:cubicBezTo>
                <a:lnTo>
                  <a:pt x="4420433" y="1407493"/>
                </a:lnTo>
                <a:lnTo>
                  <a:pt x="4535785" y="1744167"/>
                </a:lnTo>
                <a:lnTo>
                  <a:pt x="4087115" y="2014817"/>
                </a:lnTo>
                <a:cubicBezTo>
                  <a:pt x="4107334" y="2124452"/>
                  <a:pt x="4117879" y="2237472"/>
                  <a:pt x="4117879" y="2352954"/>
                </a:cubicBezTo>
                <a:cubicBezTo>
                  <a:pt x="4117879" y="2452032"/>
                  <a:pt x="4110117" y="2549297"/>
                  <a:pt x="4092759" y="2643792"/>
                </a:cubicBezTo>
                <a:lnTo>
                  <a:pt x="4542824" y="2906675"/>
                </a:lnTo>
                <a:lnTo>
                  <a:pt x="4432244" y="3244947"/>
                </a:lnTo>
                <a:lnTo>
                  <a:pt x="3915713" y="3191427"/>
                </a:lnTo>
                <a:cubicBezTo>
                  <a:pt x="3824012" y="3376623"/>
                  <a:pt x="3700535" y="3543085"/>
                  <a:pt x="3553558" y="3685386"/>
                </a:cubicBezTo>
                <a:lnTo>
                  <a:pt x="3753170" y="4153716"/>
                </a:lnTo>
                <a:lnTo>
                  <a:pt x="3462615" y="4359224"/>
                </a:lnTo>
                <a:lnTo>
                  <a:pt x="3085858" y="4013486"/>
                </a:lnTo>
                <a:cubicBezTo>
                  <a:pt x="2918222" y="4098493"/>
                  <a:pt x="2735266" y="4156993"/>
                  <a:pt x="2542566" y="4185781"/>
                </a:cubicBezTo>
                <a:lnTo>
                  <a:pt x="2439490" y="4663055"/>
                </a:lnTo>
                <a:lnTo>
                  <a:pt x="2083603" y="4663055"/>
                </a:lnTo>
                <a:lnTo>
                  <a:pt x="1980528" y="4185781"/>
                </a:lnTo>
                <a:cubicBezTo>
                  <a:pt x="1772677" y="4154729"/>
                  <a:pt x="1576163" y="4089110"/>
                  <a:pt x="1398100" y="3992907"/>
                </a:cubicBezTo>
                <a:lnTo>
                  <a:pt x="997209" y="4340529"/>
                </a:lnTo>
                <a:lnTo>
                  <a:pt x="712552" y="4126927"/>
                </a:lnTo>
                <a:lnTo>
                  <a:pt x="934130" y="3645116"/>
                </a:lnTo>
                <a:cubicBezTo>
                  <a:pt x="803422" y="3515284"/>
                  <a:pt x="694564" y="3364073"/>
                  <a:pt x="609988" y="3198332"/>
                </a:cubicBezTo>
                <a:lnTo>
                  <a:pt x="124474" y="3255589"/>
                </a:lnTo>
                <a:lnTo>
                  <a:pt x="9121" y="2918915"/>
                </a:lnTo>
                <a:lnTo>
                  <a:pt x="432244" y="2663676"/>
                </a:lnTo>
                <a:cubicBezTo>
                  <a:pt x="414090" y="2562770"/>
                  <a:pt x="405215" y="2458899"/>
                  <a:pt x="405215" y="2352954"/>
                </a:cubicBezTo>
                <a:cubicBezTo>
                  <a:pt x="405215" y="2249178"/>
                  <a:pt x="413731" y="2147391"/>
                  <a:pt x="432435" y="2048643"/>
                </a:cubicBezTo>
                <a:lnTo>
                  <a:pt x="0" y="1796058"/>
                </a:lnTo>
                <a:lnTo>
                  <a:pt x="110581" y="1457787"/>
                </a:lnTo>
                <a:lnTo>
                  <a:pt x="609871" y="1509521"/>
                </a:lnTo>
                <a:cubicBezTo>
                  <a:pt x="701342" y="1326373"/>
                  <a:pt x="823934" y="1161680"/>
                  <a:pt x="969626" y="1020735"/>
                </a:cubicBezTo>
                <a:lnTo>
                  <a:pt x="769923" y="552192"/>
                </a:lnTo>
                <a:lnTo>
                  <a:pt x="1060478" y="346683"/>
                </a:lnTo>
                <a:lnTo>
                  <a:pt x="1437195" y="692385"/>
                </a:lnTo>
                <a:cubicBezTo>
                  <a:pt x="1602069" y="608806"/>
                  <a:pt x="1781763" y="550867"/>
                  <a:pt x="1970957" y="521588"/>
                </a:cubicBezTo>
                <a:close/>
              </a:path>
            </a:pathLst>
          </a:custGeom>
          <a:solidFill>
            <a:schemeClr val="tx1">
              <a:alpha val="4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4" name="ドーナツ 7"/>
          <p:cNvSpPr/>
          <p:nvPr userDrawn="1"/>
        </p:nvSpPr>
        <p:spPr>
          <a:xfrm>
            <a:off x="4837925" y="2676459"/>
            <a:ext cx="2754503" cy="2827404"/>
          </a:xfrm>
          <a:custGeom>
            <a:avLst/>
            <a:gdLst/>
            <a:ahLst/>
            <a:cxnLst/>
            <a:rect l="l" t="t" r="r" b="b"/>
            <a:pathLst>
              <a:path w="4542824" h="4663055">
                <a:moveTo>
                  <a:pt x="2261546" y="897181"/>
                </a:moveTo>
                <a:cubicBezTo>
                  <a:pt x="1457545" y="897181"/>
                  <a:pt x="805774" y="1548953"/>
                  <a:pt x="805774" y="2352954"/>
                </a:cubicBezTo>
                <a:cubicBezTo>
                  <a:pt x="805774" y="3156955"/>
                  <a:pt x="1457545" y="3808727"/>
                  <a:pt x="2261546" y="3808727"/>
                </a:cubicBezTo>
                <a:cubicBezTo>
                  <a:pt x="3065547" y="3808727"/>
                  <a:pt x="3717318" y="3156955"/>
                  <a:pt x="3717318" y="2352954"/>
                </a:cubicBezTo>
                <a:cubicBezTo>
                  <a:pt x="3717318" y="1548953"/>
                  <a:pt x="3065547" y="897181"/>
                  <a:pt x="2261546" y="897181"/>
                </a:cubicBezTo>
                <a:close/>
                <a:moveTo>
                  <a:pt x="2083603" y="0"/>
                </a:moveTo>
                <a:lnTo>
                  <a:pt x="2439490" y="0"/>
                </a:lnTo>
                <a:lnTo>
                  <a:pt x="2552136" y="521588"/>
                </a:lnTo>
                <a:cubicBezTo>
                  <a:pt x="2761893" y="554049"/>
                  <a:pt x="2959973" y="621739"/>
                  <a:pt x="3139530" y="719525"/>
                </a:cubicBezTo>
                <a:lnTo>
                  <a:pt x="3511289" y="397163"/>
                </a:lnTo>
                <a:lnTo>
                  <a:pt x="3795947" y="610765"/>
                </a:lnTo>
                <a:lnTo>
                  <a:pt x="3589001" y="1060760"/>
                </a:lnTo>
                <a:cubicBezTo>
                  <a:pt x="3709551" y="1180593"/>
                  <a:pt x="3811294" y="1318813"/>
                  <a:pt x="3892627" y="1469737"/>
                </a:cubicBezTo>
                <a:lnTo>
                  <a:pt x="4420433" y="1407493"/>
                </a:lnTo>
                <a:lnTo>
                  <a:pt x="4535785" y="1744167"/>
                </a:lnTo>
                <a:lnTo>
                  <a:pt x="4087115" y="2014817"/>
                </a:lnTo>
                <a:cubicBezTo>
                  <a:pt x="4107334" y="2124452"/>
                  <a:pt x="4117879" y="2237472"/>
                  <a:pt x="4117879" y="2352954"/>
                </a:cubicBezTo>
                <a:cubicBezTo>
                  <a:pt x="4117879" y="2452032"/>
                  <a:pt x="4110117" y="2549297"/>
                  <a:pt x="4092759" y="2643792"/>
                </a:cubicBezTo>
                <a:lnTo>
                  <a:pt x="4542824" y="2906675"/>
                </a:lnTo>
                <a:lnTo>
                  <a:pt x="4432244" y="3244947"/>
                </a:lnTo>
                <a:lnTo>
                  <a:pt x="3915713" y="3191427"/>
                </a:lnTo>
                <a:cubicBezTo>
                  <a:pt x="3824012" y="3376623"/>
                  <a:pt x="3700535" y="3543085"/>
                  <a:pt x="3553558" y="3685386"/>
                </a:cubicBezTo>
                <a:lnTo>
                  <a:pt x="3753170" y="4153716"/>
                </a:lnTo>
                <a:lnTo>
                  <a:pt x="3462615" y="4359224"/>
                </a:lnTo>
                <a:lnTo>
                  <a:pt x="3085858" y="4013486"/>
                </a:lnTo>
                <a:cubicBezTo>
                  <a:pt x="2918222" y="4098493"/>
                  <a:pt x="2735266" y="4156993"/>
                  <a:pt x="2542566" y="4185781"/>
                </a:cubicBezTo>
                <a:lnTo>
                  <a:pt x="2439490" y="4663055"/>
                </a:lnTo>
                <a:lnTo>
                  <a:pt x="2083603" y="4663055"/>
                </a:lnTo>
                <a:lnTo>
                  <a:pt x="1980528" y="4185781"/>
                </a:lnTo>
                <a:cubicBezTo>
                  <a:pt x="1772677" y="4154729"/>
                  <a:pt x="1576163" y="4089110"/>
                  <a:pt x="1398100" y="3992907"/>
                </a:cubicBezTo>
                <a:lnTo>
                  <a:pt x="997209" y="4340529"/>
                </a:lnTo>
                <a:lnTo>
                  <a:pt x="712552" y="4126927"/>
                </a:lnTo>
                <a:lnTo>
                  <a:pt x="934130" y="3645116"/>
                </a:lnTo>
                <a:cubicBezTo>
                  <a:pt x="803422" y="3515284"/>
                  <a:pt x="694564" y="3364073"/>
                  <a:pt x="609988" y="3198332"/>
                </a:cubicBezTo>
                <a:lnTo>
                  <a:pt x="124474" y="3255589"/>
                </a:lnTo>
                <a:lnTo>
                  <a:pt x="9121" y="2918915"/>
                </a:lnTo>
                <a:lnTo>
                  <a:pt x="432244" y="2663676"/>
                </a:lnTo>
                <a:cubicBezTo>
                  <a:pt x="414090" y="2562770"/>
                  <a:pt x="405215" y="2458899"/>
                  <a:pt x="405215" y="2352954"/>
                </a:cubicBezTo>
                <a:cubicBezTo>
                  <a:pt x="405215" y="2249178"/>
                  <a:pt x="413731" y="2147391"/>
                  <a:pt x="432435" y="2048643"/>
                </a:cubicBezTo>
                <a:lnTo>
                  <a:pt x="0" y="1796058"/>
                </a:lnTo>
                <a:lnTo>
                  <a:pt x="110581" y="1457787"/>
                </a:lnTo>
                <a:lnTo>
                  <a:pt x="609871" y="1509521"/>
                </a:lnTo>
                <a:cubicBezTo>
                  <a:pt x="701342" y="1326373"/>
                  <a:pt x="823934" y="1161680"/>
                  <a:pt x="969626" y="1020735"/>
                </a:cubicBezTo>
                <a:lnTo>
                  <a:pt x="769923" y="552192"/>
                </a:lnTo>
                <a:lnTo>
                  <a:pt x="1060478" y="346683"/>
                </a:lnTo>
                <a:lnTo>
                  <a:pt x="1437195" y="692385"/>
                </a:lnTo>
                <a:cubicBezTo>
                  <a:pt x="1602069" y="608806"/>
                  <a:pt x="1781763" y="550867"/>
                  <a:pt x="1970957" y="521588"/>
                </a:cubicBezTo>
                <a:close/>
              </a:path>
            </a:pathLst>
          </a:custGeom>
          <a:solidFill>
            <a:schemeClr val="tx1">
              <a:alpha val="4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5" name="ドーナツ 7"/>
          <p:cNvSpPr/>
          <p:nvPr userDrawn="1"/>
        </p:nvSpPr>
        <p:spPr>
          <a:xfrm>
            <a:off x="12087336" y="5315577"/>
            <a:ext cx="2505455" cy="2571765"/>
          </a:xfrm>
          <a:custGeom>
            <a:avLst/>
            <a:gdLst/>
            <a:ahLst/>
            <a:cxnLst/>
            <a:rect l="l" t="t" r="r" b="b"/>
            <a:pathLst>
              <a:path w="4542824" h="4663055">
                <a:moveTo>
                  <a:pt x="2261546" y="897181"/>
                </a:moveTo>
                <a:cubicBezTo>
                  <a:pt x="1457545" y="897181"/>
                  <a:pt x="805774" y="1548953"/>
                  <a:pt x="805774" y="2352954"/>
                </a:cubicBezTo>
                <a:cubicBezTo>
                  <a:pt x="805774" y="3156955"/>
                  <a:pt x="1457545" y="3808727"/>
                  <a:pt x="2261546" y="3808727"/>
                </a:cubicBezTo>
                <a:cubicBezTo>
                  <a:pt x="3065547" y="3808727"/>
                  <a:pt x="3717318" y="3156955"/>
                  <a:pt x="3717318" y="2352954"/>
                </a:cubicBezTo>
                <a:cubicBezTo>
                  <a:pt x="3717318" y="1548953"/>
                  <a:pt x="3065547" y="897181"/>
                  <a:pt x="2261546" y="897181"/>
                </a:cubicBezTo>
                <a:close/>
                <a:moveTo>
                  <a:pt x="2083603" y="0"/>
                </a:moveTo>
                <a:lnTo>
                  <a:pt x="2439490" y="0"/>
                </a:lnTo>
                <a:lnTo>
                  <a:pt x="2552136" y="521588"/>
                </a:lnTo>
                <a:cubicBezTo>
                  <a:pt x="2761893" y="554049"/>
                  <a:pt x="2959973" y="621739"/>
                  <a:pt x="3139530" y="719525"/>
                </a:cubicBezTo>
                <a:lnTo>
                  <a:pt x="3511289" y="397163"/>
                </a:lnTo>
                <a:lnTo>
                  <a:pt x="3795947" y="610765"/>
                </a:lnTo>
                <a:lnTo>
                  <a:pt x="3589001" y="1060760"/>
                </a:lnTo>
                <a:cubicBezTo>
                  <a:pt x="3709551" y="1180593"/>
                  <a:pt x="3811294" y="1318813"/>
                  <a:pt x="3892627" y="1469737"/>
                </a:cubicBezTo>
                <a:lnTo>
                  <a:pt x="4420433" y="1407493"/>
                </a:lnTo>
                <a:lnTo>
                  <a:pt x="4535785" y="1744167"/>
                </a:lnTo>
                <a:lnTo>
                  <a:pt x="4087115" y="2014817"/>
                </a:lnTo>
                <a:cubicBezTo>
                  <a:pt x="4107334" y="2124452"/>
                  <a:pt x="4117879" y="2237472"/>
                  <a:pt x="4117879" y="2352954"/>
                </a:cubicBezTo>
                <a:cubicBezTo>
                  <a:pt x="4117879" y="2452032"/>
                  <a:pt x="4110117" y="2549297"/>
                  <a:pt x="4092759" y="2643792"/>
                </a:cubicBezTo>
                <a:lnTo>
                  <a:pt x="4542824" y="2906675"/>
                </a:lnTo>
                <a:lnTo>
                  <a:pt x="4432244" y="3244947"/>
                </a:lnTo>
                <a:lnTo>
                  <a:pt x="3915713" y="3191427"/>
                </a:lnTo>
                <a:cubicBezTo>
                  <a:pt x="3824012" y="3376623"/>
                  <a:pt x="3700535" y="3543085"/>
                  <a:pt x="3553558" y="3685386"/>
                </a:cubicBezTo>
                <a:lnTo>
                  <a:pt x="3753170" y="4153716"/>
                </a:lnTo>
                <a:lnTo>
                  <a:pt x="3462615" y="4359224"/>
                </a:lnTo>
                <a:lnTo>
                  <a:pt x="3085858" y="4013486"/>
                </a:lnTo>
                <a:cubicBezTo>
                  <a:pt x="2918222" y="4098493"/>
                  <a:pt x="2735266" y="4156993"/>
                  <a:pt x="2542566" y="4185781"/>
                </a:cubicBezTo>
                <a:lnTo>
                  <a:pt x="2439490" y="4663055"/>
                </a:lnTo>
                <a:lnTo>
                  <a:pt x="2083603" y="4663055"/>
                </a:lnTo>
                <a:lnTo>
                  <a:pt x="1980528" y="4185781"/>
                </a:lnTo>
                <a:cubicBezTo>
                  <a:pt x="1772677" y="4154729"/>
                  <a:pt x="1576163" y="4089110"/>
                  <a:pt x="1398100" y="3992907"/>
                </a:cubicBezTo>
                <a:lnTo>
                  <a:pt x="997209" y="4340529"/>
                </a:lnTo>
                <a:lnTo>
                  <a:pt x="712552" y="4126927"/>
                </a:lnTo>
                <a:lnTo>
                  <a:pt x="934130" y="3645116"/>
                </a:lnTo>
                <a:cubicBezTo>
                  <a:pt x="803422" y="3515284"/>
                  <a:pt x="694564" y="3364073"/>
                  <a:pt x="609988" y="3198332"/>
                </a:cubicBezTo>
                <a:lnTo>
                  <a:pt x="124474" y="3255589"/>
                </a:lnTo>
                <a:lnTo>
                  <a:pt x="9121" y="2918915"/>
                </a:lnTo>
                <a:lnTo>
                  <a:pt x="432244" y="2663676"/>
                </a:lnTo>
                <a:cubicBezTo>
                  <a:pt x="414090" y="2562770"/>
                  <a:pt x="405215" y="2458899"/>
                  <a:pt x="405215" y="2352954"/>
                </a:cubicBezTo>
                <a:cubicBezTo>
                  <a:pt x="405215" y="2249178"/>
                  <a:pt x="413731" y="2147391"/>
                  <a:pt x="432435" y="2048643"/>
                </a:cubicBezTo>
                <a:lnTo>
                  <a:pt x="0" y="1796058"/>
                </a:lnTo>
                <a:lnTo>
                  <a:pt x="110581" y="1457787"/>
                </a:lnTo>
                <a:lnTo>
                  <a:pt x="609871" y="1509521"/>
                </a:lnTo>
                <a:cubicBezTo>
                  <a:pt x="701342" y="1326373"/>
                  <a:pt x="823934" y="1161680"/>
                  <a:pt x="969626" y="1020735"/>
                </a:cubicBezTo>
                <a:lnTo>
                  <a:pt x="769923" y="552192"/>
                </a:lnTo>
                <a:lnTo>
                  <a:pt x="1060478" y="346683"/>
                </a:lnTo>
                <a:lnTo>
                  <a:pt x="1437195" y="692385"/>
                </a:lnTo>
                <a:cubicBezTo>
                  <a:pt x="1602069" y="608806"/>
                  <a:pt x="1781763" y="550867"/>
                  <a:pt x="1970957" y="521588"/>
                </a:cubicBezTo>
                <a:close/>
              </a:path>
            </a:pathLst>
          </a:custGeom>
          <a:solidFill>
            <a:schemeClr val="tx1">
              <a:alpha val="4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6" name="ドーナツ 7"/>
          <p:cNvSpPr/>
          <p:nvPr userDrawn="1"/>
        </p:nvSpPr>
        <p:spPr>
          <a:xfrm>
            <a:off x="13922298" y="2936112"/>
            <a:ext cx="3126658" cy="3209409"/>
          </a:xfrm>
          <a:custGeom>
            <a:avLst/>
            <a:gdLst/>
            <a:ahLst/>
            <a:cxnLst/>
            <a:rect l="l" t="t" r="r" b="b"/>
            <a:pathLst>
              <a:path w="4542824" h="4663055">
                <a:moveTo>
                  <a:pt x="2261546" y="897181"/>
                </a:moveTo>
                <a:cubicBezTo>
                  <a:pt x="1457545" y="897181"/>
                  <a:pt x="805774" y="1548953"/>
                  <a:pt x="805774" y="2352954"/>
                </a:cubicBezTo>
                <a:cubicBezTo>
                  <a:pt x="805774" y="3156955"/>
                  <a:pt x="1457545" y="3808727"/>
                  <a:pt x="2261546" y="3808727"/>
                </a:cubicBezTo>
                <a:cubicBezTo>
                  <a:pt x="3065547" y="3808727"/>
                  <a:pt x="3717318" y="3156955"/>
                  <a:pt x="3717318" y="2352954"/>
                </a:cubicBezTo>
                <a:cubicBezTo>
                  <a:pt x="3717318" y="1548953"/>
                  <a:pt x="3065547" y="897181"/>
                  <a:pt x="2261546" y="897181"/>
                </a:cubicBezTo>
                <a:close/>
                <a:moveTo>
                  <a:pt x="2083603" y="0"/>
                </a:moveTo>
                <a:lnTo>
                  <a:pt x="2439490" y="0"/>
                </a:lnTo>
                <a:lnTo>
                  <a:pt x="2552136" y="521588"/>
                </a:lnTo>
                <a:cubicBezTo>
                  <a:pt x="2761893" y="554049"/>
                  <a:pt x="2959973" y="621739"/>
                  <a:pt x="3139530" y="719525"/>
                </a:cubicBezTo>
                <a:lnTo>
                  <a:pt x="3511289" y="397163"/>
                </a:lnTo>
                <a:lnTo>
                  <a:pt x="3795947" y="610765"/>
                </a:lnTo>
                <a:lnTo>
                  <a:pt x="3589001" y="1060760"/>
                </a:lnTo>
                <a:cubicBezTo>
                  <a:pt x="3709551" y="1180593"/>
                  <a:pt x="3811294" y="1318813"/>
                  <a:pt x="3892627" y="1469737"/>
                </a:cubicBezTo>
                <a:lnTo>
                  <a:pt x="4420433" y="1407493"/>
                </a:lnTo>
                <a:lnTo>
                  <a:pt x="4535785" y="1744167"/>
                </a:lnTo>
                <a:lnTo>
                  <a:pt x="4087115" y="2014817"/>
                </a:lnTo>
                <a:cubicBezTo>
                  <a:pt x="4107334" y="2124452"/>
                  <a:pt x="4117879" y="2237472"/>
                  <a:pt x="4117879" y="2352954"/>
                </a:cubicBezTo>
                <a:cubicBezTo>
                  <a:pt x="4117879" y="2452032"/>
                  <a:pt x="4110117" y="2549297"/>
                  <a:pt x="4092759" y="2643792"/>
                </a:cubicBezTo>
                <a:lnTo>
                  <a:pt x="4542824" y="2906675"/>
                </a:lnTo>
                <a:lnTo>
                  <a:pt x="4432244" y="3244947"/>
                </a:lnTo>
                <a:lnTo>
                  <a:pt x="3915713" y="3191427"/>
                </a:lnTo>
                <a:cubicBezTo>
                  <a:pt x="3824012" y="3376623"/>
                  <a:pt x="3700535" y="3543085"/>
                  <a:pt x="3553558" y="3685386"/>
                </a:cubicBezTo>
                <a:lnTo>
                  <a:pt x="3753170" y="4153716"/>
                </a:lnTo>
                <a:lnTo>
                  <a:pt x="3462615" y="4359224"/>
                </a:lnTo>
                <a:lnTo>
                  <a:pt x="3085858" y="4013486"/>
                </a:lnTo>
                <a:cubicBezTo>
                  <a:pt x="2918222" y="4098493"/>
                  <a:pt x="2735266" y="4156993"/>
                  <a:pt x="2542566" y="4185781"/>
                </a:cubicBezTo>
                <a:lnTo>
                  <a:pt x="2439490" y="4663055"/>
                </a:lnTo>
                <a:lnTo>
                  <a:pt x="2083603" y="4663055"/>
                </a:lnTo>
                <a:lnTo>
                  <a:pt x="1980528" y="4185781"/>
                </a:lnTo>
                <a:cubicBezTo>
                  <a:pt x="1772677" y="4154729"/>
                  <a:pt x="1576163" y="4089110"/>
                  <a:pt x="1398100" y="3992907"/>
                </a:cubicBezTo>
                <a:lnTo>
                  <a:pt x="997209" y="4340529"/>
                </a:lnTo>
                <a:lnTo>
                  <a:pt x="712552" y="4126927"/>
                </a:lnTo>
                <a:lnTo>
                  <a:pt x="934130" y="3645116"/>
                </a:lnTo>
                <a:cubicBezTo>
                  <a:pt x="803422" y="3515284"/>
                  <a:pt x="694564" y="3364073"/>
                  <a:pt x="609988" y="3198332"/>
                </a:cubicBezTo>
                <a:lnTo>
                  <a:pt x="124474" y="3255589"/>
                </a:lnTo>
                <a:lnTo>
                  <a:pt x="9121" y="2918915"/>
                </a:lnTo>
                <a:lnTo>
                  <a:pt x="432244" y="2663676"/>
                </a:lnTo>
                <a:cubicBezTo>
                  <a:pt x="414090" y="2562770"/>
                  <a:pt x="405215" y="2458899"/>
                  <a:pt x="405215" y="2352954"/>
                </a:cubicBezTo>
                <a:cubicBezTo>
                  <a:pt x="405215" y="2249178"/>
                  <a:pt x="413731" y="2147391"/>
                  <a:pt x="432435" y="2048643"/>
                </a:cubicBezTo>
                <a:lnTo>
                  <a:pt x="0" y="1796058"/>
                </a:lnTo>
                <a:lnTo>
                  <a:pt x="110581" y="1457787"/>
                </a:lnTo>
                <a:lnTo>
                  <a:pt x="609871" y="1509521"/>
                </a:lnTo>
                <a:cubicBezTo>
                  <a:pt x="701342" y="1326373"/>
                  <a:pt x="823934" y="1161680"/>
                  <a:pt x="969626" y="1020735"/>
                </a:cubicBezTo>
                <a:lnTo>
                  <a:pt x="769923" y="552192"/>
                </a:lnTo>
                <a:lnTo>
                  <a:pt x="1060478" y="346683"/>
                </a:lnTo>
                <a:lnTo>
                  <a:pt x="1437195" y="692385"/>
                </a:lnTo>
                <a:cubicBezTo>
                  <a:pt x="1602069" y="608806"/>
                  <a:pt x="1781763" y="550867"/>
                  <a:pt x="1970957" y="521588"/>
                </a:cubicBezTo>
                <a:close/>
              </a:path>
            </a:pathLst>
          </a:custGeom>
          <a:solidFill>
            <a:schemeClr val="tx1">
              <a:alpha val="4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7" name="ドーナツ 7"/>
          <p:cNvSpPr/>
          <p:nvPr userDrawn="1"/>
        </p:nvSpPr>
        <p:spPr>
          <a:xfrm>
            <a:off x="1293291" y="3129750"/>
            <a:ext cx="3264415" cy="3350811"/>
          </a:xfrm>
          <a:custGeom>
            <a:avLst/>
            <a:gdLst/>
            <a:ahLst/>
            <a:cxnLst/>
            <a:rect l="l" t="t" r="r" b="b"/>
            <a:pathLst>
              <a:path w="4542824" h="4663055">
                <a:moveTo>
                  <a:pt x="2261546" y="897181"/>
                </a:moveTo>
                <a:cubicBezTo>
                  <a:pt x="1457545" y="897181"/>
                  <a:pt x="805774" y="1548953"/>
                  <a:pt x="805774" y="2352954"/>
                </a:cubicBezTo>
                <a:cubicBezTo>
                  <a:pt x="805774" y="3156955"/>
                  <a:pt x="1457545" y="3808727"/>
                  <a:pt x="2261546" y="3808727"/>
                </a:cubicBezTo>
                <a:cubicBezTo>
                  <a:pt x="3065547" y="3808727"/>
                  <a:pt x="3717318" y="3156955"/>
                  <a:pt x="3717318" y="2352954"/>
                </a:cubicBezTo>
                <a:cubicBezTo>
                  <a:pt x="3717318" y="1548953"/>
                  <a:pt x="3065547" y="897181"/>
                  <a:pt x="2261546" y="897181"/>
                </a:cubicBezTo>
                <a:close/>
                <a:moveTo>
                  <a:pt x="2083603" y="0"/>
                </a:moveTo>
                <a:lnTo>
                  <a:pt x="2439490" y="0"/>
                </a:lnTo>
                <a:lnTo>
                  <a:pt x="2552136" y="521588"/>
                </a:lnTo>
                <a:cubicBezTo>
                  <a:pt x="2761893" y="554049"/>
                  <a:pt x="2959973" y="621739"/>
                  <a:pt x="3139530" y="719525"/>
                </a:cubicBezTo>
                <a:lnTo>
                  <a:pt x="3511289" y="397163"/>
                </a:lnTo>
                <a:lnTo>
                  <a:pt x="3795947" y="610765"/>
                </a:lnTo>
                <a:lnTo>
                  <a:pt x="3589001" y="1060760"/>
                </a:lnTo>
                <a:cubicBezTo>
                  <a:pt x="3709551" y="1180593"/>
                  <a:pt x="3811294" y="1318813"/>
                  <a:pt x="3892627" y="1469737"/>
                </a:cubicBezTo>
                <a:lnTo>
                  <a:pt x="4420433" y="1407493"/>
                </a:lnTo>
                <a:lnTo>
                  <a:pt x="4535785" y="1744167"/>
                </a:lnTo>
                <a:lnTo>
                  <a:pt x="4087115" y="2014817"/>
                </a:lnTo>
                <a:cubicBezTo>
                  <a:pt x="4107334" y="2124452"/>
                  <a:pt x="4117879" y="2237472"/>
                  <a:pt x="4117879" y="2352954"/>
                </a:cubicBezTo>
                <a:cubicBezTo>
                  <a:pt x="4117879" y="2452032"/>
                  <a:pt x="4110117" y="2549297"/>
                  <a:pt x="4092759" y="2643792"/>
                </a:cubicBezTo>
                <a:lnTo>
                  <a:pt x="4542824" y="2906675"/>
                </a:lnTo>
                <a:lnTo>
                  <a:pt x="4432244" y="3244947"/>
                </a:lnTo>
                <a:lnTo>
                  <a:pt x="3915713" y="3191427"/>
                </a:lnTo>
                <a:cubicBezTo>
                  <a:pt x="3824012" y="3376623"/>
                  <a:pt x="3700535" y="3543085"/>
                  <a:pt x="3553558" y="3685386"/>
                </a:cubicBezTo>
                <a:lnTo>
                  <a:pt x="3753170" y="4153716"/>
                </a:lnTo>
                <a:lnTo>
                  <a:pt x="3462615" y="4359224"/>
                </a:lnTo>
                <a:lnTo>
                  <a:pt x="3085858" y="4013486"/>
                </a:lnTo>
                <a:cubicBezTo>
                  <a:pt x="2918222" y="4098493"/>
                  <a:pt x="2735266" y="4156993"/>
                  <a:pt x="2542566" y="4185781"/>
                </a:cubicBezTo>
                <a:lnTo>
                  <a:pt x="2439490" y="4663055"/>
                </a:lnTo>
                <a:lnTo>
                  <a:pt x="2083603" y="4663055"/>
                </a:lnTo>
                <a:lnTo>
                  <a:pt x="1980528" y="4185781"/>
                </a:lnTo>
                <a:cubicBezTo>
                  <a:pt x="1772677" y="4154729"/>
                  <a:pt x="1576163" y="4089110"/>
                  <a:pt x="1398100" y="3992907"/>
                </a:cubicBezTo>
                <a:lnTo>
                  <a:pt x="997209" y="4340529"/>
                </a:lnTo>
                <a:lnTo>
                  <a:pt x="712552" y="4126927"/>
                </a:lnTo>
                <a:lnTo>
                  <a:pt x="934130" y="3645116"/>
                </a:lnTo>
                <a:cubicBezTo>
                  <a:pt x="803422" y="3515284"/>
                  <a:pt x="694564" y="3364073"/>
                  <a:pt x="609988" y="3198332"/>
                </a:cubicBezTo>
                <a:lnTo>
                  <a:pt x="124474" y="3255589"/>
                </a:lnTo>
                <a:lnTo>
                  <a:pt x="9121" y="2918915"/>
                </a:lnTo>
                <a:lnTo>
                  <a:pt x="432244" y="2663676"/>
                </a:lnTo>
                <a:cubicBezTo>
                  <a:pt x="414090" y="2562770"/>
                  <a:pt x="405215" y="2458899"/>
                  <a:pt x="405215" y="2352954"/>
                </a:cubicBezTo>
                <a:cubicBezTo>
                  <a:pt x="405215" y="2249178"/>
                  <a:pt x="413731" y="2147391"/>
                  <a:pt x="432435" y="2048643"/>
                </a:cubicBezTo>
                <a:lnTo>
                  <a:pt x="0" y="1796058"/>
                </a:lnTo>
                <a:lnTo>
                  <a:pt x="110581" y="1457787"/>
                </a:lnTo>
                <a:lnTo>
                  <a:pt x="609871" y="1509521"/>
                </a:lnTo>
                <a:cubicBezTo>
                  <a:pt x="701342" y="1326373"/>
                  <a:pt x="823934" y="1161680"/>
                  <a:pt x="969626" y="1020735"/>
                </a:cubicBezTo>
                <a:lnTo>
                  <a:pt x="769923" y="552192"/>
                </a:lnTo>
                <a:lnTo>
                  <a:pt x="1060478" y="346683"/>
                </a:lnTo>
                <a:lnTo>
                  <a:pt x="1437195" y="692385"/>
                </a:lnTo>
                <a:cubicBezTo>
                  <a:pt x="1602069" y="608806"/>
                  <a:pt x="1781763" y="550867"/>
                  <a:pt x="1970957" y="521588"/>
                </a:cubicBezTo>
                <a:close/>
              </a:path>
            </a:pathLst>
          </a:custGeom>
          <a:solidFill>
            <a:schemeClr val="tx1">
              <a:alpha val="4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8" name="ドーナツ 7"/>
          <p:cNvSpPr/>
          <p:nvPr userDrawn="1"/>
        </p:nvSpPr>
        <p:spPr>
          <a:xfrm>
            <a:off x="3913691" y="5315578"/>
            <a:ext cx="2619667" cy="2688999"/>
          </a:xfrm>
          <a:custGeom>
            <a:avLst/>
            <a:gdLst/>
            <a:ahLst/>
            <a:cxnLst/>
            <a:rect l="l" t="t" r="r" b="b"/>
            <a:pathLst>
              <a:path w="4542824" h="4663055">
                <a:moveTo>
                  <a:pt x="2261546" y="897181"/>
                </a:moveTo>
                <a:cubicBezTo>
                  <a:pt x="1457545" y="897181"/>
                  <a:pt x="805774" y="1548953"/>
                  <a:pt x="805774" y="2352954"/>
                </a:cubicBezTo>
                <a:cubicBezTo>
                  <a:pt x="805774" y="3156955"/>
                  <a:pt x="1457545" y="3808727"/>
                  <a:pt x="2261546" y="3808727"/>
                </a:cubicBezTo>
                <a:cubicBezTo>
                  <a:pt x="3065547" y="3808727"/>
                  <a:pt x="3717318" y="3156955"/>
                  <a:pt x="3717318" y="2352954"/>
                </a:cubicBezTo>
                <a:cubicBezTo>
                  <a:pt x="3717318" y="1548953"/>
                  <a:pt x="3065547" y="897181"/>
                  <a:pt x="2261546" y="897181"/>
                </a:cubicBezTo>
                <a:close/>
                <a:moveTo>
                  <a:pt x="2083603" y="0"/>
                </a:moveTo>
                <a:lnTo>
                  <a:pt x="2439490" y="0"/>
                </a:lnTo>
                <a:lnTo>
                  <a:pt x="2552136" y="521588"/>
                </a:lnTo>
                <a:cubicBezTo>
                  <a:pt x="2761893" y="554049"/>
                  <a:pt x="2959973" y="621739"/>
                  <a:pt x="3139530" y="719525"/>
                </a:cubicBezTo>
                <a:lnTo>
                  <a:pt x="3511289" y="397163"/>
                </a:lnTo>
                <a:lnTo>
                  <a:pt x="3795947" y="610765"/>
                </a:lnTo>
                <a:lnTo>
                  <a:pt x="3589001" y="1060760"/>
                </a:lnTo>
                <a:cubicBezTo>
                  <a:pt x="3709551" y="1180593"/>
                  <a:pt x="3811294" y="1318813"/>
                  <a:pt x="3892627" y="1469737"/>
                </a:cubicBezTo>
                <a:lnTo>
                  <a:pt x="4420433" y="1407493"/>
                </a:lnTo>
                <a:lnTo>
                  <a:pt x="4535785" y="1744167"/>
                </a:lnTo>
                <a:lnTo>
                  <a:pt x="4087115" y="2014817"/>
                </a:lnTo>
                <a:cubicBezTo>
                  <a:pt x="4107334" y="2124452"/>
                  <a:pt x="4117879" y="2237472"/>
                  <a:pt x="4117879" y="2352954"/>
                </a:cubicBezTo>
                <a:cubicBezTo>
                  <a:pt x="4117879" y="2452032"/>
                  <a:pt x="4110117" y="2549297"/>
                  <a:pt x="4092759" y="2643792"/>
                </a:cubicBezTo>
                <a:lnTo>
                  <a:pt x="4542824" y="2906675"/>
                </a:lnTo>
                <a:lnTo>
                  <a:pt x="4432244" y="3244947"/>
                </a:lnTo>
                <a:lnTo>
                  <a:pt x="3915713" y="3191427"/>
                </a:lnTo>
                <a:cubicBezTo>
                  <a:pt x="3824012" y="3376623"/>
                  <a:pt x="3700535" y="3543085"/>
                  <a:pt x="3553558" y="3685386"/>
                </a:cubicBezTo>
                <a:lnTo>
                  <a:pt x="3753170" y="4153716"/>
                </a:lnTo>
                <a:lnTo>
                  <a:pt x="3462615" y="4359224"/>
                </a:lnTo>
                <a:lnTo>
                  <a:pt x="3085858" y="4013486"/>
                </a:lnTo>
                <a:cubicBezTo>
                  <a:pt x="2918222" y="4098493"/>
                  <a:pt x="2735266" y="4156993"/>
                  <a:pt x="2542566" y="4185781"/>
                </a:cubicBezTo>
                <a:lnTo>
                  <a:pt x="2439490" y="4663055"/>
                </a:lnTo>
                <a:lnTo>
                  <a:pt x="2083603" y="4663055"/>
                </a:lnTo>
                <a:lnTo>
                  <a:pt x="1980528" y="4185781"/>
                </a:lnTo>
                <a:cubicBezTo>
                  <a:pt x="1772677" y="4154729"/>
                  <a:pt x="1576163" y="4089110"/>
                  <a:pt x="1398100" y="3992907"/>
                </a:cubicBezTo>
                <a:lnTo>
                  <a:pt x="997209" y="4340529"/>
                </a:lnTo>
                <a:lnTo>
                  <a:pt x="712552" y="4126927"/>
                </a:lnTo>
                <a:lnTo>
                  <a:pt x="934130" y="3645116"/>
                </a:lnTo>
                <a:cubicBezTo>
                  <a:pt x="803422" y="3515284"/>
                  <a:pt x="694564" y="3364073"/>
                  <a:pt x="609988" y="3198332"/>
                </a:cubicBezTo>
                <a:lnTo>
                  <a:pt x="124474" y="3255589"/>
                </a:lnTo>
                <a:lnTo>
                  <a:pt x="9121" y="2918915"/>
                </a:lnTo>
                <a:lnTo>
                  <a:pt x="432244" y="2663676"/>
                </a:lnTo>
                <a:cubicBezTo>
                  <a:pt x="414090" y="2562770"/>
                  <a:pt x="405215" y="2458899"/>
                  <a:pt x="405215" y="2352954"/>
                </a:cubicBezTo>
                <a:cubicBezTo>
                  <a:pt x="405215" y="2249178"/>
                  <a:pt x="413731" y="2147391"/>
                  <a:pt x="432435" y="2048643"/>
                </a:cubicBezTo>
                <a:lnTo>
                  <a:pt x="0" y="1796058"/>
                </a:lnTo>
                <a:lnTo>
                  <a:pt x="110581" y="1457787"/>
                </a:lnTo>
                <a:lnTo>
                  <a:pt x="609871" y="1509521"/>
                </a:lnTo>
                <a:cubicBezTo>
                  <a:pt x="701342" y="1326373"/>
                  <a:pt x="823934" y="1161680"/>
                  <a:pt x="969626" y="1020735"/>
                </a:cubicBezTo>
                <a:lnTo>
                  <a:pt x="769923" y="552192"/>
                </a:lnTo>
                <a:lnTo>
                  <a:pt x="1060478" y="346683"/>
                </a:lnTo>
                <a:lnTo>
                  <a:pt x="1437195" y="692385"/>
                </a:lnTo>
                <a:cubicBezTo>
                  <a:pt x="1602069" y="608806"/>
                  <a:pt x="1781763" y="550867"/>
                  <a:pt x="1970957" y="521588"/>
                </a:cubicBezTo>
                <a:close/>
              </a:path>
            </a:pathLst>
          </a:custGeom>
          <a:solidFill>
            <a:schemeClr val="tx1">
              <a:alpha val="4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9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921553" y="8111613"/>
            <a:ext cx="16443307" cy="1411135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  <p:sp>
        <p:nvSpPr>
          <p:cNvPr id="30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843548" y="4381867"/>
            <a:ext cx="2070144" cy="8465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31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8072416" y="5080575"/>
            <a:ext cx="2070144" cy="8465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32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4174528" y="6251911"/>
            <a:ext cx="2070144" cy="8465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33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5180104" y="3654637"/>
            <a:ext cx="2070144" cy="8465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34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10909034" y="3666827"/>
            <a:ext cx="2070144" cy="8465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35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12304991" y="6178171"/>
            <a:ext cx="2070144" cy="8465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36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14450555" y="4090161"/>
            <a:ext cx="2070144" cy="8465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3041025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75"/>
                            </p:stCondLst>
                            <p:childTnLst>
                              <p:par>
                                <p:cTn id="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25"/>
                            </p:stCondLst>
                            <p:childTnLst>
                              <p:par>
                                <p:cTn id="2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375"/>
                            </p:stCondLst>
                            <p:childTnLst>
                              <p:par>
                                <p:cTn id="3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75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125"/>
                            </p:stCondLst>
                            <p:childTnLst>
                              <p:par>
                                <p:cTn id="48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75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875"/>
                            </p:stCondLst>
                            <p:childTnLst>
                              <p:par>
                                <p:cTn id="61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75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75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75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625"/>
                            </p:stCondLst>
                            <p:childTnLst>
                              <p:par>
                                <p:cTn id="7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75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75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75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75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375"/>
                            </p:stCondLst>
                            <p:childTnLst>
                              <p:par>
                                <p:cTn id="8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75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75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75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75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6125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750" fill="hold"/>
                        <p:tgtEl>
                          <p:spTgt spid="3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3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30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75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750" fill="hold"/>
                        <p:tgtEl>
                          <p:spTgt spid="3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3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31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75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750" fill="hold"/>
                        <p:tgtEl>
                          <p:spTgt spid="3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3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32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75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750" fill="hold"/>
                        <p:tgtEl>
                          <p:spTgt spid="3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3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33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75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750" fill="hold"/>
                        <p:tgtEl>
                          <p:spTgt spid="3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3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34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75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750" fill="hold"/>
                        <p:tgtEl>
                          <p:spTgt spid="3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3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35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75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750" fill="hold"/>
                        <p:tgtEl>
                          <p:spTgt spid="3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3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36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75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 smtClean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37456" y="1803400"/>
            <a:ext cx="15811500" cy="6179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  <p:sp>
        <p:nvSpPr>
          <p:cNvPr id="9" name="ドーナツ 8"/>
          <p:cNvSpPr/>
          <p:nvPr userDrawn="1"/>
        </p:nvSpPr>
        <p:spPr>
          <a:xfrm>
            <a:off x="7310898" y="2901009"/>
            <a:ext cx="3664616" cy="3424030"/>
          </a:xfrm>
          <a:custGeom>
            <a:avLst/>
            <a:gdLst/>
            <a:ahLst/>
            <a:cxnLst/>
            <a:rect l="l" t="t" r="r" b="b"/>
            <a:pathLst>
              <a:path w="3664616" h="3424030">
                <a:moveTo>
                  <a:pt x="1832308" y="0"/>
                </a:moveTo>
                <a:cubicBezTo>
                  <a:pt x="2844264" y="0"/>
                  <a:pt x="3664616" y="820352"/>
                  <a:pt x="3664616" y="1832308"/>
                </a:cubicBezTo>
                <a:cubicBezTo>
                  <a:pt x="3664616" y="2514669"/>
                  <a:pt x="3291619" y="3109911"/>
                  <a:pt x="2737688" y="3424030"/>
                </a:cubicBezTo>
                <a:lnTo>
                  <a:pt x="2453505" y="2934060"/>
                </a:lnTo>
                <a:cubicBezTo>
                  <a:pt x="2838272" y="2717619"/>
                  <a:pt x="3097737" y="2305264"/>
                  <a:pt x="3097737" y="1832308"/>
                </a:cubicBezTo>
                <a:cubicBezTo>
                  <a:pt x="3097737" y="1133431"/>
                  <a:pt x="2531185" y="566879"/>
                  <a:pt x="1832308" y="566879"/>
                </a:cubicBezTo>
                <a:cubicBezTo>
                  <a:pt x="1133431" y="566879"/>
                  <a:pt x="566879" y="1133431"/>
                  <a:pt x="566879" y="1832308"/>
                </a:cubicBezTo>
                <a:cubicBezTo>
                  <a:pt x="566879" y="2300846"/>
                  <a:pt x="821520" y="2709910"/>
                  <a:pt x="1200545" y="2927641"/>
                </a:cubicBezTo>
                <a:lnTo>
                  <a:pt x="916363" y="3417612"/>
                </a:lnTo>
                <a:cubicBezTo>
                  <a:pt x="368181" y="3102198"/>
                  <a:pt x="0" y="2510250"/>
                  <a:pt x="0" y="1832308"/>
                </a:cubicBezTo>
                <a:cubicBezTo>
                  <a:pt x="0" y="820352"/>
                  <a:pt x="820352" y="0"/>
                  <a:pt x="1832308" y="0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2" name="ドーナツ 11"/>
          <p:cNvSpPr/>
          <p:nvPr userDrawn="1"/>
        </p:nvSpPr>
        <p:spPr>
          <a:xfrm>
            <a:off x="5763229" y="5580063"/>
            <a:ext cx="3664616" cy="3664616"/>
          </a:xfrm>
          <a:custGeom>
            <a:avLst/>
            <a:gdLst/>
            <a:ahLst/>
            <a:cxnLst/>
            <a:rect l="l" t="t" r="r" b="b"/>
            <a:pathLst>
              <a:path w="3664616" h="3664616">
                <a:moveTo>
                  <a:pt x="1832308" y="0"/>
                </a:moveTo>
                <a:cubicBezTo>
                  <a:pt x="2166594" y="0"/>
                  <a:pt x="2479972" y="89519"/>
                  <a:pt x="2748903" y="247399"/>
                </a:cubicBezTo>
                <a:lnTo>
                  <a:pt x="2464721" y="737370"/>
                </a:lnTo>
                <a:cubicBezTo>
                  <a:pt x="2279122" y="628567"/>
                  <a:pt x="2062919" y="566879"/>
                  <a:pt x="1832308" y="566879"/>
                </a:cubicBezTo>
                <a:cubicBezTo>
                  <a:pt x="1133431" y="566879"/>
                  <a:pt x="566879" y="1133431"/>
                  <a:pt x="566879" y="1832308"/>
                </a:cubicBezTo>
                <a:cubicBezTo>
                  <a:pt x="566879" y="2531185"/>
                  <a:pt x="1133431" y="3097737"/>
                  <a:pt x="1832308" y="3097737"/>
                </a:cubicBezTo>
                <a:cubicBezTo>
                  <a:pt x="2531185" y="3097737"/>
                  <a:pt x="3097737" y="2531185"/>
                  <a:pt x="3097737" y="1832308"/>
                </a:cubicBezTo>
                <a:lnTo>
                  <a:pt x="3664616" y="1832308"/>
                </a:lnTo>
                <a:cubicBezTo>
                  <a:pt x="3664616" y="2844264"/>
                  <a:pt x="2844264" y="3664616"/>
                  <a:pt x="1832308" y="3664616"/>
                </a:cubicBezTo>
                <a:cubicBezTo>
                  <a:pt x="820352" y="3664616"/>
                  <a:pt x="0" y="2844264"/>
                  <a:pt x="0" y="1832308"/>
                </a:cubicBezTo>
                <a:cubicBezTo>
                  <a:pt x="0" y="820352"/>
                  <a:pt x="820352" y="0"/>
                  <a:pt x="1832308" y="0"/>
                </a:cubicBezTo>
                <a:close/>
              </a:path>
            </a:pathLst>
          </a:cu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3" name="ドーナツ 12"/>
          <p:cNvSpPr/>
          <p:nvPr userDrawn="1"/>
        </p:nvSpPr>
        <p:spPr>
          <a:xfrm>
            <a:off x="8852951" y="5580063"/>
            <a:ext cx="3664616" cy="3664616"/>
          </a:xfrm>
          <a:custGeom>
            <a:avLst/>
            <a:gdLst/>
            <a:ahLst/>
            <a:cxnLst/>
            <a:rect l="l" t="t" r="r" b="b"/>
            <a:pathLst>
              <a:path w="3664616" h="3664616">
                <a:moveTo>
                  <a:pt x="1832308" y="0"/>
                </a:moveTo>
                <a:cubicBezTo>
                  <a:pt x="2844264" y="0"/>
                  <a:pt x="3664616" y="820352"/>
                  <a:pt x="3664616" y="1832308"/>
                </a:cubicBezTo>
                <a:cubicBezTo>
                  <a:pt x="3664616" y="2844264"/>
                  <a:pt x="2844264" y="3664616"/>
                  <a:pt x="1832308" y="3664616"/>
                </a:cubicBezTo>
                <a:cubicBezTo>
                  <a:pt x="820352" y="3664616"/>
                  <a:pt x="0" y="2844264"/>
                  <a:pt x="0" y="1832308"/>
                </a:cubicBezTo>
                <a:lnTo>
                  <a:pt x="566879" y="1832308"/>
                </a:lnTo>
                <a:cubicBezTo>
                  <a:pt x="566879" y="2531185"/>
                  <a:pt x="1133431" y="3097737"/>
                  <a:pt x="1832308" y="3097737"/>
                </a:cubicBezTo>
                <a:cubicBezTo>
                  <a:pt x="2531185" y="3097737"/>
                  <a:pt x="3097737" y="2531185"/>
                  <a:pt x="3097737" y="1832308"/>
                </a:cubicBezTo>
                <a:cubicBezTo>
                  <a:pt x="3097737" y="1133431"/>
                  <a:pt x="2531185" y="566879"/>
                  <a:pt x="1832308" y="566879"/>
                </a:cubicBezTo>
                <a:cubicBezTo>
                  <a:pt x="1599014" y="566879"/>
                  <a:pt x="1380465" y="630011"/>
                  <a:pt x="1193483" y="741265"/>
                </a:cubicBezTo>
                <a:lnTo>
                  <a:pt x="909301" y="251295"/>
                </a:lnTo>
                <a:cubicBezTo>
                  <a:pt x="1179614" y="90962"/>
                  <a:pt x="1495339" y="0"/>
                  <a:pt x="1832308" y="0"/>
                </a:cubicBezTo>
                <a:close/>
              </a:path>
            </a:pathLst>
          </a:cu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8" name="ドーナツ 8"/>
          <p:cNvSpPr/>
          <p:nvPr userDrawn="1"/>
        </p:nvSpPr>
        <p:spPr>
          <a:xfrm>
            <a:off x="8227680" y="5827967"/>
            <a:ext cx="1819815" cy="1584405"/>
          </a:xfrm>
          <a:custGeom>
            <a:avLst/>
            <a:gdLst/>
            <a:ahLst/>
            <a:cxnLst/>
            <a:rect l="l" t="t" r="r" b="b"/>
            <a:pathLst>
              <a:path w="1819815" h="1584405">
                <a:moveTo>
                  <a:pt x="284162" y="0"/>
                </a:moveTo>
                <a:cubicBezTo>
                  <a:pt x="298729" y="6565"/>
                  <a:pt x="312082" y="15137"/>
                  <a:pt x="325120" y="24202"/>
                </a:cubicBezTo>
                <a:cubicBezTo>
                  <a:pt x="501165" y="117983"/>
                  <a:pt x="702180" y="170780"/>
                  <a:pt x="915527" y="170780"/>
                </a:cubicBezTo>
                <a:cubicBezTo>
                  <a:pt x="1118143" y="170780"/>
                  <a:pt x="1309637" y="123161"/>
                  <a:pt x="1478812" y="37268"/>
                </a:cubicBezTo>
                <a:lnTo>
                  <a:pt x="1535403" y="4823"/>
                </a:lnTo>
                <a:lnTo>
                  <a:pt x="1819815" y="495190"/>
                </a:lnTo>
                <a:cubicBezTo>
                  <a:pt x="1797958" y="511304"/>
                  <a:pt x="1774006" y="523809"/>
                  <a:pt x="1749572" y="535461"/>
                </a:cubicBezTo>
                <a:cubicBezTo>
                  <a:pt x="1431520" y="750525"/>
                  <a:pt x="1216529" y="1106441"/>
                  <a:pt x="1196602" y="1513817"/>
                </a:cubicBezTo>
                <a:lnTo>
                  <a:pt x="1200166" y="1584405"/>
                </a:lnTo>
                <a:lnTo>
                  <a:pt x="625272" y="1584405"/>
                </a:lnTo>
                <a:lnTo>
                  <a:pt x="629669" y="1512756"/>
                </a:lnTo>
                <a:cubicBezTo>
                  <a:pt x="607475" y="1086573"/>
                  <a:pt x="372857" y="716769"/>
                  <a:pt x="29264" y="507081"/>
                </a:cubicBezTo>
                <a:lnTo>
                  <a:pt x="0" y="489936"/>
                </a:lnTo>
                <a:close/>
              </a:path>
            </a:pathLst>
          </a:cu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9" name="図プレースホルダー 7"/>
          <p:cNvSpPr>
            <a:spLocks noGrp="1"/>
          </p:cNvSpPr>
          <p:nvPr>
            <p:ph type="pic" sz="quarter" idx="42" hasCustomPrompt="1"/>
          </p:nvPr>
        </p:nvSpPr>
        <p:spPr>
          <a:xfrm>
            <a:off x="8763660" y="4064983"/>
            <a:ext cx="744806" cy="744806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>
            <a:lvl1pPr>
              <a:defRPr sz="14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0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8072416" y="4733487"/>
            <a:ext cx="2070144" cy="8465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21" name="図プレースホルダー 7"/>
          <p:cNvSpPr>
            <a:spLocks noGrp="1"/>
          </p:cNvSpPr>
          <p:nvPr>
            <p:ph type="pic" sz="quarter" idx="43" hasCustomPrompt="1"/>
          </p:nvPr>
        </p:nvSpPr>
        <p:spPr>
          <a:xfrm>
            <a:off x="10341431" y="6778990"/>
            <a:ext cx="744806" cy="744806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>
            <a:lvl1pPr>
              <a:defRPr sz="14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2" name="テキスト プレースホルダー 5"/>
          <p:cNvSpPr>
            <a:spLocks noGrp="1"/>
          </p:cNvSpPr>
          <p:nvPr>
            <p:ph type="body" sz="quarter" idx="44" hasCustomPrompt="1"/>
          </p:nvPr>
        </p:nvSpPr>
        <p:spPr>
          <a:xfrm>
            <a:off x="9650187" y="7447494"/>
            <a:ext cx="2070144" cy="8465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23" name="図プレースホルダー 7"/>
          <p:cNvSpPr>
            <a:spLocks noGrp="1"/>
          </p:cNvSpPr>
          <p:nvPr>
            <p:ph type="pic" sz="quarter" idx="45" hasCustomPrompt="1"/>
          </p:nvPr>
        </p:nvSpPr>
        <p:spPr>
          <a:xfrm>
            <a:off x="7172985" y="6778990"/>
            <a:ext cx="744806" cy="744806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>
            <a:lvl1pPr>
              <a:defRPr sz="14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4" name="テキスト プレースホルダー 5"/>
          <p:cNvSpPr>
            <a:spLocks noGrp="1"/>
          </p:cNvSpPr>
          <p:nvPr>
            <p:ph type="body" sz="quarter" idx="46" hasCustomPrompt="1"/>
          </p:nvPr>
        </p:nvSpPr>
        <p:spPr>
          <a:xfrm>
            <a:off x="6481741" y="7447494"/>
            <a:ext cx="2070144" cy="8465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25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11163653" y="3285254"/>
            <a:ext cx="4990747" cy="1856659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26" name="テキスト プレースホルダー 5"/>
          <p:cNvSpPr>
            <a:spLocks noGrp="1"/>
          </p:cNvSpPr>
          <p:nvPr>
            <p:ph type="body" sz="quarter" idx="47" hasCustomPrompt="1"/>
          </p:nvPr>
        </p:nvSpPr>
        <p:spPr>
          <a:xfrm>
            <a:off x="12785975" y="6487267"/>
            <a:ext cx="4990747" cy="1856659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27" name="テキスト プレースホルダー 5"/>
          <p:cNvSpPr>
            <a:spLocks noGrp="1"/>
          </p:cNvSpPr>
          <p:nvPr>
            <p:ph type="body" sz="quarter" idx="48" hasCustomPrompt="1"/>
          </p:nvPr>
        </p:nvSpPr>
        <p:spPr>
          <a:xfrm>
            <a:off x="539897" y="6487267"/>
            <a:ext cx="4990747" cy="1856659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878839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75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5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225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9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4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75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4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75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15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75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animBg="1"/>
      <p:bldP spid="12" grpId="0" animBg="1"/>
      <p:bldP spid="13" grpId="0" animBg="1"/>
      <p:bldP spid="18" grpId="0" animBg="1"/>
      <p:bldP spid="19" grpId="0"/>
      <p:bldP spid="20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/>
      <p:bldP spid="22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/>
      <p:bldP spid="24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図 3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346" y="5141913"/>
            <a:ext cx="8125477" cy="594080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 smtClean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37456" y="1803400"/>
            <a:ext cx="15811500" cy="6179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  <p:pic>
        <p:nvPicPr>
          <p:cNvPr id="31" name="図 3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5686" y="2804984"/>
            <a:ext cx="3211319" cy="6561437"/>
          </a:xfrm>
          <a:prstGeom prst="rect">
            <a:avLst/>
          </a:prstGeom>
        </p:spPr>
      </p:pic>
      <p:sp>
        <p:nvSpPr>
          <p:cNvPr id="33" name="図プレースホルダー 32"/>
          <p:cNvSpPr>
            <a:spLocks noGrp="1"/>
          </p:cNvSpPr>
          <p:nvPr>
            <p:ph type="pic" sz="quarter" idx="13" hasCustomPrompt="1"/>
          </p:nvPr>
        </p:nvSpPr>
        <p:spPr>
          <a:xfrm>
            <a:off x="2998597" y="3657600"/>
            <a:ext cx="2743200" cy="4905375"/>
          </a:xfrm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 smtClean="0"/>
              <a:t>Add an image </a:t>
            </a:r>
            <a:endParaRPr kumimoji="1" lang="ja-JP" altLang="en-US" dirty="0"/>
          </a:p>
        </p:txBody>
      </p:sp>
      <p:sp>
        <p:nvSpPr>
          <p:cNvPr id="34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6766109" y="4662698"/>
            <a:ext cx="9278517" cy="846576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4800" i="0" spc="30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35" name="テキスト プレースホルダー 5"/>
          <p:cNvSpPr>
            <a:spLocks noGrp="1"/>
          </p:cNvSpPr>
          <p:nvPr>
            <p:ph type="body" sz="quarter" idx="15" hasCustomPrompt="1"/>
          </p:nvPr>
        </p:nvSpPr>
        <p:spPr>
          <a:xfrm>
            <a:off x="6760553" y="5372262"/>
            <a:ext cx="9278517" cy="2659630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3083330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75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375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875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/>
      <p:bldP spid="34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7488" y="5141913"/>
            <a:ext cx="8125477" cy="594080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970" y="2806700"/>
            <a:ext cx="4734030" cy="6731000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 smtClean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37456" y="1803400"/>
            <a:ext cx="15811500" cy="6179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  <p:pic>
        <p:nvPicPr>
          <p:cNvPr id="31" name="図 3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961" y="4594514"/>
            <a:ext cx="2419309" cy="4943186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33" name="図プレースホルダー 32"/>
          <p:cNvSpPr>
            <a:spLocks noGrp="1"/>
          </p:cNvSpPr>
          <p:nvPr>
            <p:ph type="pic" sz="quarter" idx="13" hasCustomPrompt="1"/>
          </p:nvPr>
        </p:nvSpPr>
        <p:spPr>
          <a:xfrm>
            <a:off x="2281293" y="5218326"/>
            <a:ext cx="2066644" cy="3695561"/>
          </a:xfrm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 smtClean="0"/>
              <a:t>Add an image </a:t>
            </a:r>
            <a:endParaRPr kumimoji="1" lang="ja-JP" altLang="en-US" dirty="0"/>
          </a:p>
        </p:txBody>
      </p:sp>
      <p:sp>
        <p:nvSpPr>
          <p:cNvPr id="13" name="図プレースホルダー 32"/>
          <p:cNvSpPr>
            <a:spLocks noGrp="1"/>
          </p:cNvSpPr>
          <p:nvPr>
            <p:ph type="pic" sz="quarter" idx="14" hasCustomPrompt="1"/>
          </p:nvPr>
        </p:nvSpPr>
        <p:spPr>
          <a:xfrm>
            <a:off x="4750255" y="3454840"/>
            <a:ext cx="4065406" cy="5449674"/>
          </a:xfrm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 smtClean="0"/>
              <a:t>Add an image </a:t>
            </a:r>
            <a:endParaRPr kumimoji="1" lang="ja-JP" altLang="en-US" dirty="0"/>
          </a:p>
        </p:txBody>
      </p:sp>
      <p:sp>
        <p:nvSpPr>
          <p:cNvPr id="15" name="テキスト プレースホルダー 5"/>
          <p:cNvSpPr>
            <a:spLocks noGrp="1"/>
          </p:cNvSpPr>
          <p:nvPr>
            <p:ph type="body" sz="quarter" idx="15" hasCustomPrompt="1"/>
          </p:nvPr>
        </p:nvSpPr>
        <p:spPr>
          <a:xfrm>
            <a:off x="9652000" y="4662698"/>
            <a:ext cx="7079456" cy="846576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4800" i="0" spc="30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16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9646444" y="5372262"/>
            <a:ext cx="7079456" cy="2659630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665869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75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375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875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375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/>
      <p:bldP spid="13" grpId="0"/>
      <p:bldP spid="15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図 3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457" y="2804984"/>
            <a:ext cx="3211319" cy="6561437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 smtClean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37456" y="1803400"/>
            <a:ext cx="15811500" cy="6179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  <p:sp>
        <p:nvSpPr>
          <p:cNvPr id="17" name="対角する 2 つの角を丸めた四角形 16"/>
          <p:cNvSpPr/>
          <p:nvPr userDrawn="1"/>
        </p:nvSpPr>
        <p:spPr>
          <a:xfrm>
            <a:off x="1472476" y="3670300"/>
            <a:ext cx="8668880" cy="1222828"/>
          </a:xfrm>
          <a:prstGeom prst="round2DiagRect">
            <a:avLst/>
          </a:prstGeom>
          <a:solidFill>
            <a:schemeClr val="tx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対角する 2 つの角を丸めた四角形 19"/>
          <p:cNvSpPr/>
          <p:nvPr userDrawn="1"/>
        </p:nvSpPr>
        <p:spPr>
          <a:xfrm>
            <a:off x="1472475" y="4893128"/>
            <a:ext cx="8668880" cy="1222828"/>
          </a:xfrm>
          <a:prstGeom prst="round2DiagRect">
            <a:avLst/>
          </a:prstGeom>
          <a:solidFill>
            <a:schemeClr val="tx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対角する 2 つの角を丸めた四角形 20"/>
          <p:cNvSpPr/>
          <p:nvPr userDrawn="1"/>
        </p:nvSpPr>
        <p:spPr>
          <a:xfrm>
            <a:off x="1472476" y="6115956"/>
            <a:ext cx="8668880" cy="1222828"/>
          </a:xfrm>
          <a:prstGeom prst="round2DiagRect">
            <a:avLst/>
          </a:prstGeom>
          <a:solidFill>
            <a:schemeClr val="tx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対角する 2 つの角を丸めた四角形 21"/>
          <p:cNvSpPr/>
          <p:nvPr userDrawn="1"/>
        </p:nvSpPr>
        <p:spPr>
          <a:xfrm>
            <a:off x="1472476" y="7338784"/>
            <a:ext cx="8668880" cy="1222828"/>
          </a:xfrm>
          <a:prstGeom prst="round2DiagRect">
            <a:avLst/>
          </a:prstGeom>
          <a:solidFill>
            <a:schemeClr val="tx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図プレースホルダー 7"/>
          <p:cNvSpPr>
            <a:spLocks noGrp="1"/>
          </p:cNvSpPr>
          <p:nvPr>
            <p:ph type="pic" sz="quarter" idx="42" hasCustomPrompt="1"/>
          </p:nvPr>
        </p:nvSpPr>
        <p:spPr>
          <a:xfrm>
            <a:off x="2532296" y="3970894"/>
            <a:ext cx="621640" cy="621640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>
            <a:lvl1pPr>
              <a:defRPr sz="14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4" name="図プレースホルダー 7"/>
          <p:cNvSpPr>
            <a:spLocks noGrp="1"/>
          </p:cNvSpPr>
          <p:nvPr>
            <p:ph type="pic" sz="quarter" idx="43" hasCustomPrompt="1"/>
          </p:nvPr>
        </p:nvSpPr>
        <p:spPr>
          <a:xfrm>
            <a:off x="2532296" y="5193722"/>
            <a:ext cx="621640" cy="621640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>
            <a:lvl1pPr>
              <a:defRPr sz="14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5" name="図プレースホルダー 7"/>
          <p:cNvSpPr>
            <a:spLocks noGrp="1"/>
          </p:cNvSpPr>
          <p:nvPr>
            <p:ph type="pic" sz="quarter" idx="44" hasCustomPrompt="1"/>
          </p:nvPr>
        </p:nvSpPr>
        <p:spPr>
          <a:xfrm>
            <a:off x="2532296" y="6416550"/>
            <a:ext cx="621640" cy="621640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>
            <a:lvl1pPr>
              <a:defRPr sz="14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6" name="図プレースホルダー 7"/>
          <p:cNvSpPr>
            <a:spLocks noGrp="1"/>
          </p:cNvSpPr>
          <p:nvPr>
            <p:ph type="pic" sz="quarter" idx="45" hasCustomPrompt="1"/>
          </p:nvPr>
        </p:nvSpPr>
        <p:spPr>
          <a:xfrm>
            <a:off x="2532296" y="7639378"/>
            <a:ext cx="621640" cy="621640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>
            <a:lvl1pPr>
              <a:defRPr sz="14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7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4448777" y="3670301"/>
            <a:ext cx="5571523" cy="1222828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0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28" name="テキスト プレースホルダー 5"/>
          <p:cNvSpPr>
            <a:spLocks noGrp="1"/>
          </p:cNvSpPr>
          <p:nvPr>
            <p:ph type="body" sz="quarter" idx="46" hasCustomPrompt="1"/>
          </p:nvPr>
        </p:nvSpPr>
        <p:spPr>
          <a:xfrm>
            <a:off x="4448777" y="4893128"/>
            <a:ext cx="5571523" cy="1222828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0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29" name="テキスト プレースホルダー 5"/>
          <p:cNvSpPr>
            <a:spLocks noGrp="1"/>
          </p:cNvSpPr>
          <p:nvPr>
            <p:ph type="body" sz="quarter" idx="47" hasCustomPrompt="1"/>
          </p:nvPr>
        </p:nvSpPr>
        <p:spPr>
          <a:xfrm>
            <a:off x="4448778" y="6115956"/>
            <a:ext cx="5571523" cy="1222828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0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30" name="テキスト プレースホルダー 5"/>
          <p:cNvSpPr>
            <a:spLocks noGrp="1"/>
          </p:cNvSpPr>
          <p:nvPr>
            <p:ph type="body" sz="quarter" idx="48" hasCustomPrompt="1"/>
          </p:nvPr>
        </p:nvSpPr>
        <p:spPr>
          <a:xfrm>
            <a:off x="4448778" y="7338784"/>
            <a:ext cx="5571523" cy="1222828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0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pic>
        <p:nvPicPr>
          <p:cNvPr id="32" name="図 3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7488" y="5141913"/>
            <a:ext cx="8125477" cy="594080"/>
          </a:xfrm>
          <a:prstGeom prst="rect">
            <a:avLst/>
          </a:prstGeom>
        </p:spPr>
      </p:pic>
      <p:sp>
        <p:nvSpPr>
          <p:cNvPr id="37" name="テキスト プレースホルダー 5"/>
          <p:cNvSpPr>
            <a:spLocks noGrp="1"/>
          </p:cNvSpPr>
          <p:nvPr>
            <p:ph type="body" sz="quarter" idx="15" hasCustomPrompt="1"/>
          </p:nvPr>
        </p:nvSpPr>
        <p:spPr>
          <a:xfrm>
            <a:off x="10705448" y="3793524"/>
            <a:ext cx="6349064" cy="1715750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4800" i="0" spc="30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38" name="テキスト プレースホルダー 5"/>
          <p:cNvSpPr>
            <a:spLocks noGrp="1"/>
          </p:cNvSpPr>
          <p:nvPr>
            <p:ph type="body" sz="quarter" idx="49" hasCustomPrompt="1"/>
          </p:nvPr>
        </p:nvSpPr>
        <p:spPr>
          <a:xfrm>
            <a:off x="10699892" y="5372262"/>
            <a:ext cx="6349064" cy="2659630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4191000" y="2790470"/>
            <a:ext cx="257775" cy="6575951"/>
          </a:xfrm>
          <a:blipFill>
            <a:blip r:embed="rId4"/>
            <a:srcRect/>
            <a:stretch>
              <a:fillRect l="-1145784"/>
            </a:stretch>
          </a:blipFill>
        </p:spPr>
        <p:txBody>
          <a:bodyPr/>
          <a:lstStyle/>
          <a:p>
            <a:pPr lvl="0"/>
            <a:r>
              <a:rPr kumimoji="1" lang="en-US" altLang="ja-JP" dirty="0" smtClean="0"/>
              <a:t> </a:t>
            </a:r>
            <a:endParaRPr kumimoji="1" lang="ja-JP" altLang="en-US" dirty="0"/>
          </a:p>
        </p:txBody>
      </p:sp>
      <p:sp>
        <p:nvSpPr>
          <p:cNvPr id="39" name="テキスト プレースホルダー 12"/>
          <p:cNvSpPr>
            <a:spLocks noGrp="1"/>
          </p:cNvSpPr>
          <p:nvPr>
            <p:ph type="body" sz="quarter" idx="50" hasCustomPrompt="1"/>
          </p:nvPr>
        </p:nvSpPr>
        <p:spPr>
          <a:xfrm>
            <a:off x="1237457" y="2790470"/>
            <a:ext cx="235020" cy="6575951"/>
          </a:xfrm>
          <a:blipFill>
            <a:blip r:embed="rId4"/>
            <a:srcRect/>
            <a:stretch>
              <a:fillRect r="-1266402"/>
            </a:stretch>
          </a:blipFill>
        </p:spPr>
        <p:txBody>
          <a:bodyPr/>
          <a:lstStyle/>
          <a:p>
            <a:pPr lvl="0"/>
            <a:r>
              <a:rPr kumimoji="1" lang="en-US" altLang="ja-JP" dirty="0" smtClean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434066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75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375"/>
                            </p:stCondLst>
                            <p:childTnLst>
                              <p:par>
                                <p:cTn id="1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875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375"/>
                            </p:stCondLst>
                            <p:childTnLst>
                              <p:par>
                                <p:cTn id="3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875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625"/>
                            </p:stCondLst>
                            <p:childTnLst>
                              <p:par>
                                <p:cTn id="4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125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75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875"/>
                            </p:stCondLst>
                            <p:childTnLst>
                              <p:par>
                                <p:cTn id="58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375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75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125"/>
                            </p:stCondLst>
                            <p:childTnLst>
                              <p:par>
                                <p:cTn id="71" presetID="14" presetClass="entr" presetSubtype="10" fill="hold" grpId="0" nodeType="afterEffect">
                                  <p:stCondLst>
                                    <p:cond delay="2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625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75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/>
      <p:bldP spid="20" grpId="0" animBg="1"/>
      <p:bldP spid="21" grpId="0" animBg="1"/>
      <p:bldP spid="22" grpId="0" animBg="1"/>
      <p:bldP spid="23" grpId="0"/>
      <p:bldP spid="24" grpId="0"/>
      <p:bldP spid="25" grpId="0"/>
      <p:bldP spid="26" grpId="0"/>
      <p:bldP spid="2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25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animBg="1">
        <p:tmplLst>
          <p:tmpl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animBg="1">
        <p:tmplLst>
          <p:tmpl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270" y="2806700"/>
            <a:ext cx="4734030" cy="6731000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 smtClean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37456" y="1803400"/>
            <a:ext cx="15811500" cy="6179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  <p:pic>
        <p:nvPicPr>
          <p:cNvPr id="31" name="図 3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261" y="4594514"/>
            <a:ext cx="2419309" cy="4943186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33" name="図プレースホルダー 32"/>
          <p:cNvSpPr>
            <a:spLocks noGrp="1"/>
          </p:cNvSpPr>
          <p:nvPr>
            <p:ph type="pic" sz="quarter" idx="13" hasCustomPrompt="1"/>
          </p:nvPr>
        </p:nvSpPr>
        <p:spPr>
          <a:xfrm>
            <a:off x="1887593" y="5218326"/>
            <a:ext cx="2066644" cy="3695561"/>
          </a:xfrm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 smtClean="0"/>
              <a:t>Add an image </a:t>
            </a:r>
            <a:endParaRPr kumimoji="1" lang="ja-JP" altLang="en-US" dirty="0"/>
          </a:p>
        </p:txBody>
      </p:sp>
      <p:sp>
        <p:nvSpPr>
          <p:cNvPr id="13" name="図プレースホルダー 32"/>
          <p:cNvSpPr>
            <a:spLocks noGrp="1"/>
          </p:cNvSpPr>
          <p:nvPr>
            <p:ph type="pic" sz="quarter" idx="14" hasCustomPrompt="1"/>
          </p:nvPr>
        </p:nvSpPr>
        <p:spPr>
          <a:xfrm>
            <a:off x="4357539" y="3440326"/>
            <a:ext cx="4065406" cy="5449674"/>
          </a:xfrm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 smtClean="0"/>
              <a:t>Add an image </a:t>
            </a:r>
            <a:endParaRPr kumimoji="1" lang="ja-JP" altLang="en-US" dirty="0"/>
          </a:p>
        </p:txBody>
      </p:sp>
      <p:sp>
        <p:nvSpPr>
          <p:cNvPr id="17" name="図プレースホルダー 7"/>
          <p:cNvSpPr>
            <a:spLocks noGrp="1"/>
          </p:cNvSpPr>
          <p:nvPr>
            <p:ph type="pic" sz="quarter" idx="42" hasCustomPrompt="1"/>
          </p:nvPr>
        </p:nvSpPr>
        <p:spPr>
          <a:xfrm>
            <a:off x="9424060" y="2942627"/>
            <a:ext cx="744806" cy="744806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>
            <a:lvl1pPr>
              <a:defRPr sz="14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19" name="テキスト プレースホルダー 5"/>
          <p:cNvSpPr>
            <a:spLocks noGrp="1"/>
          </p:cNvSpPr>
          <p:nvPr>
            <p:ph type="body" sz="quarter" idx="15" hasCustomPrompt="1"/>
          </p:nvPr>
        </p:nvSpPr>
        <p:spPr>
          <a:xfrm>
            <a:off x="10173729" y="2832915"/>
            <a:ext cx="6444456" cy="846576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40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20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10168173" y="3520602"/>
            <a:ext cx="6450012" cy="1375853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21" name="図プレースホルダー 7"/>
          <p:cNvSpPr>
            <a:spLocks noGrp="1"/>
          </p:cNvSpPr>
          <p:nvPr>
            <p:ph type="pic" sz="quarter" idx="43" hasCustomPrompt="1"/>
          </p:nvPr>
        </p:nvSpPr>
        <p:spPr>
          <a:xfrm>
            <a:off x="9424060" y="5202969"/>
            <a:ext cx="744806" cy="744806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>
            <a:lvl1pPr>
              <a:defRPr sz="14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2" name="テキスト プレースホルダー 5"/>
          <p:cNvSpPr>
            <a:spLocks noGrp="1"/>
          </p:cNvSpPr>
          <p:nvPr>
            <p:ph type="body" sz="quarter" idx="44" hasCustomPrompt="1"/>
          </p:nvPr>
        </p:nvSpPr>
        <p:spPr>
          <a:xfrm>
            <a:off x="10173729" y="5093257"/>
            <a:ext cx="6444456" cy="846576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40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23" name="テキスト プレースホルダー 5"/>
          <p:cNvSpPr>
            <a:spLocks noGrp="1"/>
          </p:cNvSpPr>
          <p:nvPr>
            <p:ph type="body" sz="quarter" idx="45" hasCustomPrompt="1"/>
          </p:nvPr>
        </p:nvSpPr>
        <p:spPr>
          <a:xfrm>
            <a:off x="10168173" y="5780944"/>
            <a:ext cx="6450012" cy="1375853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24" name="図プレースホルダー 7"/>
          <p:cNvSpPr>
            <a:spLocks noGrp="1"/>
          </p:cNvSpPr>
          <p:nvPr>
            <p:ph type="pic" sz="quarter" idx="46" hasCustomPrompt="1"/>
          </p:nvPr>
        </p:nvSpPr>
        <p:spPr>
          <a:xfrm>
            <a:off x="9424060" y="7528649"/>
            <a:ext cx="744806" cy="744806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>
            <a:lvl1pPr>
              <a:defRPr sz="14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5" name="テキスト プレースホルダー 5"/>
          <p:cNvSpPr>
            <a:spLocks noGrp="1"/>
          </p:cNvSpPr>
          <p:nvPr>
            <p:ph type="body" sz="quarter" idx="47" hasCustomPrompt="1"/>
          </p:nvPr>
        </p:nvSpPr>
        <p:spPr>
          <a:xfrm>
            <a:off x="10173729" y="7418937"/>
            <a:ext cx="6444456" cy="846576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40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26" name="テキスト プレースホルダー 5"/>
          <p:cNvSpPr>
            <a:spLocks noGrp="1"/>
          </p:cNvSpPr>
          <p:nvPr>
            <p:ph type="body" sz="quarter" idx="48" hasCustomPrompt="1"/>
          </p:nvPr>
        </p:nvSpPr>
        <p:spPr>
          <a:xfrm>
            <a:off x="10168173" y="8106624"/>
            <a:ext cx="6450012" cy="1375853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40119823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75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375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2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875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700"/>
                            </p:stCondLst>
                            <p:childTnLst>
                              <p:par>
                                <p:cTn id="4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375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75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200"/>
                            </p:stCondLst>
                            <p:childTnLst>
                              <p:par>
                                <p:cTn id="5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875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/>
      <p:bldP spid="13" grpId="0"/>
      <p:bldP spid="17" grpId="0"/>
      <p:bldP spid="19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/>
      <p:bldP spid="22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/>
      <p:bldP spid="25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 smtClean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37456" y="1803400"/>
            <a:ext cx="15811500" cy="6179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  <p:pic>
        <p:nvPicPr>
          <p:cNvPr id="7" name="図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241" y="3241961"/>
            <a:ext cx="6818983" cy="5523968"/>
          </a:xfrm>
          <a:prstGeom prst="rect">
            <a:avLst/>
          </a:prstGeom>
        </p:spPr>
      </p:pic>
      <p:sp>
        <p:nvSpPr>
          <p:cNvPr id="12" name="図プレースホルダー 32"/>
          <p:cNvSpPr>
            <a:spLocks noGrp="1"/>
          </p:cNvSpPr>
          <p:nvPr>
            <p:ph type="pic" sz="quarter" idx="22" hasCustomPrompt="1"/>
          </p:nvPr>
        </p:nvSpPr>
        <p:spPr>
          <a:xfrm>
            <a:off x="2150582" y="3486840"/>
            <a:ext cx="6294920" cy="3447359"/>
          </a:xfrm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 smtClean="0"/>
              <a:t>Add an image </a:t>
            </a:r>
            <a:endParaRPr kumimoji="1" lang="ja-JP" altLang="en-US" dirty="0"/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23" hasCustomPrompt="1"/>
          </p:nvPr>
        </p:nvSpPr>
        <p:spPr>
          <a:xfrm>
            <a:off x="7277198" y="4227217"/>
            <a:ext cx="3216892" cy="4573883"/>
          </a:xfrm>
          <a:blipFill>
            <a:blip r:embed="rId3"/>
            <a:stretch>
              <a:fillRect/>
            </a:stretch>
          </a:blip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lvl="0"/>
            <a:r>
              <a:rPr kumimoji="1" lang="en-US" altLang="ja-JP" dirty="0" smtClean="0"/>
              <a:t> </a:t>
            </a:r>
            <a:endParaRPr kumimoji="1" lang="ja-JP" altLang="en-US" dirty="0"/>
          </a:p>
        </p:txBody>
      </p:sp>
      <p:sp>
        <p:nvSpPr>
          <p:cNvPr id="9" name="図プレースホルダー 32"/>
          <p:cNvSpPr>
            <a:spLocks noGrp="1"/>
          </p:cNvSpPr>
          <p:nvPr>
            <p:ph type="pic" sz="quarter" idx="14" hasCustomPrompt="1"/>
          </p:nvPr>
        </p:nvSpPr>
        <p:spPr>
          <a:xfrm>
            <a:off x="7501196" y="4668913"/>
            <a:ext cx="2762545" cy="3703190"/>
          </a:xfrm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 smtClean="0"/>
              <a:t>Add an image </a:t>
            </a:r>
            <a:endParaRPr kumimoji="1" lang="ja-JP" altLang="en-US" dirty="0"/>
          </a:p>
        </p:txBody>
      </p:sp>
      <p:sp>
        <p:nvSpPr>
          <p:cNvPr id="15" name="テキスト プレースホルダー 13"/>
          <p:cNvSpPr>
            <a:spLocks noGrp="1"/>
          </p:cNvSpPr>
          <p:nvPr>
            <p:ph type="body" sz="quarter" idx="24" hasCustomPrompt="1"/>
          </p:nvPr>
        </p:nvSpPr>
        <p:spPr>
          <a:xfrm>
            <a:off x="1237456" y="5457711"/>
            <a:ext cx="1643981" cy="3359018"/>
          </a:xfrm>
          <a:blipFill>
            <a:blip r:embed="rId4"/>
            <a:stretch>
              <a:fillRect/>
            </a:stretch>
          </a:blip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lvl="0"/>
            <a:r>
              <a:rPr kumimoji="1" lang="en-US" altLang="ja-JP" dirty="0" smtClean="0"/>
              <a:t> </a:t>
            </a:r>
            <a:endParaRPr kumimoji="1" lang="ja-JP" altLang="en-US" dirty="0"/>
          </a:p>
        </p:txBody>
      </p:sp>
      <p:sp>
        <p:nvSpPr>
          <p:cNvPr id="11" name="図プレースホルダー 32"/>
          <p:cNvSpPr>
            <a:spLocks noGrp="1"/>
          </p:cNvSpPr>
          <p:nvPr>
            <p:ph type="pic" sz="quarter" idx="13" hasCustomPrompt="1"/>
          </p:nvPr>
        </p:nvSpPr>
        <p:spPr>
          <a:xfrm>
            <a:off x="1357278" y="5881605"/>
            <a:ext cx="1404337" cy="2511227"/>
          </a:xfrm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 smtClean="0"/>
              <a:t>Add an image </a:t>
            </a:r>
            <a:endParaRPr kumimoji="1" lang="ja-JP" altLang="en-US" dirty="0"/>
          </a:p>
        </p:txBody>
      </p:sp>
      <p:pic>
        <p:nvPicPr>
          <p:cNvPr id="16" name="図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7488" y="5141913"/>
            <a:ext cx="8125477" cy="594080"/>
          </a:xfrm>
          <a:prstGeom prst="rect">
            <a:avLst/>
          </a:prstGeom>
        </p:spPr>
      </p:pic>
      <p:sp>
        <p:nvSpPr>
          <p:cNvPr id="17" name="テキスト プレースホルダー 5"/>
          <p:cNvSpPr>
            <a:spLocks noGrp="1"/>
          </p:cNvSpPr>
          <p:nvPr>
            <p:ph type="body" sz="quarter" idx="15" hasCustomPrompt="1"/>
          </p:nvPr>
        </p:nvSpPr>
        <p:spPr>
          <a:xfrm>
            <a:off x="10705448" y="3241961"/>
            <a:ext cx="6349064" cy="2267313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4800" i="0" spc="30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18" name="テキスト プレースホルダー 5"/>
          <p:cNvSpPr>
            <a:spLocks noGrp="1"/>
          </p:cNvSpPr>
          <p:nvPr>
            <p:ph type="body" sz="quarter" idx="49" hasCustomPrompt="1"/>
          </p:nvPr>
        </p:nvSpPr>
        <p:spPr>
          <a:xfrm>
            <a:off x="10699892" y="5372262"/>
            <a:ext cx="6349064" cy="2659630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659223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75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375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875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375"/>
                            </p:stCondLst>
                            <p:childTnLst>
                              <p:par>
                                <p:cTn id="30" presetID="14" presetClass="entr" presetSubtype="10" fill="hold" grpId="0" nodeType="afterEffect">
                                  <p:stCondLst>
                                    <p:cond delay="2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875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/>
      <p:bldP spid="14" grpId="0" animBg="1">
        <p:tmplLst>
          <p:tmpl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/>
      <p:bldP spid="15" grpId="0" animBg="1">
        <p:tmplLst>
          <p:tmpl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/>
      <p:bldP spid="17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25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 smtClean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37456" y="1803400"/>
            <a:ext cx="15811500" cy="6179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  <p:sp>
        <p:nvSpPr>
          <p:cNvPr id="5" name="正方形/長方形 4"/>
          <p:cNvSpPr/>
          <p:nvPr userDrawn="1"/>
        </p:nvSpPr>
        <p:spPr>
          <a:xfrm>
            <a:off x="1248321" y="3655618"/>
            <a:ext cx="3934445" cy="638628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正方形/長方形 24"/>
          <p:cNvSpPr/>
          <p:nvPr userDrawn="1"/>
        </p:nvSpPr>
        <p:spPr>
          <a:xfrm>
            <a:off x="1248321" y="4321294"/>
            <a:ext cx="3934445" cy="638628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/>
          <p:cNvSpPr/>
          <p:nvPr userDrawn="1"/>
        </p:nvSpPr>
        <p:spPr>
          <a:xfrm>
            <a:off x="1248321" y="4986970"/>
            <a:ext cx="3934445" cy="638628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正方形/長方形 26"/>
          <p:cNvSpPr/>
          <p:nvPr userDrawn="1"/>
        </p:nvSpPr>
        <p:spPr>
          <a:xfrm>
            <a:off x="1249056" y="5644692"/>
            <a:ext cx="3934445" cy="638628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/>
          <p:cNvSpPr/>
          <p:nvPr userDrawn="1"/>
        </p:nvSpPr>
        <p:spPr>
          <a:xfrm>
            <a:off x="1248321" y="6318322"/>
            <a:ext cx="3934445" cy="638628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/>
          <p:cNvSpPr/>
          <p:nvPr userDrawn="1"/>
        </p:nvSpPr>
        <p:spPr>
          <a:xfrm>
            <a:off x="1248321" y="6984000"/>
            <a:ext cx="3934445" cy="638628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正方形/長方形 31"/>
          <p:cNvSpPr/>
          <p:nvPr userDrawn="1"/>
        </p:nvSpPr>
        <p:spPr>
          <a:xfrm>
            <a:off x="1248320" y="2989942"/>
            <a:ext cx="3934446" cy="638628"/>
          </a:xfrm>
          <a:prstGeom prst="rect">
            <a:avLst/>
          </a:prstGeom>
          <a:gradFill>
            <a:gsLst>
              <a:gs pos="0">
                <a:schemeClr val="tx2">
                  <a:alpha val="70000"/>
                </a:schemeClr>
              </a:gs>
              <a:gs pos="29000">
                <a:srgbClr val="FFFFFF">
                  <a:alpha val="42000"/>
                </a:srgbClr>
              </a:gs>
              <a:gs pos="62000">
                <a:schemeClr val="tx2">
                  <a:alpha val="2000"/>
                </a:schemeClr>
              </a:gs>
              <a:gs pos="100000">
                <a:schemeClr val="tx2">
                  <a:alpha val="4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9" name="正方形/長方形 58"/>
          <p:cNvSpPr/>
          <p:nvPr userDrawn="1"/>
        </p:nvSpPr>
        <p:spPr>
          <a:xfrm>
            <a:off x="5202614" y="3655618"/>
            <a:ext cx="3934445" cy="638628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" name="正方形/長方形 59"/>
          <p:cNvSpPr/>
          <p:nvPr userDrawn="1"/>
        </p:nvSpPr>
        <p:spPr>
          <a:xfrm>
            <a:off x="5202614" y="4321294"/>
            <a:ext cx="3934445" cy="638628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1" name="正方形/長方形 60"/>
          <p:cNvSpPr/>
          <p:nvPr userDrawn="1"/>
        </p:nvSpPr>
        <p:spPr>
          <a:xfrm>
            <a:off x="5202614" y="4986970"/>
            <a:ext cx="3934445" cy="638628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2" name="正方形/長方形 61"/>
          <p:cNvSpPr/>
          <p:nvPr userDrawn="1"/>
        </p:nvSpPr>
        <p:spPr>
          <a:xfrm>
            <a:off x="5202614" y="5652646"/>
            <a:ext cx="3934445" cy="638628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3" name="正方形/長方形 62"/>
          <p:cNvSpPr/>
          <p:nvPr userDrawn="1"/>
        </p:nvSpPr>
        <p:spPr>
          <a:xfrm>
            <a:off x="5202614" y="6318322"/>
            <a:ext cx="3934445" cy="638628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4" name="正方形/長方形 63"/>
          <p:cNvSpPr/>
          <p:nvPr userDrawn="1"/>
        </p:nvSpPr>
        <p:spPr>
          <a:xfrm>
            <a:off x="5202614" y="6984000"/>
            <a:ext cx="3934445" cy="638628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5" name="正方形/長方形 64"/>
          <p:cNvSpPr/>
          <p:nvPr userDrawn="1"/>
        </p:nvSpPr>
        <p:spPr>
          <a:xfrm>
            <a:off x="5202613" y="2989942"/>
            <a:ext cx="3934446" cy="638628"/>
          </a:xfrm>
          <a:prstGeom prst="rect">
            <a:avLst/>
          </a:prstGeom>
          <a:gradFill>
            <a:gsLst>
              <a:gs pos="0">
                <a:schemeClr val="tx2">
                  <a:alpha val="70000"/>
                </a:schemeClr>
              </a:gs>
              <a:gs pos="29000">
                <a:srgbClr val="FFFFFF">
                  <a:alpha val="42000"/>
                </a:srgbClr>
              </a:gs>
              <a:gs pos="62000">
                <a:schemeClr val="tx2">
                  <a:alpha val="2000"/>
                </a:schemeClr>
              </a:gs>
              <a:gs pos="100000">
                <a:schemeClr val="tx2">
                  <a:alpha val="4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7" name="正方形/長方形 66"/>
          <p:cNvSpPr/>
          <p:nvPr userDrawn="1"/>
        </p:nvSpPr>
        <p:spPr>
          <a:xfrm>
            <a:off x="9156907" y="3655618"/>
            <a:ext cx="3934445" cy="638628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8" name="正方形/長方形 67"/>
          <p:cNvSpPr/>
          <p:nvPr userDrawn="1"/>
        </p:nvSpPr>
        <p:spPr>
          <a:xfrm>
            <a:off x="9156907" y="4321294"/>
            <a:ext cx="3934445" cy="638628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9" name="正方形/長方形 68"/>
          <p:cNvSpPr/>
          <p:nvPr userDrawn="1"/>
        </p:nvSpPr>
        <p:spPr>
          <a:xfrm>
            <a:off x="9156907" y="4986970"/>
            <a:ext cx="3934445" cy="638628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0" name="正方形/長方形 69"/>
          <p:cNvSpPr/>
          <p:nvPr userDrawn="1"/>
        </p:nvSpPr>
        <p:spPr>
          <a:xfrm>
            <a:off x="9156907" y="5652646"/>
            <a:ext cx="3934445" cy="638628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1" name="正方形/長方形 70"/>
          <p:cNvSpPr/>
          <p:nvPr userDrawn="1"/>
        </p:nvSpPr>
        <p:spPr>
          <a:xfrm>
            <a:off x="9156907" y="6318322"/>
            <a:ext cx="3934445" cy="638628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2" name="正方形/長方形 71"/>
          <p:cNvSpPr/>
          <p:nvPr userDrawn="1"/>
        </p:nvSpPr>
        <p:spPr>
          <a:xfrm>
            <a:off x="9156907" y="6984000"/>
            <a:ext cx="3934445" cy="638628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3" name="正方形/長方形 72"/>
          <p:cNvSpPr/>
          <p:nvPr userDrawn="1"/>
        </p:nvSpPr>
        <p:spPr>
          <a:xfrm>
            <a:off x="9156906" y="2989942"/>
            <a:ext cx="3934446" cy="638628"/>
          </a:xfrm>
          <a:prstGeom prst="rect">
            <a:avLst/>
          </a:prstGeom>
          <a:gradFill>
            <a:gsLst>
              <a:gs pos="0">
                <a:schemeClr val="tx2">
                  <a:alpha val="70000"/>
                </a:schemeClr>
              </a:gs>
              <a:gs pos="29000">
                <a:srgbClr val="FFFFFF">
                  <a:alpha val="42000"/>
                </a:srgbClr>
              </a:gs>
              <a:gs pos="62000">
                <a:schemeClr val="tx2">
                  <a:alpha val="2000"/>
                </a:schemeClr>
              </a:gs>
              <a:gs pos="100000">
                <a:schemeClr val="tx2">
                  <a:alpha val="4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5" name="正方形/長方形 74"/>
          <p:cNvSpPr/>
          <p:nvPr userDrawn="1"/>
        </p:nvSpPr>
        <p:spPr>
          <a:xfrm>
            <a:off x="13111201" y="3655618"/>
            <a:ext cx="3934445" cy="638628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6" name="正方形/長方形 75"/>
          <p:cNvSpPr/>
          <p:nvPr userDrawn="1"/>
        </p:nvSpPr>
        <p:spPr>
          <a:xfrm>
            <a:off x="13111201" y="4321294"/>
            <a:ext cx="3934445" cy="638628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7" name="正方形/長方形 76"/>
          <p:cNvSpPr/>
          <p:nvPr userDrawn="1"/>
        </p:nvSpPr>
        <p:spPr>
          <a:xfrm>
            <a:off x="13111201" y="4986970"/>
            <a:ext cx="3934445" cy="638628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8" name="正方形/長方形 77"/>
          <p:cNvSpPr/>
          <p:nvPr userDrawn="1"/>
        </p:nvSpPr>
        <p:spPr>
          <a:xfrm>
            <a:off x="13111201" y="5652646"/>
            <a:ext cx="3934445" cy="638628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9" name="正方形/長方形 78"/>
          <p:cNvSpPr/>
          <p:nvPr userDrawn="1"/>
        </p:nvSpPr>
        <p:spPr>
          <a:xfrm>
            <a:off x="13111201" y="6318322"/>
            <a:ext cx="3934445" cy="638628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0" name="正方形/長方形 79"/>
          <p:cNvSpPr/>
          <p:nvPr userDrawn="1"/>
        </p:nvSpPr>
        <p:spPr>
          <a:xfrm>
            <a:off x="13111201" y="6984000"/>
            <a:ext cx="3934445" cy="638628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1" name="正方形/長方形 80"/>
          <p:cNvSpPr/>
          <p:nvPr userDrawn="1"/>
        </p:nvSpPr>
        <p:spPr>
          <a:xfrm>
            <a:off x="13111200" y="2989942"/>
            <a:ext cx="3934446" cy="638628"/>
          </a:xfrm>
          <a:prstGeom prst="rect">
            <a:avLst/>
          </a:prstGeom>
          <a:gradFill>
            <a:gsLst>
              <a:gs pos="0">
                <a:schemeClr val="tx2">
                  <a:alpha val="70000"/>
                </a:schemeClr>
              </a:gs>
              <a:gs pos="29000">
                <a:srgbClr val="FFFFFF">
                  <a:alpha val="42000"/>
                </a:srgbClr>
              </a:gs>
              <a:gs pos="62000">
                <a:schemeClr val="tx2">
                  <a:alpha val="2000"/>
                </a:schemeClr>
              </a:gs>
              <a:gs pos="100000">
                <a:schemeClr val="tx2">
                  <a:alpha val="4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4" name="テキスト プレースホルダー 5"/>
          <p:cNvSpPr>
            <a:spLocks noGrp="1"/>
          </p:cNvSpPr>
          <p:nvPr>
            <p:ph type="body" sz="quarter" idx="15" hasCustomPrompt="1"/>
          </p:nvPr>
        </p:nvSpPr>
        <p:spPr>
          <a:xfrm>
            <a:off x="1248322" y="3028265"/>
            <a:ext cx="3934444" cy="614892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86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5182439" y="3028265"/>
            <a:ext cx="3934444" cy="614892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87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13087008" y="3028265"/>
            <a:ext cx="3934444" cy="614892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88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9137059" y="3028265"/>
            <a:ext cx="3934444" cy="614892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89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1249056" y="3673513"/>
            <a:ext cx="3934444" cy="614892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28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92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1249056" y="4337984"/>
            <a:ext cx="3934444" cy="614892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28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93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1249056" y="5002455"/>
            <a:ext cx="3934444" cy="614892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28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94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1249056" y="5666926"/>
            <a:ext cx="3934444" cy="614892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28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95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1249056" y="6331397"/>
            <a:ext cx="3934444" cy="614892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28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96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1249056" y="7003883"/>
            <a:ext cx="3934444" cy="614892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28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97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5188039" y="3673513"/>
            <a:ext cx="3934444" cy="614892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2800" i="0" spc="0" baseline="0">
                <a:solidFill>
                  <a:schemeClr val="accent4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98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188039" y="4339587"/>
            <a:ext cx="3934444" cy="614892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2800" i="0" spc="0" baseline="0">
                <a:solidFill>
                  <a:schemeClr val="accent4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99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188039" y="5005661"/>
            <a:ext cx="3934444" cy="614892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2800" i="0" spc="0" baseline="0">
                <a:solidFill>
                  <a:schemeClr val="accent4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100" name="テキスト プレースホルダー 5"/>
          <p:cNvSpPr>
            <a:spLocks noGrp="1"/>
          </p:cNvSpPr>
          <p:nvPr>
            <p:ph type="body" sz="quarter" idx="28" hasCustomPrompt="1"/>
          </p:nvPr>
        </p:nvSpPr>
        <p:spPr>
          <a:xfrm>
            <a:off x="5188039" y="5671735"/>
            <a:ext cx="3934444" cy="614892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2800" i="0" spc="0" baseline="0">
                <a:solidFill>
                  <a:schemeClr val="accent4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101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5188039" y="6337809"/>
            <a:ext cx="3934444" cy="614892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2800" i="0" spc="0" baseline="0">
                <a:solidFill>
                  <a:schemeClr val="accent4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102" name="テキスト プレースホルダー 5"/>
          <p:cNvSpPr>
            <a:spLocks noGrp="1"/>
          </p:cNvSpPr>
          <p:nvPr>
            <p:ph type="body" sz="quarter" idx="30" hasCustomPrompt="1"/>
          </p:nvPr>
        </p:nvSpPr>
        <p:spPr>
          <a:xfrm>
            <a:off x="5188039" y="7003883"/>
            <a:ext cx="3934444" cy="614892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2800" i="0" spc="0" baseline="0">
                <a:solidFill>
                  <a:schemeClr val="accent4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103" name="テキスト プレースホルダー 5"/>
          <p:cNvSpPr>
            <a:spLocks noGrp="1"/>
          </p:cNvSpPr>
          <p:nvPr>
            <p:ph type="body" sz="quarter" idx="31" hasCustomPrompt="1"/>
          </p:nvPr>
        </p:nvSpPr>
        <p:spPr>
          <a:xfrm>
            <a:off x="9125632" y="3673513"/>
            <a:ext cx="3934444" cy="614892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2800" i="0" spc="0" baseline="0">
                <a:solidFill>
                  <a:schemeClr val="accent4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104" name="テキスト プレースホルダー 5"/>
          <p:cNvSpPr>
            <a:spLocks noGrp="1"/>
          </p:cNvSpPr>
          <p:nvPr>
            <p:ph type="body" sz="quarter" idx="32" hasCustomPrompt="1"/>
          </p:nvPr>
        </p:nvSpPr>
        <p:spPr>
          <a:xfrm>
            <a:off x="9125632" y="4339587"/>
            <a:ext cx="3934444" cy="614892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2800" i="0" spc="0" baseline="0">
                <a:solidFill>
                  <a:schemeClr val="accent4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105" name="テキスト プレースホルダー 5"/>
          <p:cNvSpPr>
            <a:spLocks noGrp="1"/>
          </p:cNvSpPr>
          <p:nvPr>
            <p:ph type="body" sz="quarter" idx="33" hasCustomPrompt="1"/>
          </p:nvPr>
        </p:nvSpPr>
        <p:spPr>
          <a:xfrm>
            <a:off x="9125632" y="5005661"/>
            <a:ext cx="3934444" cy="614892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2800" i="0" spc="0" baseline="0">
                <a:solidFill>
                  <a:schemeClr val="accent4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106" name="テキスト プレースホルダー 5"/>
          <p:cNvSpPr>
            <a:spLocks noGrp="1"/>
          </p:cNvSpPr>
          <p:nvPr>
            <p:ph type="body" sz="quarter" idx="34" hasCustomPrompt="1"/>
          </p:nvPr>
        </p:nvSpPr>
        <p:spPr>
          <a:xfrm>
            <a:off x="9125632" y="5671735"/>
            <a:ext cx="3934444" cy="614892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2800" i="0" spc="0" baseline="0">
                <a:solidFill>
                  <a:schemeClr val="accent4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107" name="テキスト プレースホルダー 5"/>
          <p:cNvSpPr>
            <a:spLocks noGrp="1"/>
          </p:cNvSpPr>
          <p:nvPr>
            <p:ph type="body" sz="quarter" idx="35" hasCustomPrompt="1"/>
          </p:nvPr>
        </p:nvSpPr>
        <p:spPr>
          <a:xfrm>
            <a:off x="9125632" y="6337809"/>
            <a:ext cx="3934444" cy="614892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2800" i="0" spc="0" baseline="0">
                <a:solidFill>
                  <a:schemeClr val="accent4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108" name="テキスト プレースホルダー 5"/>
          <p:cNvSpPr>
            <a:spLocks noGrp="1"/>
          </p:cNvSpPr>
          <p:nvPr>
            <p:ph type="body" sz="quarter" idx="36" hasCustomPrompt="1"/>
          </p:nvPr>
        </p:nvSpPr>
        <p:spPr>
          <a:xfrm>
            <a:off x="9125632" y="7003883"/>
            <a:ext cx="3934444" cy="614892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2800" i="0" spc="0" baseline="0">
                <a:solidFill>
                  <a:schemeClr val="accent4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109" name="テキスト プレースホルダー 5"/>
          <p:cNvSpPr>
            <a:spLocks noGrp="1"/>
          </p:cNvSpPr>
          <p:nvPr>
            <p:ph type="body" sz="quarter" idx="37" hasCustomPrompt="1"/>
          </p:nvPr>
        </p:nvSpPr>
        <p:spPr>
          <a:xfrm>
            <a:off x="13091352" y="3673513"/>
            <a:ext cx="3934444" cy="614892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2800" i="0" spc="0" baseline="0">
                <a:solidFill>
                  <a:schemeClr val="accent4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110" name="テキスト プレースホルダー 5"/>
          <p:cNvSpPr>
            <a:spLocks noGrp="1"/>
          </p:cNvSpPr>
          <p:nvPr>
            <p:ph type="body" sz="quarter" idx="38" hasCustomPrompt="1"/>
          </p:nvPr>
        </p:nvSpPr>
        <p:spPr>
          <a:xfrm>
            <a:off x="13091352" y="4339587"/>
            <a:ext cx="3934444" cy="614892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2800" i="0" spc="0" baseline="0">
                <a:solidFill>
                  <a:schemeClr val="accent4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111" name="テキスト プレースホルダー 5"/>
          <p:cNvSpPr>
            <a:spLocks noGrp="1"/>
          </p:cNvSpPr>
          <p:nvPr>
            <p:ph type="body" sz="quarter" idx="39" hasCustomPrompt="1"/>
          </p:nvPr>
        </p:nvSpPr>
        <p:spPr>
          <a:xfrm>
            <a:off x="13091352" y="5005661"/>
            <a:ext cx="3934444" cy="614892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2800" i="0" spc="0" baseline="0">
                <a:solidFill>
                  <a:schemeClr val="accent4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112" name="テキスト プレースホルダー 5"/>
          <p:cNvSpPr>
            <a:spLocks noGrp="1"/>
          </p:cNvSpPr>
          <p:nvPr>
            <p:ph type="body" sz="quarter" idx="40" hasCustomPrompt="1"/>
          </p:nvPr>
        </p:nvSpPr>
        <p:spPr>
          <a:xfrm>
            <a:off x="13091352" y="5671735"/>
            <a:ext cx="3934444" cy="614892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2800" i="0" spc="0" baseline="0">
                <a:solidFill>
                  <a:schemeClr val="accent4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113" name="テキスト プレースホルダー 5"/>
          <p:cNvSpPr>
            <a:spLocks noGrp="1"/>
          </p:cNvSpPr>
          <p:nvPr>
            <p:ph type="body" sz="quarter" idx="41" hasCustomPrompt="1"/>
          </p:nvPr>
        </p:nvSpPr>
        <p:spPr>
          <a:xfrm>
            <a:off x="13091352" y="6337809"/>
            <a:ext cx="3934444" cy="614892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2800" i="0" spc="0" baseline="0">
                <a:solidFill>
                  <a:schemeClr val="accent4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114" name="テキスト プレースホルダー 5"/>
          <p:cNvSpPr>
            <a:spLocks noGrp="1"/>
          </p:cNvSpPr>
          <p:nvPr>
            <p:ph type="body" sz="quarter" idx="42" hasCustomPrompt="1"/>
          </p:nvPr>
        </p:nvSpPr>
        <p:spPr>
          <a:xfrm>
            <a:off x="13091352" y="7003883"/>
            <a:ext cx="3934444" cy="614892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2800" i="0" spc="0" baseline="0">
                <a:solidFill>
                  <a:schemeClr val="accent4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115" name="テキスト プレースホルダー 5"/>
          <p:cNvSpPr>
            <a:spLocks noGrp="1"/>
          </p:cNvSpPr>
          <p:nvPr>
            <p:ph type="body" sz="quarter" idx="43" hasCustomPrompt="1"/>
          </p:nvPr>
        </p:nvSpPr>
        <p:spPr>
          <a:xfrm>
            <a:off x="921553" y="7818019"/>
            <a:ext cx="16443307" cy="1690966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2096617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75"/>
                            </p:stCondLst>
                            <p:childTnLst>
                              <p:par>
                                <p:cTn id="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7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7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7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7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7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7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7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7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7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7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7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7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625"/>
                            </p:stCondLst>
                            <p:childTnLst>
                              <p:par>
                                <p:cTn id="1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4" dur="500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7" dur="5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0" dur="500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3" dur="500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6" dur="500"/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9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2" dur="500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5" dur="500"/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8" dur="500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1" dur="500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2300"/>
                            </p:stCondLst>
                            <p:childTnLst>
                              <p:par>
                                <p:cTn id="15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5" dur="500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8" dur="500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1" dur="500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4" dur="500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7" dur="500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0" dur="500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2975"/>
                            </p:stCondLst>
                            <p:childTnLst>
                              <p:par>
                                <p:cTn id="17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4" dur="500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7" dur="500"/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0" dur="500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3" dur="500"/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6" dur="500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9" dur="500"/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3650"/>
                            </p:stCondLst>
                            <p:childTnLst>
                              <p:par>
                                <p:cTn id="19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3" dur="500"/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6" dur="500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9" dur="500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2" dur="500"/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5" dur="500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8" dur="500"/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4325"/>
                            </p:stCondLst>
                            <p:childTnLst>
                              <p:par>
                                <p:cTn id="21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7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2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4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8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6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8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7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8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8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8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9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8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2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9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3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9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4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9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5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9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6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9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7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9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8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9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9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9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0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0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1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0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2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0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3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0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4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0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5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0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6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0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7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0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8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0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9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0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0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1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2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3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4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5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 smtClean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37456" y="1803400"/>
            <a:ext cx="15811500" cy="6179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  <p:sp>
        <p:nvSpPr>
          <p:cNvPr id="7" name="図プレースホルダー 7"/>
          <p:cNvSpPr>
            <a:spLocks noGrp="1"/>
          </p:cNvSpPr>
          <p:nvPr>
            <p:ph type="pic" sz="quarter" idx="42" hasCustomPrompt="1"/>
          </p:nvPr>
        </p:nvSpPr>
        <p:spPr>
          <a:xfrm>
            <a:off x="1220672" y="2867970"/>
            <a:ext cx="736864" cy="736864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>
            <a:lvl1pPr>
              <a:defRPr sz="14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5" hasCustomPrompt="1"/>
          </p:nvPr>
        </p:nvSpPr>
        <p:spPr>
          <a:xfrm>
            <a:off x="1926990" y="2758258"/>
            <a:ext cx="4357973" cy="846576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40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1921434" y="3523320"/>
            <a:ext cx="4361730" cy="2477993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16" name="図プレースホルダー 7"/>
          <p:cNvSpPr>
            <a:spLocks noGrp="1"/>
          </p:cNvSpPr>
          <p:nvPr>
            <p:ph type="pic" sz="quarter" idx="43" hasCustomPrompt="1"/>
          </p:nvPr>
        </p:nvSpPr>
        <p:spPr>
          <a:xfrm>
            <a:off x="6591205" y="2867970"/>
            <a:ext cx="736864" cy="736864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>
            <a:lvl1pPr>
              <a:defRPr sz="14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17" name="テキスト プレースホルダー 5"/>
          <p:cNvSpPr>
            <a:spLocks noGrp="1"/>
          </p:cNvSpPr>
          <p:nvPr>
            <p:ph type="body" sz="quarter" idx="44" hasCustomPrompt="1"/>
          </p:nvPr>
        </p:nvSpPr>
        <p:spPr>
          <a:xfrm>
            <a:off x="7297523" y="2758258"/>
            <a:ext cx="4357973" cy="846576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40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18" name="テキスト プレースホルダー 5"/>
          <p:cNvSpPr>
            <a:spLocks noGrp="1"/>
          </p:cNvSpPr>
          <p:nvPr>
            <p:ph type="body" sz="quarter" idx="45" hasCustomPrompt="1"/>
          </p:nvPr>
        </p:nvSpPr>
        <p:spPr>
          <a:xfrm>
            <a:off x="7291967" y="3523320"/>
            <a:ext cx="4361730" cy="2477993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19" name="図プレースホルダー 7"/>
          <p:cNvSpPr>
            <a:spLocks noGrp="1"/>
          </p:cNvSpPr>
          <p:nvPr>
            <p:ph type="pic" sz="quarter" idx="46" hasCustomPrompt="1"/>
          </p:nvPr>
        </p:nvSpPr>
        <p:spPr>
          <a:xfrm>
            <a:off x="11961737" y="2867970"/>
            <a:ext cx="736864" cy="736864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>
            <a:lvl1pPr>
              <a:defRPr sz="14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0" name="テキスト プレースホルダー 5"/>
          <p:cNvSpPr>
            <a:spLocks noGrp="1"/>
          </p:cNvSpPr>
          <p:nvPr>
            <p:ph type="body" sz="quarter" idx="47" hasCustomPrompt="1"/>
          </p:nvPr>
        </p:nvSpPr>
        <p:spPr>
          <a:xfrm>
            <a:off x="12668055" y="2758258"/>
            <a:ext cx="4357973" cy="846576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40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21" name="テキスト プレースホルダー 5"/>
          <p:cNvSpPr>
            <a:spLocks noGrp="1"/>
          </p:cNvSpPr>
          <p:nvPr>
            <p:ph type="body" sz="quarter" idx="48" hasCustomPrompt="1"/>
          </p:nvPr>
        </p:nvSpPr>
        <p:spPr>
          <a:xfrm>
            <a:off x="12662499" y="3523320"/>
            <a:ext cx="4361730" cy="2477993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40" name="図プレースホルダー 7"/>
          <p:cNvSpPr>
            <a:spLocks noGrp="1"/>
          </p:cNvSpPr>
          <p:nvPr>
            <p:ph type="pic" sz="quarter" idx="49" hasCustomPrompt="1"/>
          </p:nvPr>
        </p:nvSpPr>
        <p:spPr>
          <a:xfrm>
            <a:off x="1220672" y="6318002"/>
            <a:ext cx="736864" cy="736864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>
            <a:lvl1pPr>
              <a:defRPr sz="14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41" name="テキスト プレースホルダー 5"/>
          <p:cNvSpPr>
            <a:spLocks noGrp="1"/>
          </p:cNvSpPr>
          <p:nvPr>
            <p:ph type="body" sz="quarter" idx="50" hasCustomPrompt="1"/>
          </p:nvPr>
        </p:nvSpPr>
        <p:spPr>
          <a:xfrm>
            <a:off x="1926990" y="6208290"/>
            <a:ext cx="4357973" cy="846576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40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42" name="テキスト プレースホルダー 5"/>
          <p:cNvSpPr>
            <a:spLocks noGrp="1"/>
          </p:cNvSpPr>
          <p:nvPr>
            <p:ph type="body" sz="quarter" idx="51" hasCustomPrompt="1"/>
          </p:nvPr>
        </p:nvSpPr>
        <p:spPr>
          <a:xfrm>
            <a:off x="1921434" y="6973352"/>
            <a:ext cx="4361730" cy="2477993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43" name="図プレースホルダー 7"/>
          <p:cNvSpPr>
            <a:spLocks noGrp="1"/>
          </p:cNvSpPr>
          <p:nvPr>
            <p:ph type="pic" sz="quarter" idx="52" hasCustomPrompt="1"/>
          </p:nvPr>
        </p:nvSpPr>
        <p:spPr>
          <a:xfrm>
            <a:off x="6591205" y="6318002"/>
            <a:ext cx="736864" cy="736864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>
            <a:lvl1pPr>
              <a:defRPr sz="14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44" name="テキスト プレースホルダー 5"/>
          <p:cNvSpPr>
            <a:spLocks noGrp="1"/>
          </p:cNvSpPr>
          <p:nvPr>
            <p:ph type="body" sz="quarter" idx="53" hasCustomPrompt="1"/>
          </p:nvPr>
        </p:nvSpPr>
        <p:spPr>
          <a:xfrm>
            <a:off x="7297523" y="6208290"/>
            <a:ext cx="4357973" cy="846576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40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45" name="テキスト プレースホルダー 5"/>
          <p:cNvSpPr>
            <a:spLocks noGrp="1"/>
          </p:cNvSpPr>
          <p:nvPr>
            <p:ph type="body" sz="quarter" idx="54" hasCustomPrompt="1"/>
          </p:nvPr>
        </p:nvSpPr>
        <p:spPr>
          <a:xfrm>
            <a:off x="7291967" y="6973352"/>
            <a:ext cx="4361730" cy="2477993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46" name="図プレースホルダー 7"/>
          <p:cNvSpPr>
            <a:spLocks noGrp="1"/>
          </p:cNvSpPr>
          <p:nvPr>
            <p:ph type="pic" sz="quarter" idx="55" hasCustomPrompt="1"/>
          </p:nvPr>
        </p:nvSpPr>
        <p:spPr>
          <a:xfrm>
            <a:off x="11961737" y="6318002"/>
            <a:ext cx="736864" cy="736864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>
            <a:lvl1pPr>
              <a:defRPr sz="14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47" name="テキスト プレースホルダー 5"/>
          <p:cNvSpPr>
            <a:spLocks noGrp="1"/>
          </p:cNvSpPr>
          <p:nvPr>
            <p:ph type="body" sz="quarter" idx="56" hasCustomPrompt="1"/>
          </p:nvPr>
        </p:nvSpPr>
        <p:spPr>
          <a:xfrm>
            <a:off x="12668055" y="6208290"/>
            <a:ext cx="4357973" cy="846576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40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48" name="テキスト プレースホルダー 5"/>
          <p:cNvSpPr>
            <a:spLocks noGrp="1"/>
          </p:cNvSpPr>
          <p:nvPr>
            <p:ph type="body" sz="quarter" idx="57" hasCustomPrompt="1"/>
          </p:nvPr>
        </p:nvSpPr>
        <p:spPr>
          <a:xfrm>
            <a:off x="12662499" y="6973352"/>
            <a:ext cx="4361730" cy="2477993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8226543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75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5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125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625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2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875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375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950"/>
                            </p:stCondLst>
                            <p:childTnLst>
                              <p:par>
                                <p:cTn id="4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625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125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700"/>
                            </p:stCondLst>
                            <p:childTnLst>
                              <p:par>
                                <p:cTn id="5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375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875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450"/>
                            </p:stCondLst>
                            <p:childTnLst>
                              <p:par>
                                <p:cTn id="7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9125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9625"/>
                            </p:stCondLst>
                            <p:childTnLst>
                              <p:par>
                                <p:cTn id="7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200"/>
                            </p:stCondLst>
                            <p:childTnLst>
                              <p:par>
                                <p:cTn id="8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7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875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/>
      <p:bldP spid="8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/>
      <p:bldP spid="17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/>
      <p:bldP spid="20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0" grpId="0"/>
      <p:bldP spid="41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0"/>
      <p:bldP spid="44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4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0"/>
      <p:bldP spid="47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4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6413" cy="10287000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 smtClean="0"/>
              <a:t>Add a full screen image here</a:t>
            </a:r>
            <a:endParaRPr kumimoji="1" lang="ja-JP" altLang="en-US" dirty="0"/>
          </a:p>
        </p:txBody>
      </p:sp>
      <p:sp>
        <p:nvSpPr>
          <p:cNvPr id="9" name="テキスト プレースホルダー 7"/>
          <p:cNvSpPr>
            <a:spLocks noGrp="1"/>
          </p:cNvSpPr>
          <p:nvPr>
            <p:ph type="body" sz="quarter" idx="12" hasCustomPrompt="1"/>
          </p:nvPr>
        </p:nvSpPr>
        <p:spPr>
          <a:xfrm>
            <a:off x="852704" y="6892410"/>
            <a:ext cx="10937145" cy="2915264"/>
          </a:xfrm>
          <a:prstGeom prst="round2DiagRect">
            <a:avLst>
              <a:gd name="adj1" fmla="val 7977"/>
              <a:gd name="adj2" fmla="val 0"/>
            </a:avLst>
          </a:prstGeom>
          <a:solidFill>
            <a:schemeClr val="tx1">
              <a:alpha val="40000"/>
            </a:schemeClr>
          </a:solidFill>
        </p:spPr>
        <p:txBody>
          <a:bodyPr/>
          <a:lstStyle/>
          <a:p>
            <a:pPr lvl="0"/>
            <a:r>
              <a:rPr kumimoji="1" lang="en-US" altLang="ja-JP" dirty="0" smtClean="0"/>
              <a:t> </a:t>
            </a: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1" hasCustomPrompt="1"/>
          </p:nvPr>
        </p:nvSpPr>
        <p:spPr>
          <a:xfrm>
            <a:off x="552820" y="6592526"/>
            <a:ext cx="10937145" cy="2915264"/>
          </a:xfrm>
          <a:prstGeom prst="round2DiagRect">
            <a:avLst>
              <a:gd name="adj1" fmla="val 7976"/>
              <a:gd name="adj2" fmla="val 0"/>
            </a:avLst>
          </a:prstGeom>
          <a:solidFill>
            <a:schemeClr val="tx1">
              <a:alpha val="50000"/>
            </a:schemeClr>
          </a:solidFill>
        </p:spPr>
        <p:txBody>
          <a:bodyPr/>
          <a:lstStyle/>
          <a:p>
            <a:pPr lvl="0"/>
            <a:r>
              <a:rPr kumimoji="1" lang="en-US" altLang="ja-JP" dirty="0" smtClean="0"/>
              <a:t> </a:t>
            </a:r>
            <a:endParaRPr kumimoji="1" lang="ja-JP" altLang="en-US" dirty="0"/>
          </a:p>
        </p:txBody>
      </p:sp>
      <p:sp>
        <p:nvSpPr>
          <p:cNvPr id="10" name="タイトル 1"/>
          <p:cNvSpPr>
            <a:spLocks noGrp="1"/>
          </p:cNvSpPr>
          <p:nvPr>
            <p:ph type="title" hasCustomPrompt="1"/>
          </p:nvPr>
        </p:nvSpPr>
        <p:spPr>
          <a:xfrm>
            <a:off x="1245160" y="7000976"/>
            <a:ext cx="8945575" cy="1717694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9600" kern="0" spc="300" baseline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SECTION NAME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152346" y="8487571"/>
            <a:ext cx="9050746" cy="763122"/>
          </a:xfrm>
        </p:spPr>
        <p:txBody>
          <a:bodyPr>
            <a:noAutofit/>
          </a:bodyPr>
          <a:lstStyle>
            <a:lvl1pPr algn="l">
              <a:spcBef>
                <a:spcPts val="0"/>
              </a:spcBef>
              <a:defRPr sz="36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Short Description</a:t>
            </a:r>
            <a:endParaRPr kumimoji="1" lang="ja-JP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9094087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6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3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56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7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8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9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0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/>
      <p:bldP spid="11" grpId="0" build="p">
        <p:tmplLst>
          <p:tmpl lvl="1">
            <p:tnLst>
              <p:par>
                <p:cTn presetID="56" presetClass="entr" presetSubtype="0" fill="hold" nodeType="withEffect">
                  <p:stCondLst>
                    <p:cond delay="500"/>
                  </p:stCondLst>
                  <p:iterate type="lt">
                    <p:tmPct val="4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by="(-#ppt_w*2)" calcmode="lin" valueType="num">
                      <p:cBhvr rctx="PPT">
                        <p:cTn dur="375" autoRev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ppt_w</p:attrName>
                        </p:attrNameLst>
                      </p:cBhvr>
                    </p:anim>
                    <p:anim by="(#ppt_w*0.50)" calcmode="lin" valueType="num">
                      <p:cBhvr>
                        <p:cTn dur="375" decel="50000" autoRev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</p:anim>
                    <p:anim from="(-#ppt_h/2)" to="(#ppt_y)" calcmode="lin" valueType="num">
                      <p:cBhvr>
                        <p:cTn dur="750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</p:anim>
                    <p:animRot by="21600000">
                      <p:cBhvr>
                        <p:cTn dur="750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r</p:attrName>
                        </p:attrNameLst>
                      </p:cBhvr>
                    </p:animRot>
                  </p:childTnLst>
                </p:cTn>
              </p:par>
            </p:tnLst>
          </p:tmpl>
        </p:tmplLst>
      </p:bldP>
    </p:bld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 smtClean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37456" y="1803400"/>
            <a:ext cx="15811500" cy="6179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  <p:sp>
        <p:nvSpPr>
          <p:cNvPr id="24" name="円/楕円 23"/>
          <p:cNvSpPr/>
          <p:nvPr userDrawn="1"/>
        </p:nvSpPr>
        <p:spPr>
          <a:xfrm>
            <a:off x="4371216" y="2666197"/>
            <a:ext cx="3375375" cy="3375375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円/楕円 24"/>
          <p:cNvSpPr/>
          <p:nvPr userDrawn="1"/>
        </p:nvSpPr>
        <p:spPr>
          <a:xfrm>
            <a:off x="2752496" y="2924747"/>
            <a:ext cx="1798743" cy="1798743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>
                  <a:alpha val="75000"/>
                </a:srgbClr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円/楕円 25"/>
          <p:cNvSpPr/>
          <p:nvPr userDrawn="1"/>
        </p:nvSpPr>
        <p:spPr>
          <a:xfrm>
            <a:off x="10717652" y="5141913"/>
            <a:ext cx="2791768" cy="2791768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>
                  <a:alpha val="75000"/>
                </a:srgbClr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円/楕円 26"/>
          <p:cNvSpPr/>
          <p:nvPr userDrawn="1"/>
        </p:nvSpPr>
        <p:spPr>
          <a:xfrm>
            <a:off x="12113536" y="2983259"/>
            <a:ext cx="2925325" cy="2925325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>
                  <a:alpha val="75000"/>
                </a:srgbClr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円/楕円 27"/>
          <p:cNvSpPr/>
          <p:nvPr userDrawn="1"/>
        </p:nvSpPr>
        <p:spPr>
          <a:xfrm>
            <a:off x="5364813" y="6152532"/>
            <a:ext cx="1798743" cy="1798743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>
                  <a:alpha val="75000"/>
                </a:srgbClr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円/楕円 28"/>
          <p:cNvSpPr/>
          <p:nvPr userDrawn="1"/>
        </p:nvSpPr>
        <p:spPr>
          <a:xfrm>
            <a:off x="2507725" y="4899905"/>
            <a:ext cx="2857088" cy="2857088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>
                  <a:alpha val="75000"/>
                </a:srgbClr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円/楕円 29"/>
          <p:cNvSpPr/>
          <p:nvPr userDrawn="1"/>
        </p:nvSpPr>
        <p:spPr>
          <a:xfrm>
            <a:off x="7115055" y="3398458"/>
            <a:ext cx="4050450" cy="4050450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>
                  <a:alpha val="75000"/>
                </a:srgbClr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円/楕円 30"/>
          <p:cNvSpPr/>
          <p:nvPr userDrawn="1"/>
        </p:nvSpPr>
        <p:spPr>
          <a:xfrm>
            <a:off x="685591" y="3299957"/>
            <a:ext cx="2291930" cy="2291930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>
                  <a:alpha val="75000"/>
                </a:srgbClr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円/楕円 31"/>
          <p:cNvSpPr/>
          <p:nvPr userDrawn="1"/>
        </p:nvSpPr>
        <p:spPr>
          <a:xfrm>
            <a:off x="15173147" y="3729858"/>
            <a:ext cx="2291930" cy="2291930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>
                  <a:alpha val="75000"/>
                </a:srgbClr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円/楕円 32"/>
          <p:cNvSpPr/>
          <p:nvPr userDrawn="1"/>
        </p:nvSpPr>
        <p:spPr>
          <a:xfrm>
            <a:off x="14273776" y="5591887"/>
            <a:ext cx="1798743" cy="1798743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>
                  <a:alpha val="75000"/>
                </a:srgbClr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円/楕円 33"/>
          <p:cNvSpPr/>
          <p:nvPr userDrawn="1"/>
        </p:nvSpPr>
        <p:spPr>
          <a:xfrm>
            <a:off x="1608353" y="6041572"/>
            <a:ext cx="899372" cy="899372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>
                  <a:alpha val="75000"/>
                </a:srgbClr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円/楕円 34"/>
          <p:cNvSpPr/>
          <p:nvPr userDrawn="1"/>
        </p:nvSpPr>
        <p:spPr>
          <a:xfrm>
            <a:off x="11168795" y="3391994"/>
            <a:ext cx="899372" cy="899372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>
                  <a:alpha val="75000"/>
                </a:srgbClr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円/楕円 35"/>
          <p:cNvSpPr/>
          <p:nvPr userDrawn="1"/>
        </p:nvSpPr>
        <p:spPr>
          <a:xfrm>
            <a:off x="16748252" y="6328449"/>
            <a:ext cx="899372" cy="899372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>
                  <a:alpha val="75000"/>
                </a:srgbClr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921553" y="8127191"/>
            <a:ext cx="16443307" cy="145186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  <p:sp>
        <p:nvSpPr>
          <p:cNvPr id="38" name="図プレースホルダー 7"/>
          <p:cNvSpPr>
            <a:spLocks noGrp="1"/>
          </p:cNvSpPr>
          <p:nvPr>
            <p:ph type="pic" sz="quarter" idx="17" hasCustomPrompt="1"/>
          </p:nvPr>
        </p:nvSpPr>
        <p:spPr>
          <a:xfrm>
            <a:off x="3362646" y="3537306"/>
            <a:ext cx="573623" cy="573623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>
            <a:lvl1pPr>
              <a:defRPr sz="14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39" name="図プレースホルダー 7"/>
          <p:cNvSpPr>
            <a:spLocks noGrp="1"/>
          </p:cNvSpPr>
          <p:nvPr>
            <p:ph type="pic" sz="quarter" idx="21" hasCustomPrompt="1"/>
          </p:nvPr>
        </p:nvSpPr>
        <p:spPr>
          <a:xfrm>
            <a:off x="5977372" y="6765091"/>
            <a:ext cx="573623" cy="573623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>
            <a:lvl1pPr>
              <a:defRPr sz="14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49" name="図プレースホルダー 7"/>
          <p:cNvSpPr>
            <a:spLocks noGrp="1"/>
          </p:cNvSpPr>
          <p:nvPr>
            <p:ph type="pic" sz="quarter" idx="22" hasCustomPrompt="1"/>
          </p:nvPr>
        </p:nvSpPr>
        <p:spPr>
          <a:xfrm>
            <a:off x="14878209" y="6191468"/>
            <a:ext cx="573623" cy="573623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>
            <a:lvl1pPr>
              <a:defRPr sz="14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50" name="図プレースホルダー 7"/>
          <p:cNvSpPr>
            <a:spLocks noGrp="1"/>
          </p:cNvSpPr>
          <p:nvPr>
            <p:ph type="pic" sz="quarter" idx="23" hasCustomPrompt="1"/>
          </p:nvPr>
        </p:nvSpPr>
        <p:spPr>
          <a:xfrm>
            <a:off x="8647356" y="4437836"/>
            <a:ext cx="985847" cy="985847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>
            <a:lvl1pPr>
              <a:defRPr sz="14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51" name="テキスト プレースホルダー 5"/>
          <p:cNvSpPr>
            <a:spLocks noGrp="1"/>
          </p:cNvSpPr>
          <p:nvPr>
            <p:ph type="body" sz="quarter" idx="15" hasCustomPrompt="1"/>
          </p:nvPr>
        </p:nvSpPr>
        <p:spPr>
          <a:xfrm>
            <a:off x="7454217" y="5485296"/>
            <a:ext cx="3354174" cy="8465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40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52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4437422" y="3876914"/>
            <a:ext cx="3175614" cy="8465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40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53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10696608" y="6133610"/>
            <a:ext cx="2857088" cy="8465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6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54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12181773" y="3994086"/>
            <a:ext cx="2857088" cy="8465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6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55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2507725" y="5918515"/>
            <a:ext cx="2857088" cy="8465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6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56" name="テキスト プレースホルダー 5"/>
          <p:cNvSpPr>
            <a:spLocks noGrp="1"/>
          </p:cNvSpPr>
          <p:nvPr>
            <p:ph type="body" sz="quarter" idx="28" hasCustomPrompt="1"/>
          </p:nvPr>
        </p:nvSpPr>
        <p:spPr>
          <a:xfrm>
            <a:off x="709478" y="4014548"/>
            <a:ext cx="2268043" cy="8465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57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15197034" y="4476617"/>
            <a:ext cx="2268043" cy="8465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7620761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75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16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3" presetClass="entr" presetSubtype="16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grpId="0" nodeType="withEffect">
                                  <p:stCondLst>
                                    <p:cond delay="2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4375"/>
                            </p:stCondLst>
                            <p:childTnLst>
                              <p:par>
                                <p:cTn id="13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/>
      <p:bldP spid="39" grpId="0"/>
      <p:bldP spid="49" grpId="0"/>
      <p:bldP spid="50" grpId="0"/>
      <p:bldP spid="51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5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5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2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25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5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5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3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50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5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5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4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100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5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5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5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125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5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5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6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275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5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5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7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250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5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5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 rot="21600000">
            <a:off x="9267537" y="2132690"/>
            <a:ext cx="8341590" cy="2951928"/>
          </a:xfrm>
        </p:spPr>
        <p:txBody>
          <a:bodyPr/>
          <a:lstStyle>
            <a:lvl1pPr algn="l">
              <a:lnSpc>
                <a:spcPts val="9000"/>
              </a:lnSpc>
              <a:defRPr/>
            </a:lvl1pPr>
          </a:lstStyle>
          <a:p>
            <a:r>
              <a:rPr kumimoji="1" lang="en-US" altLang="ja-JP" dirty="0" smtClean="0"/>
              <a:t>SLIDE TITLE</a:t>
            </a:r>
            <a:br>
              <a:rPr kumimoji="1" lang="en-US" altLang="ja-JP" dirty="0" smtClean="0"/>
            </a:br>
            <a:r>
              <a:rPr kumimoji="1" lang="en-US" altLang="ja-JP" dirty="0" smtClean="0"/>
              <a:t>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対角する 2 つの角を丸めた四角形 6"/>
          <p:cNvSpPr/>
          <p:nvPr userDrawn="1"/>
        </p:nvSpPr>
        <p:spPr>
          <a:xfrm>
            <a:off x="781438" y="938537"/>
            <a:ext cx="8211344" cy="8292162"/>
          </a:xfrm>
          <a:prstGeom prst="round2DiagRect">
            <a:avLst>
              <a:gd name="adj1" fmla="val 2886"/>
              <a:gd name="adj2" fmla="val 0"/>
            </a:avLst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962729" y="1101220"/>
            <a:ext cx="7848762" cy="7966797"/>
          </a:xfrm>
          <a:prstGeom prst="round2DiagRect">
            <a:avLst>
              <a:gd name="adj1" fmla="val 1663"/>
              <a:gd name="adj2" fmla="val 0"/>
            </a:avLst>
          </a:prstGeom>
          <a:solidFill>
            <a:schemeClr val="tx1">
              <a:alpha val="3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9197859" y="5143500"/>
            <a:ext cx="8351383" cy="3377045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120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  <a:p>
            <a:pPr lvl="0"/>
            <a:endParaRPr kumimoji="1" lang="en-US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24659735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45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175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 animBg="1"/>
      <p:bldP spid="1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fi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5" name="対角する 2 つの角を丸めた四角形 4"/>
          <p:cNvSpPr/>
          <p:nvPr userDrawn="1"/>
        </p:nvSpPr>
        <p:spPr>
          <a:xfrm>
            <a:off x="1068838" y="903159"/>
            <a:ext cx="7393926" cy="5015346"/>
          </a:xfrm>
          <a:prstGeom prst="round2DiagRect">
            <a:avLst>
              <a:gd name="adj1" fmla="val 4236"/>
              <a:gd name="adj2" fmla="val 0"/>
            </a:avLst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1237456" y="1076125"/>
            <a:ext cx="7056690" cy="4669414"/>
          </a:xfrm>
          <a:prstGeom prst="round2DiagRect">
            <a:avLst>
              <a:gd name="adj1" fmla="val 2722"/>
              <a:gd name="adj2" fmla="val 0"/>
            </a:avLst>
          </a:prstGeom>
          <a:solidFill>
            <a:schemeClr val="tx1">
              <a:alpha val="3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7" name="タイトル 1"/>
          <p:cNvSpPr>
            <a:spLocks noGrp="1"/>
          </p:cNvSpPr>
          <p:nvPr>
            <p:ph type="title" hasCustomPrompt="1"/>
          </p:nvPr>
        </p:nvSpPr>
        <p:spPr>
          <a:xfrm rot="21600000">
            <a:off x="8657937" y="1865834"/>
            <a:ext cx="8854208" cy="1496290"/>
          </a:xfrm>
        </p:spPr>
        <p:txBody>
          <a:bodyPr anchor="ctr"/>
          <a:lstStyle>
            <a:lvl1pPr algn="l">
              <a:lnSpc>
                <a:spcPts val="9000"/>
              </a:lnSpc>
              <a:defRPr/>
            </a:lvl1pPr>
          </a:lstStyle>
          <a:p>
            <a:r>
              <a:rPr kumimoji="1" lang="en-US" altLang="ja-JP" dirty="0" smtClean="0"/>
              <a:t>SLIDE TITLE GOES HERE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8616371" y="1197078"/>
            <a:ext cx="8868063" cy="964895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48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1068838" y="6015490"/>
            <a:ext cx="16443307" cy="2188350"/>
          </a:xfrm>
        </p:spPr>
        <p:txBody>
          <a:bodyPr anchor="ctr">
            <a:noAutofit/>
          </a:bodyPr>
          <a:lstStyle>
            <a:lvl1pPr algn="l">
              <a:lnSpc>
                <a:spcPct val="11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  <p:sp>
        <p:nvSpPr>
          <p:cNvPr id="11" name="円/楕円 10"/>
          <p:cNvSpPr/>
          <p:nvPr userDrawn="1"/>
        </p:nvSpPr>
        <p:spPr>
          <a:xfrm>
            <a:off x="9198202" y="3560607"/>
            <a:ext cx="1402514" cy="1402514"/>
          </a:xfrm>
          <a:prstGeom prst="ellipse">
            <a:avLst/>
          </a:prstGeom>
          <a:gradFill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18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図プレースホルダー 9"/>
          <p:cNvSpPr>
            <a:spLocks noGrp="1"/>
          </p:cNvSpPr>
          <p:nvPr>
            <p:ph type="pic" sz="quarter" idx="14" hasCustomPrompt="1"/>
          </p:nvPr>
        </p:nvSpPr>
        <p:spPr>
          <a:xfrm>
            <a:off x="9629599" y="3965981"/>
            <a:ext cx="554470" cy="555716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17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8689003" y="5013085"/>
            <a:ext cx="2456655" cy="612850"/>
          </a:xfrm>
        </p:spPr>
        <p:txBody>
          <a:bodyPr anchor="t">
            <a:noAutofit/>
          </a:bodyPr>
          <a:lstStyle>
            <a:lvl1pPr algn="ctr">
              <a:spcBef>
                <a:spcPts val="0"/>
              </a:spcBef>
              <a:defRPr sz="28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WORD</a:t>
            </a:r>
            <a:endParaRPr kumimoji="1" lang="ja-JP" altLang="en-US" dirty="0" smtClean="0"/>
          </a:p>
        </p:txBody>
      </p:sp>
      <p:sp>
        <p:nvSpPr>
          <p:cNvPr id="18" name="円/楕円 17"/>
          <p:cNvSpPr/>
          <p:nvPr userDrawn="1"/>
        </p:nvSpPr>
        <p:spPr>
          <a:xfrm>
            <a:off x="11899838" y="3560607"/>
            <a:ext cx="1402514" cy="1402514"/>
          </a:xfrm>
          <a:prstGeom prst="ellipse">
            <a:avLst/>
          </a:prstGeom>
          <a:gradFill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18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図プレースホルダー 9"/>
          <p:cNvSpPr>
            <a:spLocks noGrp="1"/>
          </p:cNvSpPr>
          <p:nvPr>
            <p:ph type="pic" sz="quarter" idx="24" hasCustomPrompt="1"/>
          </p:nvPr>
        </p:nvSpPr>
        <p:spPr>
          <a:xfrm>
            <a:off x="12331235" y="3965981"/>
            <a:ext cx="554470" cy="555716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11390639" y="5013085"/>
            <a:ext cx="2456655" cy="612850"/>
          </a:xfrm>
        </p:spPr>
        <p:txBody>
          <a:bodyPr anchor="t">
            <a:noAutofit/>
          </a:bodyPr>
          <a:lstStyle>
            <a:lvl1pPr algn="ctr">
              <a:spcBef>
                <a:spcPts val="0"/>
              </a:spcBef>
              <a:defRPr sz="28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WORD</a:t>
            </a:r>
            <a:endParaRPr kumimoji="1" lang="ja-JP" altLang="en-US" dirty="0" smtClean="0"/>
          </a:p>
        </p:txBody>
      </p:sp>
      <p:sp>
        <p:nvSpPr>
          <p:cNvPr id="21" name="円/楕円 20"/>
          <p:cNvSpPr/>
          <p:nvPr userDrawn="1"/>
        </p:nvSpPr>
        <p:spPr>
          <a:xfrm>
            <a:off x="14587619" y="3560607"/>
            <a:ext cx="1402514" cy="1402514"/>
          </a:xfrm>
          <a:prstGeom prst="ellipse">
            <a:avLst/>
          </a:prstGeom>
          <a:gradFill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18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図プレースホルダー 9"/>
          <p:cNvSpPr>
            <a:spLocks noGrp="1"/>
          </p:cNvSpPr>
          <p:nvPr>
            <p:ph type="pic" sz="quarter" idx="26" hasCustomPrompt="1"/>
          </p:nvPr>
        </p:nvSpPr>
        <p:spPr>
          <a:xfrm>
            <a:off x="15019016" y="3965981"/>
            <a:ext cx="554470" cy="555716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3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14078420" y="5013085"/>
            <a:ext cx="2456655" cy="612850"/>
          </a:xfrm>
        </p:spPr>
        <p:txBody>
          <a:bodyPr anchor="t">
            <a:noAutofit/>
          </a:bodyPr>
          <a:lstStyle>
            <a:lvl1pPr algn="ctr">
              <a:spcBef>
                <a:spcPts val="0"/>
              </a:spcBef>
              <a:defRPr sz="28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WORD</a:t>
            </a:r>
            <a:endParaRPr kumimoji="1" lang="ja-JP" altLang="en-US" dirty="0" smtClean="0"/>
          </a:p>
        </p:txBody>
      </p:sp>
      <p:sp>
        <p:nvSpPr>
          <p:cNvPr id="24" name="正方形/長方形 23"/>
          <p:cNvSpPr/>
          <p:nvPr userDrawn="1"/>
        </p:nvSpPr>
        <p:spPr>
          <a:xfrm>
            <a:off x="-1" y="8317583"/>
            <a:ext cx="18286413" cy="1011382"/>
          </a:xfrm>
          <a:prstGeom prst="rect">
            <a:avLst/>
          </a:prstGeom>
          <a:gradFill>
            <a:gsLst>
              <a:gs pos="0">
                <a:schemeClr val="tx2">
                  <a:alpha val="70000"/>
                </a:schemeClr>
              </a:gs>
              <a:gs pos="29000">
                <a:srgbClr val="FFFFFF">
                  <a:alpha val="42000"/>
                </a:srgbClr>
              </a:gs>
              <a:gs pos="62000">
                <a:schemeClr val="tx2">
                  <a:alpha val="2000"/>
                </a:schemeClr>
              </a:gs>
              <a:gs pos="100000">
                <a:schemeClr val="tx2">
                  <a:alpha val="26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図プレースホルダー 9"/>
          <p:cNvSpPr>
            <a:spLocks noGrp="1"/>
          </p:cNvSpPr>
          <p:nvPr>
            <p:ph type="pic" sz="quarter" idx="28" hasCustomPrompt="1"/>
          </p:nvPr>
        </p:nvSpPr>
        <p:spPr>
          <a:xfrm>
            <a:off x="3005734" y="8545416"/>
            <a:ext cx="554470" cy="555716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6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3644556" y="8516849"/>
            <a:ext cx="3335373" cy="612850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2000" i="0" spc="0" baseline="0">
                <a:solidFill>
                  <a:schemeClr val="accent2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WORD</a:t>
            </a:r>
            <a:endParaRPr kumimoji="1" lang="ja-JP" altLang="en-US" dirty="0" smtClean="0"/>
          </a:p>
        </p:txBody>
      </p:sp>
      <p:sp>
        <p:nvSpPr>
          <p:cNvPr id="27" name="図プレースホルダー 9"/>
          <p:cNvSpPr>
            <a:spLocks noGrp="1"/>
          </p:cNvSpPr>
          <p:nvPr>
            <p:ph type="pic" sz="quarter" idx="30" hasCustomPrompt="1"/>
          </p:nvPr>
        </p:nvSpPr>
        <p:spPr>
          <a:xfrm>
            <a:off x="7343576" y="8545416"/>
            <a:ext cx="554470" cy="555716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8" name="テキスト プレースホルダー 5"/>
          <p:cNvSpPr>
            <a:spLocks noGrp="1"/>
          </p:cNvSpPr>
          <p:nvPr>
            <p:ph type="body" sz="quarter" idx="31" hasCustomPrompt="1"/>
          </p:nvPr>
        </p:nvSpPr>
        <p:spPr>
          <a:xfrm>
            <a:off x="7982398" y="8516849"/>
            <a:ext cx="3335373" cy="612850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2000" i="0" spc="0" baseline="0">
                <a:solidFill>
                  <a:schemeClr val="accent2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WORD</a:t>
            </a:r>
            <a:endParaRPr kumimoji="1" lang="ja-JP" altLang="en-US" dirty="0" smtClean="0"/>
          </a:p>
        </p:txBody>
      </p:sp>
      <p:sp>
        <p:nvSpPr>
          <p:cNvPr id="29" name="図プレースホルダー 9"/>
          <p:cNvSpPr>
            <a:spLocks noGrp="1"/>
          </p:cNvSpPr>
          <p:nvPr>
            <p:ph type="pic" sz="quarter" idx="32" hasCustomPrompt="1"/>
          </p:nvPr>
        </p:nvSpPr>
        <p:spPr>
          <a:xfrm>
            <a:off x="11694736" y="8545416"/>
            <a:ext cx="554470" cy="555716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30" name="テキスト プレースホルダー 5"/>
          <p:cNvSpPr>
            <a:spLocks noGrp="1"/>
          </p:cNvSpPr>
          <p:nvPr>
            <p:ph type="body" sz="quarter" idx="33" hasCustomPrompt="1"/>
          </p:nvPr>
        </p:nvSpPr>
        <p:spPr>
          <a:xfrm>
            <a:off x="12333558" y="8516849"/>
            <a:ext cx="3335373" cy="612850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2000" i="0" spc="0" baseline="0">
                <a:solidFill>
                  <a:schemeClr val="accent2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WORD</a:t>
            </a:r>
            <a:endParaRPr kumimoji="1" lang="ja-JP" altLang="en-US" dirty="0" smtClean="0"/>
          </a:p>
        </p:txBody>
      </p:sp>
      <p:pic>
        <p:nvPicPr>
          <p:cNvPr id="31" name="図 3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6994" y="778015"/>
            <a:ext cx="8125477" cy="594080"/>
          </a:xfrm>
          <a:prstGeom prst="rect">
            <a:avLst/>
          </a:prstGeom>
        </p:spPr>
      </p:pic>
      <p:pic>
        <p:nvPicPr>
          <p:cNvPr id="32" name="図 3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5926" y="5621465"/>
            <a:ext cx="8125477" cy="594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90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5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345"/>
                            </p:stCondLst>
                            <p:childTnLst>
                              <p:par>
                                <p:cTn id="2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845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420"/>
                            </p:stCondLst>
                            <p:childTnLst>
                              <p:par>
                                <p:cTn id="4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920"/>
                            </p:stCondLst>
                            <p:childTnLst>
                              <p:par>
                                <p:cTn id="5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495"/>
                            </p:stCondLst>
                            <p:childTnLst>
                              <p:par>
                                <p:cTn id="6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995"/>
                            </p:stCondLst>
                            <p:childTnLst>
                              <p:par>
                                <p:cTn id="7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57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6570"/>
                            </p:stCondLst>
                            <p:childTnLst>
                              <p:par>
                                <p:cTn id="8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707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7570"/>
                            </p:stCondLst>
                            <p:childTnLst>
                              <p:par>
                                <p:cTn id="9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4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8145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8645"/>
                            </p:stCondLst>
                            <p:childTnLst>
                              <p:par>
                                <p:cTn id="10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922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9720"/>
                            </p:stCondLst>
                            <p:childTnLst>
                              <p:par>
                                <p:cTn id="10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0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8" grpId="0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25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animBg="1"/>
      <p:bldP spid="12" grpId="0"/>
      <p:bldP spid="17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animBg="1"/>
      <p:bldP spid="19" grpId="0"/>
      <p:bldP spid="20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animBg="1"/>
      <p:bldP spid="22" grpId="0"/>
      <p:bldP spid="23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animBg="1"/>
      <p:bldP spid="25" grpId="0"/>
      <p:bldP spid="2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/>
      <p:bldP spid="28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/>
      <p:bldP spid="30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fi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正方形/長方形 21"/>
          <p:cNvSpPr/>
          <p:nvPr userDrawn="1"/>
        </p:nvSpPr>
        <p:spPr>
          <a:xfrm>
            <a:off x="-1" y="5936343"/>
            <a:ext cx="18286413" cy="3290784"/>
          </a:xfrm>
          <a:prstGeom prst="rect">
            <a:avLst/>
          </a:prstGeom>
          <a:gradFill>
            <a:gsLst>
              <a:gs pos="0">
                <a:schemeClr val="tx2"/>
              </a:gs>
              <a:gs pos="31000">
                <a:srgbClr val="FFFFFF">
                  <a:alpha val="54000"/>
                </a:srgbClr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図プレースホルダー 5"/>
          <p:cNvSpPr>
            <a:spLocks noGrp="1"/>
          </p:cNvSpPr>
          <p:nvPr>
            <p:ph type="pic" sz="quarter" idx="12" hasCustomPrompt="1"/>
          </p:nvPr>
        </p:nvSpPr>
        <p:spPr>
          <a:xfrm>
            <a:off x="803420" y="0"/>
            <a:ext cx="7606289" cy="10287000"/>
          </a:xfrm>
          <a:solidFill>
            <a:schemeClr val="tx1">
              <a:alpha val="0"/>
            </a:schemeClr>
          </a:solidFill>
          <a:effectLst>
            <a:outerShdw blurRad="254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17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8616371" y="6048832"/>
            <a:ext cx="8356598" cy="964895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48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18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8616371" y="6890987"/>
            <a:ext cx="8841839" cy="2107870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  <a:p>
            <a:pPr lvl="0"/>
            <a:endParaRPr kumimoji="1" lang="en-US" altLang="ja-JP" dirty="0" smtClean="0"/>
          </a:p>
        </p:txBody>
      </p:sp>
      <p:sp>
        <p:nvSpPr>
          <p:cNvPr id="19" name="タイトル 1"/>
          <p:cNvSpPr>
            <a:spLocks noGrp="1"/>
          </p:cNvSpPr>
          <p:nvPr>
            <p:ph type="title" hasCustomPrompt="1"/>
          </p:nvPr>
        </p:nvSpPr>
        <p:spPr>
          <a:xfrm rot="21600000">
            <a:off x="8657937" y="2906331"/>
            <a:ext cx="8854208" cy="1496290"/>
          </a:xfrm>
        </p:spPr>
        <p:txBody>
          <a:bodyPr anchor="ctr"/>
          <a:lstStyle>
            <a:lvl1pPr algn="l">
              <a:lnSpc>
                <a:spcPts val="9000"/>
              </a:lnSpc>
              <a:defRPr/>
            </a:lvl1pPr>
          </a:lstStyle>
          <a:p>
            <a:r>
              <a:rPr kumimoji="1" lang="en-US" altLang="ja-JP" dirty="0" smtClean="0"/>
              <a:t>SLIDE TITLE GOES HERE</a:t>
            </a:r>
            <a:endParaRPr kumimoji="1" lang="ja-JP" altLang="en-US" dirty="0"/>
          </a:p>
        </p:txBody>
      </p:sp>
      <p:sp>
        <p:nvSpPr>
          <p:cNvPr id="2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8616371" y="2237575"/>
            <a:ext cx="8868063" cy="964895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48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pic>
        <p:nvPicPr>
          <p:cNvPr id="21" name="図 2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823" y="1818512"/>
            <a:ext cx="8125477" cy="594080"/>
          </a:xfrm>
          <a:prstGeom prst="rect">
            <a:avLst/>
          </a:prstGeom>
        </p:spPr>
      </p:pic>
      <p:pic>
        <p:nvPicPr>
          <p:cNvPr id="23" name="図 2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5222" y="4104920"/>
            <a:ext cx="8125477" cy="594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1320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640"/>
                            </p:stCondLst>
                            <p:childTnLst>
                              <p:par>
                                <p:cTn id="1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640"/>
                            </p:stCondLst>
                            <p:childTnLst>
                              <p:par>
                                <p:cTn id="27" presetID="16" presetClass="entr" presetSubtype="37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640"/>
                            </p:stCondLst>
                            <p:childTnLst>
                              <p:par>
                                <p:cTn id="3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315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6" grpId="0" animBg="1"/>
      <p:bldP spid="17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/>
      <p:bldP spid="20" grpId="0" build="p">
        <p:tmplLst>
          <p:tmpl lvl="1">
            <p:tnLst>
              <p:par>
                <p:cTn presetID="45" presetClass="entr" presetSubtype="0" fill="hold" nodeType="afterEffect">
                  <p:stCondLst>
                    <p:cond delay="0"/>
                  </p:stCondLst>
                  <p:iterate type="lt">
                    <p:tmPct val="4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対角する 2 つの角を丸めた四角形 40"/>
          <p:cNvSpPr/>
          <p:nvPr userDrawn="1"/>
        </p:nvSpPr>
        <p:spPr>
          <a:xfrm>
            <a:off x="0" y="1854200"/>
            <a:ext cx="9818280" cy="482600"/>
          </a:xfrm>
          <a:prstGeom prst="rect">
            <a:avLst/>
          </a:prstGeom>
          <a:gradFill>
            <a:gsLst>
              <a:gs pos="0">
                <a:schemeClr val="tx2">
                  <a:alpha val="70000"/>
                </a:schemeClr>
              </a:gs>
              <a:gs pos="29000">
                <a:srgbClr val="FFFFFF">
                  <a:alpha val="42000"/>
                </a:srgbClr>
              </a:gs>
              <a:gs pos="62000">
                <a:schemeClr val="tx2">
                  <a:alpha val="2000"/>
                </a:schemeClr>
              </a:gs>
              <a:gs pos="100000">
                <a:schemeClr val="tx2">
                  <a:alpha val="26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11235548" y="0"/>
            <a:ext cx="7050865" cy="102870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対角する 2 つの角を丸めた四角形 6"/>
          <p:cNvSpPr/>
          <p:nvPr userDrawn="1"/>
        </p:nvSpPr>
        <p:spPr>
          <a:xfrm>
            <a:off x="781437" y="2521725"/>
            <a:ext cx="9036843" cy="6708973"/>
          </a:xfrm>
          <a:prstGeom prst="round2DiagRect">
            <a:avLst>
              <a:gd name="adj1" fmla="val 2886"/>
              <a:gd name="adj2" fmla="val 0"/>
            </a:avLst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962092" y="2708211"/>
            <a:ext cx="8675532" cy="6336000"/>
          </a:xfrm>
          <a:prstGeom prst="round2DiagRect">
            <a:avLst>
              <a:gd name="adj1" fmla="val 1663"/>
              <a:gd name="adj2" fmla="val 0"/>
            </a:avLst>
          </a:prstGeom>
          <a:solidFill>
            <a:schemeClr val="tx1">
              <a:alpha val="30000"/>
            </a:schemeClr>
          </a:solidFill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9" name="対角する 2 つの角を丸めた四角形 8"/>
          <p:cNvSpPr/>
          <p:nvPr userDrawn="1"/>
        </p:nvSpPr>
        <p:spPr>
          <a:xfrm>
            <a:off x="10605166" y="938537"/>
            <a:ext cx="1260000" cy="1260764"/>
          </a:xfrm>
          <a:prstGeom prst="ellipse">
            <a:avLst/>
          </a:prstGeom>
          <a:gradFill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18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図プレースホルダー 9"/>
          <p:cNvSpPr>
            <a:spLocks noGrp="1"/>
          </p:cNvSpPr>
          <p:nvPr>
            <p:ph type="pic" sz="quarter" idx="13" hasCustomPrompt="1"/>
          </p:nvPr>
        </p:nvSpPr>
        <p:spPr>
          <a:xfrm>
            <a:off x="10958313" y="1291061"/>
            <a:ext cx="554470" cy="555716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11980699" y="913030"/>
            <a:ext cx="5608801" cy="964895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40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13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11969996" y="1607603"/>
            <a:ext cx="5663537" cy="570435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1" spc="0" baseline="0">
                <a:solidFill>
                  <a:schemeClr val="accent2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  <p:sp>
        <p:nvSpPr>
          <p:cNvPr id="18" name="対角する 2 つの角を丸めた四角形 17"/>
          <p:cNvSpPr/>
          <p:nvPr userDrawn="1"/>
        </p:nvSpPr>
        <p:spPr>
          <a:xfrm>
            <a:off x="10605166" y="2696387"/>
            <a:ext cx="1260000" cy="1260764"/>
          </a:xfrm>
          <a:prstGeom prst="ellipse">
            <a:avLst/>
          </a:prstGeom>
          <a:gradFill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18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図プレースホルダー 9"/>
          <p:cNvSpPr>
            <a:spLocks noGrp="1"/>
          </p:cNvSpPr>
          <p:nvPr>
            <p:ph type="pic" sz="quarter" idx="22" hasCustomPrompt="1"/>
          </p:nvPr>
        </p:nvSpPr>
        <p:spPr>
          <a:xfrm>
            <a:off x="10958313" y="3048911"/>
            <a:ext cx="554470" cy="555716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0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11980699" y="2670880"/>
            <a:ext cx="5608801" cy="964895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40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21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11969996" y="3365453"/>
            <a:ext cx="5663537" cy="570435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1" spc="0" baseline="0">
                <a:solidFill>
                  <a:schemeClr val="accent2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  <p:sp>
        <p:nvSpPr>
          <p:cNvPr id="22" name="対角する 2 つの角を丸めた四角形 21"/>
          <p:cNvSpPr/>
          <p:nvPr userDrawn="1"/>
        </p:nvSpPr>
        <p:spPr>
          <a:xfrm>
            <a:off x="10605166" y="4454237"/>
            <a:ext cx="1260000" cy="1260764"/>
          </a:xfrm>
          <a:prstGeom prst="ellipse">
            <a:avLst/>
          </a:prstGeom>
          <a:gradFill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18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図プレースホルダー 9"/>
          <p:cNvSpPr>
            <a:spLocks noGrp="1"/>
          </p:cNvSpPr>
          <p:nvPr>
            <p:ph type="pic" sz="quarter" idx="25" hasCustomPrompt="1"/>
          </p:nvPr>
        </p:nvSpPr>
        <p:spPr>
          <a:xfrm>
            <a:off x="10958313" y="4806761"/>
            <a:ext cx="554470" cy="555716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4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11980699" y="4428730"/>
            <a:ext cx="5608801" cy="964895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40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25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11969996" y="5123303"/>
            <a:ext cx="5663537" cy="570435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1" spc="0" baseline="0">
                <a:solidFill>
                  <a:schemeClr val="accent2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  <p:sp>
        <p:nvSpPr>
          <p:cNvPr id="26" name="対角する 2 つの角を丸めた四角形 25"/>
          <p:cNvSpPr/>
          <p:nvPr userDrawn="1"/>
        </p:nvSpPr>
        <p:spPr>
          <a:xfrm>
            <a:off x="10605166" y="6212087"/>
            <a:ext cx="1260000" cy="1260764"/>
          </a:xfrm>
          <a:prstGeom prst="ellipse">
            <a:avLst/>
          </a:prstGeom>
          <a:gradFill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18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図プレースホルダー 9"/>
          <p:cNvSpPr>
            <a:spLocks noGrp="1"/>
          </p:cNvSpPr>
          <p:nvPr>
            <p:ph type="pic" sz="quarter" idx="28" hasCustomPrompt="1"/>
          </p:nvPr>
        </p:nvSpPr>
        <p:spPr>
          <a:xfrm>
            <a:off x="10958313" y="6564611"/>
            <a:ext cx="554470" cy="555716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8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11980699" y="6186580"/>
            <a:ext cx="5608801" cy="964895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40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29" name="テキスト プレースホルダー 5"/>
          <p:cNvSpPr>
            <a:spLocks noGrp="1"/>
          </p:cNvSpPr>
          <p:nvPr>
            <p:ph type="body" sz="quarter" idx="30" hasCustomPrompt="1"/>
          </p:nvPr>
        </p:nvSpPr>
        <p:spPr>
          <a:xfrm>
            <a:off x="11969996" y="6881153"/>
            <a:ext cx="5663537" cy="570435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1" spc="0" baseline="0">
                <a:solidFill>
                  <a:schemeClr val="accent2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  <p:sp>
        <p:nvSpPr>
          <p:cNvPr id="30" name="対角する 2 つの角を丸めた四角形 29"/>
          <p:cNvSpPr/>
          <p:nvPr userDrawn="1"/>
        </p:nvSpPr>
        <p:spPr>
          <a:xfrm>
            <a:off x="10605166" y="7969935"/>
            <a:ext cx="1260000" cy="1260764"/>
          </a:xfrm>
          <a:prstGeom prst="ellipse">
            <a:avLst/>
          </a:prstGeom>
          <a:gradFill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18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図プレースホルダー 9"/>
          <p:cNvSpPr>
            <a:spLocks noGrp="1"/>
          </p:cNvSpPr>
          <p:nvPr>
            <p:ph type="pic" sz="quarter" idx="31" hasCustomPrompt="1"/>
          </p:nvPr>
        </p:nvSpPr>
        <p:spPr>
          <a:xfrm>
            <a:off x="10958313" y="8322459"/>
            <a:ext cx="554470" cy="555716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32" name="テキスト プレースホルダー 5"/>
          <p:cNvSpPr>
            <a:spLocks noGrp="1"/>
          </p:cNvSpPr>
          <p:nvPr>
            <p:ph type="body" sz="quarter" idx="32" hasCustomPrompt="1"/>
          </p:nvPr>
        </p:nvSpPr>
        <p:spPr>
          <a:xfrm>
            <a:off x="11980699" y="7944428"/>
            <a:ext cx="5608801" cy="964895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40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33" name="テキスト プレースホルダー 5"/>
          <p:cNvSpPr>
            <a:spLocks noGrp="1"/>
          </p:cNvSpPr>
          <p:nvPr>
            <p:ph type="body" sz="quarter" idx="33" hasCustomPrompt="1"/>
          </p:nvPr>
        </p:nvSpPr>
        <p:spPr>
          <a:xfrm>
            <a:off x="11969996" y="8639001"/>
            <a:ext cx="5663537" cy="570435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1" spc="0" baseline="0">
                <a:solidFill>
                  <a:schemeClr val="accent2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  <p:sp>
        <p:nvSpPr>
          <p:cNvPr id="35" name="タイトル 1"/>
          <p:cNvSpPr>
            <a:spLocks noGrp="1"/>
          </p:cNvSpPr>
          <p:nvPr>
            <p:ph type="title" hasCustomPrompt="1"/>
          </p:nvPr>
        </p:nvSpPr>
        <p:spPr>
          <a:xfrm rot="21600000">
            <a:off x="781438" y="417600"/>
            <a:ext cx="9036842" cy="1558332"/>
          </a:xfrm>
        </p:spPr>
        <p:txBody>
          <a:bodyPr anchor="b"/>
          <a:lstStyle>
            <a:lvl1pPr algn="r">
              <a:lnSpc>
                <a:spcPct val="100000"/>
              </a:lnSpc>
              <a:defRPr/>
            </a:lvl1pPr>
          </a:lstStyle>
          <a:p>
            <a:r>
              <a:rPr kumimoji="1" lang="en-US" altLang="ja-JP" dirty="0" smtClean="0"/>
              <a:t>SLIDE TITLE GOES HERE</a:t>
            </a:r>
            <a:endParaRPr kumimoji="1" lang="ja-JP" altLang="en-US" dirty="0"/>
          </a:p>
        </p:txBody>
      </p:sp>
      <p:sp>
        <p:nvSpPr>
          <p:cNvPr id="40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682266" y="1803400"/>
            <a:ext cx="9036842" cy="617976"/>
          </a:xfrm>
        </p:spPr>
        <p:txBody>
          <a:bodyPr anchor="ctr">
            <a:noAutofit/>
          </a:bodyPr>
          <a:lstStyle>
            <a:lvl1pPr algn="r">
              <a:spcBef>
                <a:spcPts val="0"/>
              </a:spcBef>
              <a:defRPr sz="32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54550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675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175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50"/>
                            </p:stCondLst>
                            <p:childTnLst>
                              <p:par>
                                <p:cTn id="26" presetID="16" presetClass="entr" presetSubtype="4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8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50"/>
                            </p:stCondLst>
                            <p:childTnLst>
                              <p:par>
                                <p:cTn id="3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5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300"/>
                            </p:stCondLst>
                            <p:childTnLst>
                              <p:par>
                                <p:cTn id="5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3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050"/>
                            </p:stCondLst>
                            <p:childTnLst>
                              <p:par>
                                <p:cTn id="6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05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9800"/>
                            </p:stCondLst>
                            <p:childTnLst>
                              <p:par>
                                <p:cTn id="7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8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550"/>
                            </p:stCondLst>
                            <p:childTnLst>
                              <p:par>
                                <p:cTn id="9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5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6" grpId="0" animBg="1"/>
      <p:bldP spid="7" grpId="0" animBg="1"/>
      <p:bldP spid="8" grpId="0" animBg="1"/>
      <p:bldP spid="9" grpId="0" animBg="1"/>
      <p:bldP spid="11" grpId="0"/>
      <p:bldP spid="12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animBg="1"/>
      <p:bldP spid="19" grpId="0"/>
      <p:bldP spid="20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animBg="1"/>
      <p:bldP spid="23" grpId="0"/>
      <p:bldP spid="24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animBg="1"/>
      <p:bldP spid="27" grpId="0"/>
      <p:bldP spid="28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animBg="1"/>
      <p:bldP spid="31" grpId="0"/>
      <p:bldP spid="32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/>
      <p:bldP spid="40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stor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グループ化 65"/>
          <p:cNvGrpSpPr/>
          <p:nvPr userDrawn="1"/>
        </p:nvGrpSpPr>
        <p:grpSpPr>
          <a:xfrm>
            <a:off x="4614275" y="7415521"/>
            <a:ext cx="3783283" cy="2273484"/>
            <a:chOff x="4614275" y="7415521"/>
            <a:chExt cx="3783283" cy="2273484"/>
          </a:xfrm>
        </p:grpSpPr>
        <p:sp>
          <p:nvSpPr>
            <p:cNvPr id="55" name="対角する 2 つの角を丸めた四角形 54"/>
            <p:cNvSpPr/>
            <p:nvPr userDrawn="1"/>
          </p:nvSpPr>
          <p:spPr>
            <a:xfrm>
              <a:off x="4614275" y="7415521"/>
              <a:ext cx="3542363" cy="2273484"/>
            </a:xfrm>
            <a:prstGeom prst="round2DiagRect">
              <a:avLst>
                <a:gd name="adj1" fmla="val 5670"/>
                <a:gd name="adj2" fmla="val 0"/>
              </a:avLst>
            </a:pr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7" name="二等辺三角形 56"/>
            <p:cNvSpPr/>
            <p:nvPr userDrawn="1"/>
          </p:nvSpPr>
          <p:spPr>
            <a:xfrm rot="5400000" flipH="1">
              <a:off x="8137364" y="8431802"/>
              <a:ext cx="279468" cy="240921"/>
            </a:xfrm>
            <a:prstGeom prst="triangle">
              <a:avLst/>
            </a:pr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5" name="グループ化 64"/>
          <p:cNvGrpSpPr/>
          <p:nvPr userDrawn="1"/>
        </p:nvGrpSpPr>
        <p:grpSpPr>
          <a:xfrm>
            <a:off x="9371155" y="5106131"/>
            <a:ext cx="3783284" cy="2273484"/>
            <a:chOff x="9371155" y="5106131"/>
            <a:chExt cx="3783284" cy="2273484"/>
          </a:xfrm>
        </p:grpSpPr>
        <p:sp>
          <p:nvSpPr>
            <p:cNvPr id="51" name="対角する 2 つの角を丸めた四角形 50"/>
            <p:cNvSpPr/>
            <p:nvPr userDrawn="1"/>
          </p:nvSpPr>
          <p:spPr>
            <a:xfrm>
              <a:off x="9612076" y="5106131"/>
              <a:ext cx="3542363" cy="2273484"/>
            </a:xfrm>
            <a:prstGeom prst="round2DiagRect">
              <a:avLst>
                <a:gd name="adj1" fmla="val 5670"/>
                <a:gd name="adj2" fmla="val 0"/>
              </a:avLst>
            </a:pr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二等辺三角形 52"/>
            <p:cNvSpPr/>
            <p:nvPr userDrawn="1"/>
          </p:nvSpPr>
          <p:spPr>
            <a:xfrm rot="16200000">
              <a:off x="9351882" y="6122412"/>
              <a:ext cx="279468" cy="240921"/>
            </a:xfrm>
            <a:prstGeom prst="triangle">
              <a:avLst/>
            </a:pr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3" name="グループ化 62"/>
          <p:cNvGrpSpPr/>
          <p:nvPr userDrawn="1"/>
        </p:nvGrpSpPr>
        <p:grpSpPr>
          <a:xfrm>
            <a:off x="9371155" y="541373"/>
            <a:ext cx="3783284" cy="2273484"/>
            <a:chOff x="9371155" y="541373"/>
            <a:chExt cx="3783284" cy="2273484"/>
          </a:xfrm>
        </p:grpSpPr>
        <p:sp>
          <p:nvSpPr>
            <p:cNvPr id="41" name="対角する 2 つの角を丸めた四角形 40"/>
            <p:cNvSpPr/>
            <p:nvPr userDrawn="1"/>
          </p:nvSpPr>
          <p:spPr>
            <a:xfrm>
              <a:off x="9612076" y="541373"/>
              <a:ext cx="3542363" cy="2273484"/>
            </a:xfrm>
            <a:prstGeom prst="round2DiagRect">
              <a:avLst>
                <a:gd name="adj1" fmla="val 5670"/>
                <a:gd name="adj2" fmla="val 0"/>
              </a:avLst>
            </a:pr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二等辺三角形 42"/>
            <p:cNvSpPr/>
            <p:nvPr userDrawn="1"/>
          </p:nvSpPr>
          <p:spPr>
            <a:xfrm rot="16200000">
              <a:off x="9351882" y="1557654"/>
              <a:ext cx="279468" cy="240921"/>
            </a:xfrm>
            <a:prstGeom prst="triangle">
              <a:avLst/>
            </a:pr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4" name="グループ化 63"/>
          <p:cNvGrpSpPr/>
          <p:nvPr userDrawn="1"/>
        </p:nvGrpSpPr>
        <p:grpSpPr>
          <a:xfrm>
            <a:off x="4623075" y="2823752"/>
            <a:ext cx="3783283" cy="2273484"/>
            <a:chOff x="4623075" y="2823752"/>
            <a:chExt cx="3783283" cy="2273484"/>
          </a:xfrm>
        </p:grpSpPr>
        <p:sp>
          <p:nvSpPr>
            <p:cNvPr id="45" name="対角する 2 つの角を丸めた四角形 44"/>
            <p:cNvSpPr/>
            <p:nvPr userDrawn="1"/>
          </p:nvSpPr>
          <p:spPr>
            <a:xfrm>
              <a:off x="4623075" y="2823752"/>
              <a:ext cx="3542363" cy="2273484"/>
            </a:xfrm>
            <a:prstGeom prst="round2DiagRect">
              <a:avLst>
                <a:gd name="adj1" fmla="val 5670"/>
                <a:gd name="adj2" fmla="val 0"/>
              </a:avLst>
            </a:pr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" name="二等辺三角形 46"/>
            <p:cNvSpPr/>
            <p:nvPr userDrawn="1"/>
          </p:nvSpPr>
          <p:spPr>
            <a:xfrm rot="5400000" flipH="1">
              <a:off x="8146164" y="3840033"/>
              <a:ext cx="279468" cy="240921"/>
            </a:xfrm>
            <a:prstGeom prst="triangle">
              <a:avLst/>
            </a:pr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67" name="対角する 2 つの角を丸めた四角形 66"/>
          <p:cNvSpPr/>
          <p:nvPr userDrawn="1"/>
        </p:nvSpPr>
        <p:spPr>
          <a:xfrm>
            <a:off x="0" y="1854200"/>
            <a:ext cx="8004239" cy="482600"/>
          </a:xfrm>
          <a:prstGeom prst="rect">
            <a:avLst/>
          </a:prstGeom>
          <a:gradFill>
            <a:gsLst>
              <a:gs pos="0">
                <a:schemeClr val="tx2">
                  <a:alpha val="70000"/>
                </a:schemeClr>
              </a:gs>
              <a:gs pos="29000">
                <a:srgbClr val="FFFFFF">
                  <a:alpha val="42000"/>
                </a:srgbClr>
              </a:gs>
              <a:gs pos="62000">
                <a:schemeClr val="tx2">
                  <a:alpha val="2000"/>
                </a:schemeClr>
              </a:gs>
              <a:gs pos="100000">
                <a:schemeClr val="tx2">
                  <a:alpha val="26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5" name="円/楕円 4"/>
          <p:cNvSpPr/>
          <p:nvPr userDrawn="1"/>
        </p:nvSpPr>
        <p:spPr>
          <a:xfrm>
            <a:off x="8482250" y="1287827"/>
            <a:ext cx="780576" cy="780576"/>
          </a:xfrm>
          <a:prstGeom prst="ellipse">
            <a:avLst/>
          </a:prstGeom>
          <a:gradFill>
            <a:gsLst>
              <a:gs pos="0">
                <a:schemeClr val="tx2"/>
              </a:gs>
              <a:gs pos="21000">
                <a:srgbClr val="FFFFFF">
                  <a:alpha val="75000"/>
                </a:srgbClr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5"/>
          <p:cNvSpPr/>
          <p:nvPr userDrawn="1"/>
        </p:nvSpPr>
        <p:spPr>
          <a:xfrm>
            <a:off x="8641136" y="1446713"/>
            <a:ext cx="462804" cy="462804"/>
          </a:xfrm>
          <a:prstGeom prst="ellipse">
            <a:avLst/>
          </a:prstGeom>
          <a:gradFill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18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/楕円 6"/>
          <p:cNvSpPr/>
          <p:nvPr userDrawn="1"/>
        </p:nvSpPr>
        <p:spPr>
          <a:xfrm>
            <a:off x="8501874" y="3570206"/>
            <a:ext cx="780576" cy="780576"/>
          </a:xfrm>
          <a:prstGeom prst="ellipse">
            <a:avLst/>
          </a:prstGeom>
          <a:gradFill>
            <a:gsLst>
              <a:gs pos="0">
                <a:schemeClr val="tx2"/>
              </a:gs>
              <a:gs pos="21000">
                <a:srgbClr val="FFFFFF">
                  <a:alpha val="75000"/>
                </a:srgbClr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円/楕円 7"/>
          <p:cNvSpPr/>
          <p:nvPr userDrawn="1"/>
        </p:nvSpPr>
        <p:spPr>
          <a:xfrm>
            <a:off x="8660760" y="3729092"/>
            <a:ext cx="462804" cy="462804"/>
          </a:xfrm>
          <a:prstGeom prst="ellipse">
            <a:avLst/>
          </a:prstGeom>
          <a:gradFill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18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9" name="直線コネクタ 8"/>
          <p:cNvCxnSpPr>
            <a:stCxn id="6" idx="4"/>
            <a:endCxn id="7" idx="0"/>
          </p:cNvCxnSpPr>
          <p:nvPr userDrawn="1"/>
        </p:nvCxnSpPr>
        <p:spPr>
          <a:xfrm>
            <a:off x="8872538" y="1909517"/>
            <a:ext cx="19624" cy="1660689"/>
          </a:xfrm>
          <a:prstGeom prst="line">
            <a:avLst/>
          </a:prstGeom>
          <a:ln w="38100">
            <a:solidFill>
              <a:srgbClr val="FFFFFF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円/楕円 9"/>
          <p:cNvSpPr/>
          <p:nvPr userDrawn="1"/>
        </p:nvSpPr>
        <p:spPr>
          <a:xfrm>
            <a:off x="8482250" y="5852585"/>
            <a:ext cx="780576" cy="780576"/>
          </a:xfrm>
          <a:prstGeom prst="ellipse">
            <a:avLst/>
          </a:prstGeom>
          <a:gradFill>
            <a:gsLst>
              <a:gs pos="0">
                <a:schemeClr val="tx2"/>
              </a:gs>
              <a:gs pos="21000">
                <a:srgbClr val="FFFFFF">
                  <a:alpha val="75000"/>
                </a:srgbClr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/楕円 10"/>
          <p:cNvSpPr/>
          <p:nvPr userDrawn="1"/>
        </p:nvSpPr>
        <p:spPr>
          <a:xfrm>
            <a:off x="8641136" y="6011471"/>
            <a:ext cx="462804" cy="462804"/>
          </a:xfrm>
          <a:prstGeom prst="ellipse">
            <a:avLst/>
          </a:prstGeom>
          <a:gradFill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18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2" name="直線コネクタ 11"/>
          <p:cNvCxnSpPr>
            <a:stCxn id="8" idx="4"/>
            <a:endCxn id="10" idx="0"/>
          </p:cNvCxnSpPr>
          <p:nvPr userDrawn="1"/>
        </p:nvCxnSpPr>
        <p:spPr>
          <a:xfrm flipH="1">
            <a:off x="8872538" y="4191896"/>
            <a:ext cx="19624" cy="1660689"/>
          </a:xfrm>
          <a:prstGeom prst="line">
            <a:avLst/>
          </a:prstGeom>
          <a:ln w="38100">
            <a:solidFill>
              <a:srgbClr val="FFFFFF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円/楕円 12"/>
          <p:cNvSpPr/>
          <p:nvPr userDrawn="1"/>
        </p:nvSpPr>
        <p:spPr>
          <a:xfrm>
            <a:off x="8475393" y="8134964"/>
            <a:ext cx="780576" cy="780576"/>
          </a:xfrm>
          <a:prstGeom prst="ellipse">
            <a:avLst/>
          </a:prstGeom>
          <a:gradFill>
            <a:gsLst>
              <a:gs pos="0">
                <a:schemeClr val="tx2"/>
              </a:gs>
              <a:gs pos="21000">
                <a:srgbClr val="FFFFFF">
                  <a:alpha val="75000"/>
                </a:srgbClr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円/楕円 13"/>
          <p:cNvSpPr/>
          <p:nvPr userDrawn="1"/>
        </p:nvSpPr>
        <p:spPr>
          <a:xfrm>
            <a:off x="8634279" y="8293850"/>
            <a:ext cx="462804" cy="462804"/>
          </a:xfrm>
          <a:prstGeom prst="ellipse">
            <a:avLst/>
          </a:prstGeom>
          <a:gradFill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18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5" name="直線コネクタ 14"/>
          <p:cNvCxnSpPr>
            <a:stCxn id="11" idx="4"/>
            <a:endCxn id="13" idx="0"/>
          </p:cNvCxnSpPr>
          <p:nvPr userDrawn="1"/>
        </p:nvCxnSpPr>
        <p:spPr>
          <a:xfrm flipH="1">
            <a:off x="8865681" y="6474275"/>
            <a:ext cx="6857" cy="1660689"/>
          </a:xfrm>
          <a:prstGeom prst="line">
            <a:avLst/>
          </a:prstGeom>
          <a:ln w="38100">
            <a:solidFill>
              <a:srgbClr val="FFFFFF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/>
          <p:cNvCxnSpPr>
            <a:stCxn id="5" idx="0"/>
          </p:cNvCxnSpPr>
          <p:nvPr userDrawn="1"/>
        </p:nvCxnSpPr>
        <p:spPr>
          <a:xfrm flipH="1" flipV="1">
            <a:off x="8865681" y="1"/>
            <a:ext cx="6857" cy="1287826"/>
          </a:xfrm>
          <a:prstGeom prst="line">
            <a:avLst/>
          </a:prstGeom>
          <a:ln w="38100">
            <a:solidFill>
              <a:srgbClr val="FFFFFF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/>
          <p:cNvCxnSpPr>
            <a:stCxn id="13" idx="4"/>
          </p:cNvCxnSpPr>
          <p:nvPr userDrawn="1"/>
        </p:nvCxnSpPr>
        <p:spPr>
          <a:xfrm>
            <a:off x="8865681" y="8915540"/>
            <a:ext cx="0" cy="1376071"/>
          </a:xfrm>
          <a:prstGeom prst="line">
            <a:avLst/>
          </a:prstGeom>
          <a:ln w="38100">
            <a:solidFill>
              <a:srgbClr val="FFFFFF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13184223" y="733010"/>
            <a:ext cx="2222798" cy="964895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7200" i="1" spc="0" baseline="0">
                <a:solidFill>
                  <a:schemeClr val="tx1">
                    <a:alpha val="70000"/>
                  </a:schemeClr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0000</a:t>
            </a:r>
            <a:endParaRPr kumimoji="1" lang="ja-JP" altLang="en-US" dirty="0" smtClean="0"/>
          </a:p>
        </p:txBody>
      </p:sp>
      <p:sp>
        <p:nvSpPr>
          <p:cNvPr id="42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9760918" y="693758"/>
            <a:ext cx="3240000" cy="1980000"/>
          </a:xfrm>
          <a:prstGeom prst="round2DiagRect">
            <a:avLst>
              <a:gd name="adj1" fmla="val 4262"/>
              <a:gd name="adj2" fmla="val 0"/>
            </a:avLst>
          </a:prstGeom>
          <a:solidFill>
            <a:schemeClr val="tx1">
              <a:alpha val="3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44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13224935" y="1528223"/>
            <a:ext cx="4154186" cy="1286634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  <p:sp>
        <p:nvSpPr>
          <p:cNvPr id="46" name="図プレースホルダー 9"/>
          <p:cNvSpPr>
            <a:spLocks noGrp="1"/>
          </p:cNvSpPr>
          <p:nvPr>
            <p:ph type="pic" sz="quarter" idx="23" hasCustomPrompt="1"/>
          </p:nvPr>
        </p:nvSpPr>
        <p:spPr>
          <a:xfrm>
            <a:off x="4771917" y="2976137"/>
            <a:ext cx="3240000" cy="1980000"/>
          </a:xfrm>
          <a:prstGeom prst="round2DiagRect">
            <a:avLst>
              <a:gd name="adj1" fmla="val 4262"/>
              <a:gd name="adj2" fmla="val 0"/>
            </a:avLst>
          </a:prstGeom>
          <a:solidFill>
            <a:schemeClr val="tx1">
              <a:alpha val="3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48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2311246" y="3015389"/>
            <a:ext cx="2222798" cy="964895"/>
          </a:xfrm>
        </p:spPr>
        <p:txBody>
          <a:bodyPr anchor="ctr">
            <a:noAutofit/>
          </a:bodyPr>
          <a:lstStyle>
            <a:lvl1pPr algn="r">
              <a:spcBef>
                <a:spcPts val="0"/>
              </a:spcBef>
              <a:defRPr sz="7200" i="1" spc="0" baseline="0">
                <a:solidFill>
                  <a:schemeClr val="tx1">
                    <a:alpha val="70000"/>
                  </a:schemeClr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0000</a:t>
            </a:r>
            <a:endParaRPr kumimoji="1" lang="ja-JP" altLang="en-US" dirty="0" smtClean="0"/>
          </a:p>
        </p:txBody>
      </p:sp>
      <p:sp>
        <p:nvSpPr>
          <p:cNvPr id="49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412236" y="3810602"/>
            <a:ext cx="4154186" cy="1286634"/>
          </a:xfrm>
        </p:spPr>
        <p:txBody>
          <a:bodyPr anchor="t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  <p:sp>
        <p:nvSpPr>
          <p:cNvPr id="50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13184223" y="5297768"/>
            <a:ext cx="2222798" cy="964895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7200" i="1" spc="0" baseline="0">
                <a:solidFill>
                  <a:schemeClr val="tx1">
                    <a:alpha val="70000"/>
                  </a:schemeClr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0000</a:t>
            </a:r>
            <a:endParaRPr kumimoji="1" lang="ja-JP" altLang="en-US" dirty="0" smtClean="0"/>
          </a:p>
        </p:txBody>
      </p:sp>
      <p:sp>
        <p:nvSpPr>
          <p:cNvPr id="52" name="図プレースホルダー 9"/>
          <p:cNvSpPr>
            <a:spLocks noGrp="1"/>
          </p:cNvSpPr>
          <p:nvPr>
            <p:ph type="pic" sz="quarter" idx="27" hasCustomPrompt="1"/>
          </p:nvPr>
        </p:nvSpPr>
        <p:spPr>
          <a:xfrm>
            <a:off x="9760918" y="5258516"/>
            <a:ext cx="3240000" cy="1980000"/>
          </a:xfrm>
          <a:prstGeom prst="round2DiagRect">
            <a:avLst>
              <a:gd name="adj1" fmla="val 4262"/>
              <a:gd name="adj2" fmla="val 0"/>
            </a:avLst>
          </a:prstGeom>
          <a:solidFill>
            <a:schemeClr val="tx1">
              <a:alpha val="3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54" name="テキスト プレースホルダー 5"/>
          <p:cNvSpPr>
            <a:spLocks noGrp="1"/>
          </p:cNvSpPr>
          <p:nvPr>
            <p:ph type="body" sz="quarter" idx="28" hasCustomPrompt="1"/>
          </p:nvPr>
        </p:nvSpPr>
        <p:spPr>
          <a:xfrm>
            <a:off x="13224935" y="6092981"/>
            <a:ext cx="4154186" cy="1286634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  <p:sp>
        <p:nvSpPr>
          <p:cNvPr id="56" name="図プレースホルダー 9"/>
          <p:cNvSpPr>
            <a:spLocks noGrp="1"/>
          </p:cNvSpPr>
          <p:nvPr>
            <p:ph type="pic" sz="quarter" idx="29" hasCustomPrompt="1"/>
          </p:nvPr>
        </p:nvSpPr>
        <p:spPr>
          <a:xfrm>
            <a:off x="4763117" y="7567906"/>
            <a:ext cx="3240000" cy="1980000"/>
          </a:xfrm>
          <a:prstGeom prst="round2DiagRect">
            <a:avLst>
              <a:gd name="adj1" fmla="val 4262"/>
              <a:gd name="adj2" fmla="val 0"/>
            </a:avLst>
          </a:prstGeom>
          <a:solidFill>
            <a:schemeClr val="tx1">
              <a:alpha val="3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58" name="テキスト プレースホルダー 5"/>
          <p:cNvSpPr>
            <a:spLocks noGrp="1"/>
          </p:cNvSpPr>
          <p:nvPr>
            <p:ph type="body" sz="quarter" idx="30" hasCustomPrompt="1"/>
          </p:nvPr>
        </p:nvSpPr>
        <p:spPr>
          <a:xfrm>
            <a:off x="2302446" y="7607158"/>
            <a:ext cx="2222798" cy="964895"/>
          </a:xfrm>
        </p:spPr>
        <p:txBody>
          <a:bodyPr anchor="ctr">
            <a:noAutofit/>
          </a:bodyPr>
          <a:lstStyle>
            <a:lvl1pPr algn="r">
              <a:spcBef>
                <a:spcPts val="0"/>
              </a:spcBef>
              <a:defRPr sz="7200" i="1" spc="0" baseline="0">
                <a:solidFill>
                  <a:schemeClr val="tx1">
                    <a:alpha val="70000"/>
                  </a:schemeClr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0000</a:t>
            </a:r>
            <a:endParaRPr kumimoji="1" lang="ja-JP" altLang="en-US" dirty="0" smtClean="0"/>
          </a:p>
        </p:txBody>
      </p:sp>
      <p:sp>
        <p:nvSpPr>
          <p:cNvPr id="59" name="テキスト プレースホルダー 5"/>
          <p:cNvSpPr>
            <a:spLocks noGrp="1"/>
          </p:cNvSpPr>
          <p:nvPr>
            <p:ph type="body" sz="quarter" idx="31" hasCustomPrompt="1"/>
          </p:nvPr>
        </p:nvSpPr>
        <p:spPr>
          <a:xfrm>
            <a:off x="403436" y="8402371"/>
            <a:ext cx="4154186" cy="1286634"/>
          </a:xfrm>
        </p:spPr>
        <p:txBody>
          <a:bodyPr anchor="t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  <p:sp>
        <p:nvSpPr>
          <p:cNvPr id="61" name="タイトル 1"/>
          <p:cNvSpPr>
            <a:spLocks noGrp="1"/>
          </p:cNvSpPr>
          <p:nvPr>
            <p:ph type="title" hasCustomPrompt="1"/>
          </p:nvPr>
        </p:nvSpPr>
        <p:spPr>
          <a:xfrm rot="21600000">
            <a:off x="412236" y="417600"/>
            <a:ext cx="7592002" cy="1558332"/>
          </a:xfrm>
        </p:spPr>
        <p:txBody>
          <a:bodyPr anchor="b"/>
          <a:lstStyle>
            <a:lvl1pPr algn="r">
              <a:lnSpc>
                <a:spcPct val="100000"/>
              </a:lnSpc>
              <a:defRPr/>
            </a:lvl1pPr>
          </a:lstStyle>
          <a:p>
            <a:r>
              <a:rPr kumimoji="1" lang="en-US" altLang="ja-JP" dirty="0" smtClean="0"/>
              <a:t>SLIDE TITLE</a:t>
            </a:r>
            <a:endParaRPr kumimoji="1" lang="ja-JP" altLang="en-US" dirty="0"/>
          </a:p>
        </p:txBody>
      </p:sp>
      <p:sp>
        <p:nvSpPr>
          <p:cNvPr id="62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322226" y="1803400"/>
            <a:ext cx="7592002" cy="617976"/>
          </a:xfrm>
        </p:spPr>
        <p:txBody>
          <a:bodyPr anchor="ctr">
            <a:noAutofit/>
          </a:bodyPr>
          <a:lstStyle>
            <a:lvl1pPr algn="r">
              <a:spcBef>
                <a:spcPts val="0"/>
              </a:spcBef>
              <a:defRPr sz="32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6301283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25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25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1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6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350"/>
                            </p:stCondLst>
                            <p:childTnLst>
                              <p:par>
                                <p:cTn id="3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100"/>
                            </p:stCondLst>
                            <p:childTnLst>
                              <p:par>
                                <p:cTn id="41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3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4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5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6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75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75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825"/>
                            </p:stCondLst>
                            <p:childTnLst>
                              <p:par>
                                <p:cTn id="5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325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075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825"/>
                            </p:stCondLst>
                            <p:childTnLst>
                              <p:par>
                                <p:cTn id="74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6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7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8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9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88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75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9550"/>
                            </p:stCondLst>
                            <p:childTnLst>
                              <p:par>
                                <p:cTn id="8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50"/>
                            </p:stCondLst>
                            <p:childTnLst>
                              <p:par>
                                <p:cTn id="8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800"/>
                            </p:stCondLst>
                            <p:childTnLst>
                              <p:par>
                                <p:cTn id="10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1550"/>
                            </p:stCondLst>
                            <p:childTnLst>
                              <p:par>
                                <p:cTn id="107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0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1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1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2850"/>
                            </p:stCondLst>
                            <p:childTnLst>
                              <p:par>
                                <p:cTn id="1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75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3600"/>
                            </p:stCondLst>
                            <p:childTnLst>
                              <p:par>
                                <p:cTn id="1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4100"/>
                            </p:stCondLst>
                            <p:childTnLst>
                              <p:par>
                                <p:cTn id="1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4850"/>
                            </p:stCondLst>
                            <p:childTnLst>
                              <p:par>
                                <p:cTn id="1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5600"/>
                            </p:stCondLst>
                            <p:childTnLst>
                              <p:par>
                                <p:cTn id="140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6900"/>
                            </p:stCondLst>
                            <p:childTnLst>
                              <p:par>
                                <p:cTn id="1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75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7650"/>
                            </p:stCondLst>
                            <p:childTnLst>
                              <p:par>
                                <p:cTn id="1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13" grpId="0" animBg="1"/>
      <p:bldP spid="14" grpId="0" animBg="1"/>
      <p:bldP spid="40" grpId="0" build="p">
        <p:tmplLst>
          <p:tmpl lvl="1">
            <p:tnLst>
              <p:par>
                <p:cTn presetID="56" presetClass="entr" presetSubtype="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by="(-#ppt_w*2)" calcmode="lin" valueType="num">
                      <p:cBhvr rctx="PPT">
                        <p:cTn dur="375" autoRev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ppt_w</p:attrName>
                        </p:attrNameLst>
                      </p:cBhvr>
                    </p:anim>
                    <p:anim by="(#ppt_w*0.50)" calcmode="lin" valueType="num">
                      <p:cBhvr>
                        <p:cTn dur="375" decel="50000" autoRev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ppt_x</p:attrName>
                        </p:attrNameLst>
                      </p:cBhvr>
                    </p:anim>
                    <p:anim from="(-#ppt_h/2)" to="(#ppt_y)" calcmode="lin" valueType="num">
                      <p:cBhvr>
                        <p:cTn dur="750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ppt_y</p:attrName>
                        </p:attrNameLst>
                      </p:cBhvr>
                    </p:anim>
                    <p:animRot by="21600000">
                      <p:cBhvr>
                        <p:cTn dur="750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r</p:attrName>
                        </p:attrNameLst>
                      </p:cBhvr>
                    </p:animRot>
                  </p:childTnLst>
                </p:cTn>
              </p:par>
            </p:tnLst>
          </p:tmpl>
        </p:tmplLst>
      </p:bldP>
      <p:bldP spid="42" grpId="0" animBg="1"/>
      <p:bldP spid="4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4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0" animBg="1"/>
      <p:bldP spid="48" grpId="0" build="p">
        <p:tmplLst>
          <p:tmpl lvl="1">
            <p:tnLst>
              <p:par>
                <p:cTn presetID="56" presetClass="entr" presetSubtype="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by="(-#ppt_w*2)" calcmode="lin" valueType="num">
                      <p:cBhvr rctx="PPT">
                        <p:cTn dur="375" autoRev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ppt_w</p:attrName>
                        </p:attrNameLst>
                      </p:cBhvr>
                    </p:anim>
                    <p:anim by="(#ppt_w*0.50)" calcmode="lin" valueType="num">
                      <p:cBhvr>
                        <p:cTn dur="375" decel="50000" autoRev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ppt_x</p:attrName>
                        </p:attrNameLst>
                      </p:cBhvr>
                    </p:anim>
                    <p:anim from="(-#ppt_h/2)" to="(#ppt_y)" calcmode="lin" valueType="num">
                      <p:cBhvr>
                        <p:cTn dur="750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ppt_y</p:attrName>
                        </p:attrNameLst>
                      </p:cBhvr>
                    </p:anim>
                    <p:animRot by="21600000">
                      <p:cBhvr>
                        <p:cTn dur="750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r</p:attrName>
                        </p:attrNameLst>
                      </p:cBhvr>
                    </p:animRot>
                  </p:childTnLst>
                </p:cTn>
              </p:par>
            </p:tnLst>
          </p:tmpl>
        </p:tmplLst>
      </p:bldP>
      <p:bldP spid="4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4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0" grpId="0" build="p">
        <p:tmplLst>
          <p:tmpl lvl="1">
            <p:tnLst>
              <p:par>
                <p:cTn presetID="56" presetClass="entr" presetSubtype="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by="(-#ppt_w*2)" calcmode="lin" valueType="num">
                      <p:cBhvr rctx="PPT">
                        <p:cTn dur="500" autoRev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ppt_w</p:attrName>
                        </p:attrNameLst>
                      </p:cBhvr>
                    </p:anim>
                    <p:anim by="(#ppt_w*0.50)" calcmode="lin" valueType="num">
                      <p:cBhvr>
                        <p:cTn dur="500" decel="50000" autoRev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ppt_x</p:attrName>
                        </p:attrNameLst>
                      </p:cBhvr>
                    </p:anim>
                    <p:anim from="(-#ppt_h/2)" to="(#ppt_y)" calcmode="lin" valueType="num">
                      <p:cBhvr>
                        <p:cTn dur="1000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ppt_y</p:attrName>
                        </p:attrNameLst>
                      </p:cBhvr>
                    </p:anim>
                    <p:animRot by="21600000">
                      <p:cBhvr>
                        <p:cTn dur="1000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r</p:attrName>
                        </p:attrNameLst>
                      </p:cBhvr>
                    </p:animRot>
                  </p:childTnLst>
                </p:cTn>
              </p:par>
            </p:tnLst>
          </p:tmpl>
        </p:tmplLst>
      </p:bldP>
      <p:bldP spid="52" grpId="0" animBg="1"/>
      <p:bldP spid="5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5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6" grpId="0" animBg="1"/>
      <p:bldP spid="58" grpId="0" build="p">
        <p:tmplLst>
          <p:tmpl lvl="1">
            <p:tnLst>
              <p:par>
                <p:cTn presetID="56" presetClass="entr" presetSubtype="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by="(-#ppt_w*2)" calcmode="lin" valueType="num">
                      <p:cBhvr rctx="PPT">
                        <p:cTn dur="500" autoRev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ppt_w</p:attrName>
                        </p:attrNameLst>
                      </p:cBhvr>
                    </p:anim>
                    <p:anim by="(#ppt_w*0.50)" calcmode="lin" valueType="num">
                      <p:cBhvr>
                        <p:cTn dur="500" decel="50000" autoRev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ppt_x</p:attrName>
                        </p:attrNameLst>
                      </p:cBhvr>
                    </p:anim>
                    <p:anim from="(-#ppt_h/2)" to="(#ppt_y)" calcmode="lin" valueType="num">
                      <p:cBhvr>
                        <p:cTn dur="1000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ppt_y</p:attrName>
                        </p:attrNameLst>
                      </p:cBhvr>
                    </p:anim>
                    <p:animRot by="21600000">
                      <p:cBhvr>
                        <p:cTn dur="1000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r</p:attrName>
                        </p:attrNameLst>
                      </p:cBhvr>
                    </p:animRot>
                  </p:childTnLst>
                </p:cTn>
              </p:par>
            </p:tnLst>
          </p:tmpl>
        </p:tmplLst>
      </p:bldP>
      <p:bldP spid="5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5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1" grpId="0"/>
      <p:bldP spid="62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Reas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 userDrawn="1"/>
        </p:nvSpPr>
        <p:spPr>
          <a:xfrm>
            <a:off x="0" y="8096865"/>
            <a:ext cx="18286413" cy="2190134"/>
          </a:xfrm>
          <a:prstGeom prst="rect">
            <a:avLst/>
          </a:prstGeom>
          <a:gradFill>
            <a:gsLst>
              <a:gs pos="0">
                <a:schemeClr val="tx2"/>
              </a:gs>
              <a:gs pos="31000">
                <a:srgbClr val="FFFFFF">
                  <a:alpha val="54000"/>
                </a:srgbClr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タイトル 1"/>
          <p:cNvSpPr>
            <a:spLocks noGrp="1"/>
          </p:cNvSpPr>
          <p:nvPr>
            <p:ph type="title" hasCustomPrompt="1"/>
          </p:nvPr>
        </p:nvSpPr>
        <p:spPr>
          <a:xfrm rot="21600000">
            <a:off x="6975988" y="1301034"/>
            <a:ext cx="10485884" cy="1496290"/>
          </a:xfrm>
        </p:spPr>
        <p:txBody>
          <a:bodyPr anchor="ctr"/>
          <a:lstStyle>
            <a:lvl1pPr algn="l">
              <a:lnSpc>
                <a:spcPts val="9000"/>
              </a:lnSpc>
              <a:defRPr/>
            </a:lvl1pPr>
          </a:lstStyle>
          <a:p>
            <a:r>
              <a:rPr kumimoji="1" lang="en-US" altLang="ja-JP" dirty="0" smtClean="0"/>
              <a:t>SLIDE TITLE GOES HERE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32253" y="632278"/>
            <a:ext cx="10502293" cy="964895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48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9" name="図プレースホルダー 9"/>
          <p:cNvSpPr>
            <a:spLocks noGrp="1"/>
          </p:cNvSpPr>
          <p:nvPr>
            <p:ph type="pic" sz="quarter" idx="13" hasCustomPrompt="1"/>
          </p:nvPr>
        </p:nvSpPr>
        <p:spPr>
          <a:xfrm>
            <a:off x="6985821" y="3009629"/>
            <a:ext cx="938190" cy="940298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8112526" y="2632723"/>
            <a:ext cx="9311209" cy="964895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40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8101824" y="3327295"/>
            <a:ext cx="9337269" cy="993029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0" u="none" spc="0" baseline="0">
                <a:solidFill>
                  <a:schemeClr val="accent3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  <p:sp>
        <p:nvSpPr>
          <p:cNvPr id="12" name="図プレースホルダー 9"/>
          <p:cNvSpPr>
            <a:spLocks noGrp="1"/>
          </p:cNvSpPr>
          <p:nvPr>
            <p:ph type="pic" sz="quarter" idx="22" hasCustomPrompt="1"/>
          </p:nvPr>
        </p:nvSpPr>
        <p:spPr>
          <a:xfrm>
            <a:off x="6985821" y="4762230"/>
            <a:ext cx="938190" cy="940298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13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8112526" y="4385324"/>
            <a:ext cx="9311209" cy="964895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40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14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8101824" y="5079896"/>
            <a:ext cx="9337269" cy="993029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0" u="none" spc="0" baseline="0">
                <a:solidFill>
                  <a:schemeClr val="accent3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  <p:sp>
        <p:nvSpPr>
          <p:cNvPr id="15" name="図プレースホルダー 9"/>
          <p:cNvSpPr>
            <a:spLocks noGrp="1"/>
          </p:cNvSpPr>
          <p:nvPr>
            <p:ph type="pic" sz="quarter" idx="25" hasCustomPrompt="1"/>
          </p:nvPr>
        </p:nvSpPr>
        <p:spPr>
          <a:xfrm>
            <a:off x="6985821" y="6514829"/>
            <a:ext cx="938190" cy="940298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16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8112526" y="6137923"/>
            <a:ext cx="9311209" cy="964895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40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17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8101824" y="6832495"/>
            <a:ext cx="9337269" cy="993029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0" u="none" spc="0" baseline="0">
                <a:solidFill>
                  <a:schemeClr val="accent3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  <p:sp>
        <p:nvSpPr>
          <p:cNvPr id="18" name="テキスト プレースホルダー 5"/>
          <p:cNvSpPr>
            <a:spLocks noGrp="1"/>
          </p:cNvSpPr>
          <p:nvPr>
            <p:ph type="body" sz="quarter" idx="28" hasCustomPrompt="1"/>
          </p:nvPr>
        </p:nvSpPr>
        <p:spPr>
          <a:xfrm>
            <a:off x="6813755" y="8318118"/>
            <a:ext cx="10676246" cy="1224088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0" u="none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  <p:sp>
        <p:nvSpPr>
          <p:cNvPr id="19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5002747" y="9743923"/>
            <a:ext cx="8280920" cy="547688"/>
          </a:xfrm>
        </p:spPr>
        <p:txBody>
          <a:bodyPr/>
          <a:lstStyle/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6" name="図プレースホルダー 5"/>
          <p:cNvSpPr>
            <a:spLocks noGrp="1"/>
          </p:cNvSpPr>
          <p:nvPr>
            <p:ph type="pic" sz="quarter" idx="12" hasCustomPrompt="1"/>
          </p:nvPr>
        </p:nvSpPr>
        <p:spPr>
          <a:xfrm>
            <a:off x="781322" y="0"/>
            <a:ext cx="6039832" cy="10287000"/>
          </a:xfrm>
          <a:solidFill>
            <a:schemeClr val="tx1">
              <a:alpha val="0"/>
            </a:schemeClr>
          </a:solidFill>
          <a:effectLst>
            <a:outerShdw blurRad="254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pic>
        <p:nvPicPr>
          <p:cNvPr id="20" name="図 1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1238" y="345950"/>
            <a:ext cx="8125477" cy="594080"/>
          </a:xfrm>
          <a:prstGeom prst="rect">
            <a:avLst/>
          </a:prstGeom>
        </p:spPr>
      </p:pic>
      <p:pic>
        <p:nvPicPr>
          <p:cNvPr id="21" name="図 2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4524" y="2307642"/>
            <a:ext cx="8125477" cy="594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500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5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600"/>
                            </p:stCondLst>
                            <p:childTnLst>
                              <p:par>
                                <p:cTn id="1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695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445"/>
                            </p:stCondLst>
                            <p:childTnLst>
                              <p:par>
                                <p:cTn id="3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445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195"/>
                            </p:stCondLst>
                            <p:childTnLst>
                              <p:par>
                                <p:cTn id="4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195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945"/>
                            </p:stCondLst>
                            <p:childTnLst>
                              <p:par>
                                <p:cTn id="5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945"/>
                            </p:stCondLst>
                            <p:childTnLst>
                              <p:par>
                                <p:cTn id="6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445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25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/>
      <p:bldP spid="10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/>
      <p:bldP spid="13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/>
      <p:bldP spid="1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animBg="1"/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oints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正方形/長方形 21"/>
          <p:cNvSpPr/>
          <p:nvPr userDrawn="1"/>
        </p:nvSpPr>
        <p:spPr>
          <a:xfrm>
            <a:off x="0" y="0"/>
            <a:ext cx="18286413" cy="6284686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dirty="0"/>
          </a:p>
        </p:txBody>
      </p:sp>
      <p:sp>
        <p:nvSpPr>
          <p:cNvPr id="7" name="図プレースホルダー 6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8286413" cy="6114731"/>
          </a:xfrm>
          <a:solidFill>
            <a:schemeClr val="tx1">
              <a:alpha val="20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Add an image</a:t>
            </a:r>
            <a:endParaRPr lang="en-US" dirty="0"/>
          </a:p>
        </p:txBody>
      </p:sp>
      <p:sp>
        <p:nvSpPr>
          <p:cNvPr id="23" name="テキスト プレースホルダー 9"/>
          <p:cNvSpPr>
            <a:spLocks noGrp="1"/>
          </p:cNvSpPr>
          <p:nvPr>
            <p:ph type="body" sz="quarter" idx="31" hasCustomPrompt="1"/>
          </p:nvPr>
        </p:nvSpPr>
        <p:spPr>
          <a:xfrm>
            <a:off x="2348732" y="5005388"/>
            <a:ext cx="2189675" cy="2189674"/>
          </a:xfrm>
          <a:prstGeom prst="ellipse">
            <a:avLst/>
          </a:prstGeom>
          <a:gradFill>
            <a:gsLst>
              <a:gs pos="0">
                <a:schemeClr val="tx2">
                  <a:alpha val="81000"/>
                </a:schemeClr>
              </a:gs>
              <a:gs pos="21000">
                <a:srgbClr val="FFFFFF">
                  <a:alpha val="79000"/>
                </a:srgbClr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18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</a:gradFill>
        </p:spPr>
        <p:txBody>
          <a:bodyPr/>
          <a:lstStyle/>
          <a:p>
            <a:pPr lvl="0"/>
            <a:r>
              <a:rPr lang="en-US" altLang="ja-JP" dirty="0" smtClean="0"/>
              <a:t> </a:t>
            </a:r>
            <a:endParaRPr lang="en-US" dirty="0"/>
          </a:p>
        </p:txBody>
      </p:sp>
      <p:sp>
        <p:nvSpPr>
          <p:cNvPr id="24" name="テキスト プレースホルダー 9"/>
          <p:cNvSpPr>
            <a:spLocks noGrp="1"/>
          </p:cNvSpPr>
          <p:nvPr>
            <p:ph type="body" sz="quarter" idx="32" hasCustomPrompt="1"/>
          </p:nvPr>
        </p:nvSpPr>
        <p:spPr>
          <a:xfrm>
            <a:off x="8043301" y="5005388"/>
            <a:ext cx="2189675" cy="2189674"/>
          </a:xfrm>
          <a:prstGeom prst="ellipse">
            <a:avLst/>
          </a:prstGeom>
          <a:gradFill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18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</a:gradFill>
        </p:spPr>
        <p:txBody>
          <a:bodyPr/>
          <a:lstStyle/>
          <a:p>
            <a:pPr lvl="0"/>
            <a:r>
              <a:rPr lang="en-US" altLang="ja-JP" dirty="0" smtClean="0"/>
              <a:t> </a:t>
            </a:r>
            <a:endParaRPr lang="en-US" dirty="0"/>
          </a:p>
        </p:txBody>
      </p:sp>
      <p:sp>
        <p:nvSpPr>
          <p:cNvPr id="25" name="テキスト プレースホルダー 9"/>
          <p:cNvSpPr>
            <a:spLocks noGrp="1"/>
          </p:cNvSpPr>
          <p:nvPr>
            <p:ph type="body" sz="quarter" idx="33" hasCustomPrompt="1"/>
          </p:nvPr>
        </p:nvSpPr>
        <p:spPr>
          <a:xfrm>
            <a:off x="13737870" y="5008764"/>
            <a:ext cx="2189675" cy="2189674"/>
          </a:xfrm>
          <a:prstGeom prst="ellipse">
            <a:avLst/>
          </a:prstGeom>
          <a:gradFill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18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</a:gradFill>
        </p:spPr>
        <p:txBody>
          <a:bodyPr/>
          <a:lstStyle/>
          <a:p>
            <a:pPr lvl="0"/>
            <a:r>
              <a:rPr lang="en-US" altLang="ja-JP" dirty="0" smtClean="0"/>
              <a:t> </a:t>
            </a:r>
            <a:endParaRPr 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 hasCustomPrompt="1"/>
          </p:nvPr>
        </p:nvSpPr>
        <p:spPr>
          <a:xfrm>
            <a:off x="2634738" y="5305900"/>
            <a:ext cx="1617663" cy="1617662"/>
          </a:xfrm>
          <a:prstGeom prst="ellipse">
            <a:avLst/>
          </a:prstGeom>
          <a:gradFill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18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</a:gradFill>
        </p:spPr>
        <p:txBody>
          <a:bodyPr/>
          <a:lstStyle/>
          <a:p>
            <a:pPr lvl="0"/>
            <a:r>
              <a:rPr lang="en-US" altLang="ja-JP" dirty="0" smtClean="0"/>
              <a:t> </a:t>
            </a:r>
            <a:endParaRPr lang="en-US" dirty="0"/>
          </a:p>
        </p:txBody>
      </p:sp>
      <p:sp>
        <p:nvSpPr>
          <p:cNvPr id="11" name="図プレースホルダー 9"/>
          <p:cNvSpPr>
            <a:spLocks noGrp="1"/>
          </p:cNvSpPr>
          <p:nvPr>
            <p:ph type="pic" sz="quarter" idx="14" hasCustomPrompt="1"/>
          </p:nvPr>
        </p:nvSpPr>
        <p:spPr>
          <a:xfrm>
            <a:off x="3088447" y="5758811"/>
            <a:ext cx="710244" cy="711840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753624" y="7134600"/>
            <a:ext cx="5379890" cy="96489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44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13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753624" y="7972185"/>
            <a:ext cx="5379890" cy="1777434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  <p:sp>
        <p:nvSpPr>
          <p:cNvPr id="14" name="テキスト プレースホルダー 9"/>
          <p:cNvSpPr>
            <a:spLocks noGrp="1"/>
          </p:cNvSpPr>
          <p:nvPr>
            <p:ph type="body" sz="quarter" idx="23" hasCustomPrompt="1"/>
          </p:nvPr>
        </p:nvSpPr>
        <p:spPr>
          <a:xfrm>
            <a:off x="8329307" y="5305900"/>
            <a:ext cx="1617663" cy="1617662"/>
          </a:xfrm>
          <a:prstGeom prst="ellipse">
            <a:avLst/>
          </a:prstGeom>
          <a:gradFill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18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</a:gradFill>
        </p:spPr>
        <p:txBody>
          <a:bodyPr/>
          <a:lstStyle/>
          <a:p>
            <a:pPr lvl="0"/>
            <a:r>
              <a:rPr lang="en-US" altLang="ja-JP" dirty="0" smtClean="0"/>
              <a:t> </a:t>
            </a:r>
            <a:endParaRPr lang="en-US" dirty="0"/>
          </a:p>
        </p:txBody>
      </p:sp>
      <p:sp>
        <p:nvSpPr>
          <p:cNvPr id="15" name="図プレースホルダー 9"/>
          <p:cNvSpPr>
            <a:spLocks noGrp="1"/>
          </p:cNvSpPr>
          <p:nvPr>
            <p:ph type="pic" sz="quarter" idx="24" hasCustomPrompt="1"/>
          </p:nvPr>
        </p:nvSpPr>
        <p:spPr>
          <a:xfrm>
            <a:off x="8783016" y="5758811"/>
            <a:ext cx="710244" cy="711840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16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448193" y="7134600"/>
            <a:ext cx="5379890" cy="96489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44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17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6448193" y="7972185"/>
            <a:ext cx="5379890" cy="1777434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  <p:sp>
        <p:nvSpPr>
          <p:cNvPr id="18" name="テキスト プレースホルダー 9"/>
          <p:cNvSpPr>
            <a:spLocks noGrp="1"/>
          </p:cNvSpPr>
          <p:nvPr>
            <p:ph type="body" sz="quarter" idx="27" hasCustomPrompt="1"/>
          </p:nvPr>
        </p:nvSpPr>
        <p:spPr>
          <a:xfrm>
            <a:off x="14023876" y="5309276"/>
            <a:ext cx="1617663" cy="1617662"/>
          </a:xfrm>
          <a:prstGeom prst="ellipse">
            <a:avLst/>
          </a:prstGeom>
          <a:gradFill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18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</a:gradFill>
        </p:spPr>
        <p:txBody>
          <a:bodyPr/>
          <a:lstStyle/>
          <a:p>
            <a:pPr lvl="0"/>
            <a:r>
              <a:rPr lang="en-US" altLang="ja-JP" dirty="0" smtClean="0"/>
              <a:t> </a:t>
            </a:r>
            <a:endParaRPr lang="en-US" dirty="0"/>
          </a:p>
        </p:txBody>
      </p:sp>
      <p:sp>
        <p:nvSpPr>
          <p:cNvPr id="19" name="図プレースホルダー 9"/>
          <p:cNvSpPr>
            <a:spLocks noGrp="1"/>
          </p:cNvSpPr>
          <p:nvPr>
            <p:ph type="pic" sz="quarter" idx="28" hasCustomPrompt="1"/>
          </p:nvPr>
        </p:nvSpPr>
        <p:spPr>
          <a:xfrm>
            <a:off x="14477585" y="5762187"/>
            <a:ext cx="710244" cy="711840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0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12142762" y="7137976"/>
            <a:ext cx="5379890" cy="96489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44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21" name="テキスト プレースホルダー 5"/>
          <p:cNvSpPr>
            <a:spLocks noGrp="1"/>
          </p:cNvSpPr>
          <p:nvPr>
            <p:ph type="body" sz="quarter" idx="30" hasCustomPrompt="1"/>
          </p:nvPr>
        </p:nvSpPr>
        <p:spPr>
          <a:xfrm>
            <a:off x="12142762" y="7975561"/>
            <a:ext cx="5379890" cy="1777434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16683866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175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5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925"/>
                            </p:stCondLst>
                            <p:childTnLst>
                              <p:par>
                                <p:cTn id="3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675"/>
                            </p:stCondLst>
                            <p:childTnLst>
                              <p:par>
                                <p:cTn id="5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35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75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100"/>
                            </p:stCondLst>
                            <p:childTnLst>
                              <p:par>
                                <p:cTn id="6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3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850"/>
                            </p:stCondLst>
                            <p:childTnLst>
                              <p:par>
                                <p:cTn id="8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6525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75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7" grpId="0" animBg="1"/>
      <p:bldP spid="23" grpId="0" animBg="1">
        <p:tmplLst>
          <p:tmpl>
            <p:tnLst>
              <p:par>
                <p:cTn presetID="3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3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9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animBg="1">
        <p:tmplLst>
          <p:tmpl>
            <p:tnLst>
              <p:par>
                <p:cTn presetID="3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4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9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animBg="1">
        <p:tmplLst>
          <p:tmpl>
            <p:tnLst>
              <p:par>
                <p:cTn presetID="3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5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9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31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9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/>
      <p:bldP spid="12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animBg="1">
        <p:tmplLst>
          <p:tmpl>
            <p:tnLst>
              <p:par>
                <p:cTn presetID="31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4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9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/>
      <p:bldP spid="1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animBg="1">
        <p:tmplLst>
          <p:tmpl>
            <p:tnLst>
              <p:par>
                <p:cTn presetID="31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8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9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/>
      <p:bldP spid="20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グループ化 41"/>
          <p:cNvGrpSpPr/>
          <p:nvPr userDrawn="1"/>
        </p:nvGrpSpPr>
        <p:grpSpPr>
          <a:xfrm>
            <a:off x="2465843" y="8846995"/>
            <a:ext cx="3164114" cy="1496582"/>
            <a:chOff x="2465843" y="8846995"/>
            <a:chExt cx="3164114" cy="1496582"/>
          </a:xfrm>
        </p:grpSpPr>
        <p:grpSp>
          <p:nvGrpSpPr>
            <p:cNvPr id="16" name="グループ化 15"/>
            <p:cNvGrpSpPr/>
            <p:nvPr userDrawn="1"/>
          </p:nvGrpSpPr>
          <p:grpSpPr>
            <a:xfrm>
              <a:off x="2465843" y="8846995"/>
              <a:ext cx="3164114" cy="1440003"/>
              <a:chOff x="2465843" y="8846995"/>
              <a:chExt cx="3164114" cy="1440003"/>
            </a:xfrm>
          </p:grpSpPr>
          <p:sp>
            <p:nvSpPr>
              <p:cNvPr id="5" name="正方形/長方形 4"/>
              <p:cNvSpPr/>
              <p:nvPr userDrawn="1"/>
            </p:nvSpPr>
            <p:spPr>
              <a:xfrm>
                <a:off x="2465843" y="8846998"/>
                <a:ext cx="3164114" cy="1440000"/>
              </a:xfrm>
              <a:prstGeom prst="rect">
                <a:avLst/>
              </a:pr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en-US" dirty="0"/>
              </a:p>
            </p:txBody>
          </p:sp>
          <p:sp>
            <p:nvSpPr>
              <p:cNvPr id="10" name="直角三角形 9"/>
              <p:cNvSpPr/>
              <p:nvPr userDrawn="1"/>
            </p:nvSpPr>
            <p:spPr>
              <a:xfrm rot="10800000">
                <a:off x="2465843" y="8846995"/>
                <a:ext cx="3164114" cy="435429"/>
              </a:xfrm>
              <a:prstGeom prst="rtTriangle">
                <a:avLst/>
              </a:prstGeom>
              <a:solidFill>
                <a:schemeClr val="accent4">
                  <a:alpha val="4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en-US" dirty="0"/>
              </a:p>
            </p:txBody>
          </p:sp>
        </p:grpSp>
        <p:sp>
          <p:nvSpPr>
            <p:cNvPr id="23" name="テキスト ボックス 22"/>
            <p:cNvSpPr txBox="1"/>
            <p:nvPr userDrawn="1"/>
          </p:nvSpPr>
          <p:spPr>
            <a:xfrm>
              <a:off x="3373915" y="9020138"/>
              <a:ext cx="1156086" cy="1323439"/>
            </a:xfrm>
            <a:prstGeom prst="rect">
              <a:avLst/>
            </a:prstGeom>
            <a:noFill/>
            <a:scene3d>
              <a:camera prst="perspectiveHeroicExtremeLeftFacing">
                <a:rot lat="600000" lon="1800000" rev="21594000"/>
              </a:camera>
              <a:lightRig rig="threePt" dir="t"/>
            </a:scene3d>
          </p:spPr>
          <p:txBody>
            <a:bodyPr wrap="none" rtlCol="0">
              <a:spAutoFit/>
            </a:bodyPr>
            <a:lstStyle/>
            <a:p>
              <a:r>
                <a:rPr lang="en-US" sz="8000" dirty="0" smtClean="0">
                  <a:solidFill>
                    <a:schemeClr val="tx1">
                      <a:alpha val="70000"/>
                    </a:schemeClr>
                  </a:solidFill>
                </a:rPr>
                <a:t>01</a:t>
              </a:r>
              <a:endParaRPr lang="en-US" sz="8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sp>
        <p:nvSpPr>
          <p:cNvPr id="24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423699" y="7494494"/>
            <a:ext cx="5014378" cy="964895"/>
          </a:xfrm>
        </p:spPr>
        <p:txBody>
          <a:bodyPr anchor="ctr">
            <a:noAutofit/>
          </a:bodyPr>
          <a:lstStyle>
            <a:lvl1pPr algn="r">
              <a:spcBef>
                <a:spcPts val="0"/>
              </a:spcBef>
              <a:defRPr sz="40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25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354938" y="8189067"/>
            <a:ext cx="5063313" cy="570435"/>
          </a:xfrm>
        </p:spPr>
        <p:txBody>
          <a:bodyPr anchor="t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i="1" spc="0" baseline="0">
                <a:solidFill>
                  <a:schemeClr val="accent2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  <p:grpSp>
        <p:nvGrpSpPr>
          <p:cNvPr id="43" name="グループ化 42"/>
          <p:cNvGrpSpPr/>
          <p:nvPr userDrawn="1"/>
        </p:nvGrpSpPr>
        <p:grpSpPr>
          <a:xfrm>
            <a:off x="5629957" y="7406992"/>
            <a:ext cx="3164114" cy="2880008"/>
            <a:chOff x="5629957" y="7406992"/>
            <a:chExt cx="3164114" cy="2880008"/>
          </a:xfrm>
        </p:grpSpPr>
        <p:grpSp>
          <p:nvGrpSpPr>
            <p:cNvPr id="18" name="グループ化 17"/>
            <p:cNvGrpSpPr/>
            <p:nvPr userDrawn="1"/>
          </p:nvGrpSpPr>
          <p:grpSpPr>
            <a:xfrm>
              <a:off x="5629957" y="7406992"/>
              <a:ext cx="3164114" cy="2880008"/>
              <a:chOff x="5629957" y="7406992"/>
              <a:chExt cx="3164114" cy="2880008"/>
            </a:xfrm>
          </p:grpSpPr>
          <p:sp>
            <p:nvSpPr>
              <p:cNvPr id="6" name="正方形/長方形 5"/>
              <p:cNvSpPr/>
              <p:nvPr userDrawn="1"/>
            </p:nvSpPr>
            <p:spPr>
              <a:xfrm>
                <a:off x="5629957" y="7407000"/>
                <a:ext cx="3164114" cy="2880000"/>
              </a:xfrm>
              <a:prstGeom prst="rect">
                <a:avLst/>
              </a:prstGeom>
              <a:solidFill>
                <a:schemeClr val="tx1">
                  <a:alpha val="3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en-US" dirty="0"/>
              </a:p>
            </p:txBody>
          </p:sp>
          <p:sp>
            <p:nvSpPr>
              <p:cNvPr id="12" name="直角三角形 11"/>
              <p:cNvSpPr/>
              <p:nvPr userDrawn="1"/>
            </p:nvSpPr>
            <p:spPr>
              <a:xfrm rot="10800000">
                <a:off x="5629957" y="7406992"/>
                <a:ext cx="3164114" cy="435429"/>
              </a:xfrm>
              <a:prstGeom prst="rtTriangle">
                <a:avLst/>
              </a:prstGeom>
              <a:solidFill>
                <a:schemeClr val="accent4">
                  <a:alpha val="4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en-US" dirty="0"/>
              </a:p>
            </p:txBody>
          </p:sp>
        </p:grpSp>
        <p:sp>
          <p:nvSpPr>
            <p:cNvPr id="26" name="テキスト ボックス 25"/>
            <p:cNvSpPr txBox="1"/>
            <p:nvPr userDrawn="1"/>
          </p:nvSpPr>
          <p:spPr>
            <a:xfrm>
              <a:off x="6538031" y="7580135"/>
              <a:ext cx="1156086" cy="1323439"/>
            </a:xfrm>
            <a:prstGeom prst="rect">
              <a:avLst/>
            </a:prstGeom>
            <a:noFill/>
            <a:scene3d>
              <a:camera prst="perspectiveHeroicExtremeLeftFacing">
                <a:rot lat="600000" lon="1800000" rev="21594000"/>
              </a:camera>
              <a:lightRig rig="threePt" dir="t"/>
            </a:scene3d>
          </p:spPr>
          <p:txBody>
            <a:bodyPr wrap="none" rtlCol="0">
              <a:spAutoFit/>
            </a:bodyPr>
            <a:lstStyle/>
            <a:p>
              <a:r>
                <a:rPr lang="en-US" sz="8000" dirty="0" smtClean="0">
                  <a:solidFill>
                    <a:schemeClr val="tx1">
                      <a:alpha val="70000"/>
                    </a:schemeClr>
                  </a:solidFill>
                </a:rPr>
                <a:t>02</a:t>
              </a:r>
              <a:endParaRPr lang="en-US" sz="8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sp>
        <p:nvSpPr>
          <p:cNvPr id="27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3587815" y="6054491"/>
            <a:ext cx="5014378" cy="964895"/>
          </a:xfrm>
        </p:spPr>
        <p:txBody>
          <a:bodyPr anchor="ctr">
            <a:noAutofit/>
          </a:bodyPr>
          <a:lstStyle>
            <a:lvl1pPr algn="r">
              <a:spcBef>
                <a:spcPts val="0"/>
              </a:spcBef>
              <a:defRPr sz="40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28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3519054" y="6749064"/>
            <a:ext cx="5063313" cy="570435"/>
          </a:xfrm>
        </p:spPr>
        <p:txBody>
          <a:bodyPr anchor="t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i="1" spc="0" baseline="0">
                <a:solidFill>
                  <a:schemeClr val="accent2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  <p:grpSp>
        <p:nvGrpSpPr>
          <p:cNvPr id="44" name="グループ化 43"/>
          <p:cNvGrpSpPr/>
          <p:nvPr userDrawn="1"/>
        </p:nvGrpSpPr>
        <p:grpSpPr>
          <a:xfrm>
            <a:off x="8794071" y="5966998"/>
            <a:ext cx="3164114" cy="4320002"/>
            <a:chOff x="8794071" y="5966998"/>
            <a:chExt cx="3164114" cy="4320002"/>
          </a:xfrm>
        </p:grpSpPr>
        <p:grpSp>
          <p:nvGrpSpPr>
            <p:cNvPr id="17" name="グループ化 16"/>
            <p:cNvGrpSpPr/>
            <p:nvPr userDrawn="1"/>
          </p:nvGrpSpPr>
          <p:grpSpPr>
            <a:xfrm>
              <a:off x="8794071" y="5966998"/>
              <a:ext cx="3164114" cy="4320002"/>
              <a:chOff x="8794071" y="5966998"/>
              <a:chExt cx="3164114" cy="4320002"/>
            </a:xfrm>
          </p:grpSpPr>
          <p:sp>
            <p:nvSpPr>
              <p:cNvPr id="7" name="正方形/長方形 6"/>
              <p:cNvSpPr/>
              <p:nvPr userDrawn="1"/>
            </p:nvSpPr>
            <p:spPr>
              <a:xfrm>
                <a:off x="8794071" y="5967000"/>
                <a:ext cx="3164114" cy="4320000"/>
              </a:xfrm>
              <a:prstGeom prst="rect">
                <a:avLst/>
              </a:prstGeom>
              <a:solidFill>
                <a:schemeClr val="tx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en-US" dirty="0"/>
              </a:p>
            </p:txBody>
          </p:sp>
          <p:sp>
            <p:nvSpPr>
              <p:cNvPr id="13" name="直角三角形 12"/>
              <p:cNvSpPr/>
              <p:nvPr userDrawn="1"/>
            </p:nvSpPr>
            <p:spPr>
              <a:xfrm rot="10800000">
                <a:off x="8794071" y="5966998"/>
                <a:ext cx="3164114" cy="435429"/>
              </a:xfrm>
              <a:prstGeom prst="rtTriangle">
                <a:avLst/>
              </a:prstGeom>
              <a:solidFill>
                <a:schemeClr val="accent4">
                  <a:alpha val="4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en-US" dirty="0"/>
              </a:p>
            </p:txBody>
          </p:sp>
        </p:grpSp>
        <p:sp>
          <p:nvSpPr>
            <p:cNvPr id="29" name="テキスト ボックス 28"/>
            <p:cNvSpPr txBox="1"/>
            <p:nvPr userDrawn="1"/>
          </p:nvSpPr>
          <p:spPr>
            <a:xfrm>
              <a:off x="9702145" y="6140141"/>
              <a:ext cx="1156086" cy="1323439"/>
            </a:xfrm>
            <a:prstGeom prst="rect">
              <a:avLst/>
            </a:prstGeom>
            <a:noFill/>
            <a:scene3d>
              <a:camera prst="perspectiveHeroicExtremeLeftFacing">
                <a:rot lat="600000" lon="1800000" rev="21594000"/>
              </a:camera>
              <a:lightRig rig="threePt" dir="t"/>
            </a:scene3d>
          </p:spPr>
          <p:txBody>
            <a:bodyPr wrap="none" rtlCol="0">
              <a:spAutoFit/>
            </a:bodyPr>
            <a:lstStyle/>
            <a:p>
              <a:r>
                <a:rPr lang="en-US" sz="8000" dirty="0" smtClean="0">
                  <a:solidFill>
                    <a:schemeClr val="tx1">
                      <a:alpha val="70000"/>
                    </a:schemeClr>
                  </a:solidFill>
                </a:rPr>
                <a:t>03</a:t>
              </a:r>
              <a:endParaRPr lang="en-US" sz="8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sp>
        <p:nvSpPr>
          <p:cNvPr id="30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51929" y="4614497"/>
            <a:ext cx="5014378" cy="964895"/>
          </a:xfrm>
        </p:spPr>
        <p:txBody>
          <a:bodyPr anchor="ctr">
            <a:noAutofit/>
          </a:bodyPr>
          <a:lstStyle>
            <a:lvl1pPr algn="r">
              <a:spcBef>
                <a:spcPts val="0"/>
              </a:spcBef>
              <a:defRPr sz="40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31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683168" y="5309070"/>
            <a:ext cx="5063313" cy="570435"/>
          </a:xfrm>
        </p:spPr>
        <p:txBody>
          <a:bodyPr anchor="t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i="1" spc="0" baseline="0">
                <a:solidFill>
                  <a:schemeClr val="accent2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  <p:grpSp>
        <p:nvGrpSpPr>
          <p:cNvPr id="45" name="グループ化 44"/>
          <p:cNvGrpSpPr/>
          <p:nvPr userDrawn="1"/>
        </p:nvGrpSpPr>
        <p:grpSpPr>
          <a:xfrm>
            <a:off x="11958185" y="4526997"/>
            <a:ext cx="3164114" cy="5760001"/>
            <a:chOff x="11958185" y="4526997"/>
            <a:chExt cx="3164114" cy="5760001"/>
          </a:xfrm>
        </p:grpSpPr>
        <p:grpSp>
          <p:nvGrpSpPr>
            <p:cNvPr id="19" name="グループ化 18"/>
            <p:cNvGrpSpPr/>
            <p:nvPr userDrawn="1"/>
          </p:nvGrpSpPr>
          <p:grpSpPr>
            <a:xfrm>
              <a:off x="11958185" y="4526997"/>
              <a:ext cx="3164114" cy="5760001"/>
              <a:chOff x="11958185" y="4526997"/>
              <a:chExt cx="3164114" cy="5760001"/>
            </a:xfrm>
          </p:grpSpPr>
          <p:sp>
            <p:nvSpPr>
              <p:cNvPr id="8" name="正方形/長方形 7"/>
              <p:cNvSpPr/>
              <p:nvPr userDrawn="1"/>
            </p:nvSpPr>
            <p:spPr>
              <a:xfrm>
                <a:off x="11958185" y="4526998"/>
                <a:ext cx="3164114" cy="5760000"/>
              </a:xfrm>
              <a:prstGeom prst="rect">
                <a:avLst/>
              </a:prstGeom>
              <a:solidFill>
                <a:schemeClr val="tx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en-US" dirty="0"/>
              </a:p>
            </p:txBody>
          </p:sp>
          <p:sp>
            <p:nvSpPr>
              <p:cNvPr id="14" name="直角三角形 13"/>
              <p:cNvSpPr/>
              <p:nvPr userDrawn="1"/>
            </p:nvSpPr>
            <p:spPr>
              <a:xfrm rot="10800000">
                <a:off x="11958185" y="4526997"/>
                <a:ext cx="3164114" cy="435429"/>
              </a:xfrm>
              <a:prstGeom prst="rtTriangle">
                <a:avLst/>
              </a:prstGeom>
              <a:solidFill>
                <a:schemeClr val="accent4">
                  <a:alpha val="4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en-US" dirty="0"/>
              </a:p>
            </p:txBody>
          </p:sp>
        </p:grpSp>
        <p:sp>
          <p:nvSpPr>
            <p:cNvPr id="32" name="テキスト ボックス 31"/>
            <p:cNvSpPr txBox="1"/>
            <p:nvPr userDrawn="1"/>
          </p:nvSpPr>
          <p:spPr>
            <a:xfrm>
              <a:off x="12866259" y="4700140"/>
              <a:ext cx="1152880" cy="1323439"/>
            </a:xfrm>
            <a:prstGeom prst="rect">
              <a:avLst/>
            </a:prstGeom>
            <a:noFill/>
            <a:scene3d>
              <a:camera prst="perspectiveHeroicExtremeLeftFacing">
                <a:rot lat="600000" lon="1800000" rev="21594000"/>
              </a:camera>
              <a:lightRig rig="threePt" dir="t"/>
            </a:scene3d>
          </p:spPr>
          <p:txBody>
            <a:bodyPr wrap="none" rtlCol="0">
              <a:spAutoFit/>
            </a:bodyPr>
            <a:lstStyle/>
            <a:p>
              <a:r>
                <a:rPr lang="en-US" sz="8000" dirty="0" smtClean="0">
                  <a:solidFill>
                    <a:schemeClr val="tx1">
                      <a:alpha val="70000"/>
                    </a:schemeClr>
                  </a:solidFill>
                </a:rPr>
                <a:t>04</a:t>
              </a:r>
              <a:endParaRPr lang="en-US" sz="8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sp>
        <p:nvSpPr>
          <p:cNvPr id="33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9930557" y="3174496"/>
            <a:ext cx="5014376" cy="964895"/>
          </a:xfrm>
        </p:spPr>
        <p:txBody>
          <a:bodyPr anchor="ctr">
            <a:noAutofit/>
          </a:bodyPr>
          <a:lstStyle>
            <a:lvl1pPr algn="r">
              <a:spcBef>
                <a:spcPts val="0"/>
              </a:spcBef>
              <a:defRPr sz="40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34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9847282" y="3869069"/>
            <a:ext cx="5063313" cy="570435"/>
          </a:xfrm>
        </p:spPr>
        <p:txBody>
          <a:bodyPr anchor="t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i="1" spc="0" baseline="0">
                <a:solidFill>
                  <a:schemeClr val="accent2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  <p:grpSp>
        <p:nvGrpSpPr>
          <p:cNvPr id="46" name="グループ化 45"/>
          <p:cNvGrpSpPr/>
          <p:nvPr userDrawn="1"/>
        </p:nvGrpSpPr>
        <p:grpSpPr>
          <a:xfrm>
            <a:off x="15122299" y="3086993"/>
            <a:ext cx="3164114" cy="7200007"/>
            <a:chOff x="15122299" y="3086993"/>
            <a:chExt cx="3164114" cy="7200007"/>
          </a:xfrm>
        </p:grpSpPr>
        <p:grpSp>
          <p:nvGrpSpPr>
            <p:cNvPr id="20" name="グループ化 19"/>
            <p:cNvGrpSpPr/>
            <p:nvPr userDrawn="1"/>
          </p:nvGrpSpPr>
          <p:grpSpPr>
            <a:xfrm>
              <a:off x="15122299" y="3086993"/>
              <a:ext cx="3164114" cy="7200007"/>
              <a:chOff x="15122299" y="3086993"/>
              <a:chExt cx="3164114" cy="7200007"/>
            </a:xfrm>
          </p:grpSpPr>
          <p:sp>
            <p:nvSpPr>
              <p:cNvPr id="9" name="正方形/長方形 8"/>
              <p:cNvSpPr/>
              <p:nvPr userDrawn="1"/>
            </p:nvSpPr>
            <p:spPr>
              <a:xfrm>
                <a:off x="15122299" y="3087000"/>
                <a:ext cx="3164114" cy="7200000"/>
              </a:xfrm>
              <a:prstGeom prst="rect">
                <a:avLst/>
              </a:prstGeom>
              <a:solidFill>
                <a:schemeClr val="tx1"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en-US" dirty="0"/>
              </a:p>
            </p:txBody>
          </p:sp>
          <p:sp>
            <p:nvSpPr>
              <p:cNvPr id="15" name="直角三角形 14"/>
              <p:cNvSpPr/>
              <p:nvPr userDrawn="1"/>
            </p:nvSpPr>
            <p:spPr>
              <a:xfrm rot="10800000">
                <a:off x="15122299" y="3086993"/>
                <a:ext cx="3164114" cy="435429"/>
              </a:xfrm>
              <a:prstGeom prst="rtTriangle">
                <a:avLst/>
              </a:prstGeom>
              <a:solidFill>
                <a:schemeClr val="accent4">
                  <a:alpha val="4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en-US" dirty="0"/>
              </a:p>
            </p:txBody>
          </p:sp>
        </p:grpSp>
        <p:sp>
          <p:nvSpPr>
            <p:cNvPr id="35" name="テキスト ボックス 34"/>
            <p:cNvSpPr txBox="1"/>
            <p:nvPr userDrawn="1"/>
          </p:nvSpPr>
          <p:spPr>
            <a:xfrm>
              <a:off x="16030373" y="3260136"/>
              <a:ext cx="1156086" cy="1323439"/>
            </a:xfrm>
            <a:prstGeom prst="rect">
              <a:avLst/>
            </a:prstGeom>
            <a:noFill/>
            <a:scene3d>
              <a:camera prst="perspectiveHeroicExtremeLeftFacing">
                <a:rot lat="600000" lon="1800000" rev="21594000"/>
              </a:camera>
              <a:lightRig rig="threePt" dir="t"/>
            </a:scene3d>
          </p:spPr>
          <p:txBody>
            <a:bodyPr wrap="none" rtlCol="0">
              <a:spAutoFit/>
            </a:bodyPr>
            <a:lstStyle/>
            <a:p>
              <a:r>
                <a:rPr lang="en-US" sz="8000" dirty="0" smtClean="0">
                  <a:solidFill>
                    <a:schemeClr val="tx1">
                      <a:alpha val="70000"/>
                    </a:schemeClr>
                  </a:solidFill>
                </a:rPr>
                <a:t>05</a:t>
              </a:r>
              <a:endParaRPr lang="en-US" sz="8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sp>
        <p:nvSpPr>
          <p:cNvPr id="36" name="テキスト プレースホルダー 5"/>
          <p:cNvSpPr>
            <a:spLocks noGrp="1"/>
          </p:cNvSpPr>
          <p:nvPr>
            <p:ph type="body" sz="quarter" idx="28" hasCustomPrompt="1"/>
          </p:nvPr>
        </p:nvSpPr>
        <p:spPr>
          <a:xfrm>
            <a:off x="13080157" y="1734492"/>
            <a:ext cx="5014378" cy="964895"/>
          </a:xfrm>
        </p:spPr>
        <p:txBody>
          <a:bodyPr anchor="ctr">
            <a:noAutofit/>
          </a:bodyPr>
          <a:lstStyle>
            <a:lvl1pPr algn="r">
              <a:spcBef>
                <a:spcPts val="0"/>
              </a:spcBef>
              <a:defRPr sz="40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37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13011396" y="2429065"/>
            <a:ext cx="5063313" cy="570435"/>
          </a:xfrm>
        </p:spPr>
        <p:txBody>
          <a:bodyPr anchor="t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i="1" spc="0" baseline="0">
                <a:solidFill>
                  <a:schemeClr val="accent2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  <p:sp>
        <p:nvSpPr>
          <p:cNvPr id="49" name="正方形/長方形 48"/>
          <p:cNvSpPr/>
          <p:nvPr userDrawn="1"/>
        </p:nvSpPr>
        <p:spPr>
          <a:xfrm>
            <a:off x="0" y="1854200"/>
            <a:ext cx="9391780" cy="482600"/>
          </a:xfrm>
          <a:prstGeom prst="rect">
            <a:avLst/>
          </a:prstGeom>
          <a:gradFill>
            <a:gsLst>
              <a:gs pos="0">
                <a:schemeClr val="tx2">
                  <a:alpha val="70000"/>
                </a:schemeClr>
              </a:gs>
              <a:gs pos="29000">
                <a:srgbClr val="FFFFFF">
                  <a:alpha val="42000"/>
                </a:srgbClr>
              </a:gs>
              <a:gs pos="62000">
                <a:schemeClr val="tx2">
                  <a:alpha val="2000"/>
                </a:schemeClr>
              </a:gs>
              <a:gs pos="100000">
                <a:schemeClr val="tx2">
                  <a:alpha val="26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9" name="タイトル 1"/>
          <p:cNvSpPr>
            <a:spLocks noGrp="1"/>
          </p:cNvSpPr>
          <p:nvPr>
            <p:ph type="title" hasCustomPrompt="1"/>
          </p:nvPr>
        </p:nvSpPr>
        <p:spPr>
          <a:xfrm rot="21600000">
            <a:off x="354938" y="417600"/>
            <a:ext cx="9036842" cy="1558332"/>
          </a:xfrm>
        </p:spPr>
        <p:txBody>
          <a:bodyPr anchor="b"/>
          <a:lstStyle>
            <a:lvl1pPr algn="r">
              <a:lnSpc>
                <a:spcPct val="100000"/>
              </a:lnSpc>
              <a:defRPr/>
            </a:lvl1pPr>
          </a:lstStyle>
          <a:p>
            <a:r>
              <a:rPr kumimoji="1" lang="en-US" altLang="ja-JP" dirty="0" smtClean="0"/>
              <a:t>SLIDE TITLE GOES HERE</a:t>
            </a:r>
            <a:endParaRPr kumimoji="1" lang="ja-JP" altLang="en-US" dirty="0"/>
          </a:p>
        </p:txBody>
      </p:sp>
      <p:sp>
        <p:nvSpPr>
          <p:cNvPr id="40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255766" y="1803400"/>
            <a:ext cx="9036842" cy="617976"/>
          </a:xfrm>
        </p:spPr>
        <p:txBody>
          <a:bodyPr anchor="ctr">
            <a:noAutofit/>
          </a:bodyPr>
          <a:lstStyle>
            <a:lvl1pPr algn="r">
              <a:spcBef>
                <a:spcPts val="0"/>
              </a:spcBef>
              <a:defRPr sz="32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  <p:sp>
        <p:nvSpPr>
          <p:cNvPr id="47" name="テキスト プレースホルダー 5"/>
          <p:cNvSpPr>
            <a:spLocks noGrp="1"/>
          </p:cNvSpPr>
          <p:nvPr>
            <p:ph type="body" sz="quarter" idx="30" hasCustomPrompt="1"/>
          </p:nvPr>
        </p:nvSpPr>
        <p:spPr>
          <a:xfrm>
            <a:off x="374995" y="2586939"/>
            <a:ext cx="8920707" cy="1617893"/>
          </a:xfrm>
        </p:spPr>
        <p:txBody>
          <a:bodyPr anchor="t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i="0" u="none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38083583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25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25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300"/>
                            </p:stCondLst>
                            <p:childTnLst>
                              <p:par>
                                <p:cTn id="19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800"/>
                            </p:stCondLst>
                            <p:childTnLst>
                              <p:par>
                                <p:cTn id="4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800"/>
                            </p:stCondLst>
                            <p:childTnLst>
                              <p:par>
                                <p:cTn id="4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800"/>
                            </p:stCondLst>
                            <p:childTnLst>
                              <p:par>
                                <p:cTn id="5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800"/>
                            </p:stCondLst>
                            <p:childTnLst>
                              <p:par>
                                <p:cTn id="6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800"/>
                            </p:stCondLst>
                            <p:childTnLst>
                              <p:par>
                                <p:cTn id="6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8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9" grpId="0" animBg="1"/>
      <p:bldP spid="39" grpId="0"/>
      <p:bldP spid="40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対角する 2 つの角を丸めた四角形 24"/>
          <p:cNvSpPr/>
          <p:nvPr userDrawn="1"/>
        </p:nvSpPr>
        <p:spPr>
          <a:xfrm>
            <a:off x="8715194" y="1854200"/>
            <a:ext cx="9571218" cy="482600"/>
          </a:xfrm>
          <a:prstGeom prst="rect">
            <a:avLst/>
          </a:prstGeom>
          <a:gradFill>
            <a:gsLst>
              <a:gs pos="0">
                <a:schemeClr val="tx2">
                  <a:alpha val="70000"/>
                </a:schemeClr>
              </a:gs>
              <a:gs pos="29000">
                <a:srgbClr val="FFFFFF">
                  <a:alpha val="42000"/>
                </a:srgbClr>
              </a:gs>
              <a:gs pos="62000">
                <a:schemeClr val="tx2">
                  <a:alpha val="2000"/>
                </a:schemeClr>
              </a:gs>
              <a:gs pos="100000">
                <a:schemeClr val="tx2">
                  <a:alpha val="26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 rot="21258317">
            <a:off x="910613" y="846036"/>
            <a:ext cx="6465138" cy="3547317"/>
          </a:xfrm>
          <a:prstGeom prst="round2DiagRect">
            <a:avLst>
              <a:gd name="adj1" fmla="val 4710"/>
              <a:gd name="adj2" fmla="val 0"/>
            </a:avLst>
          </a:prstGeom>
          <a:solidFill>
            <a:schemeClr val="tx2">
              <a:alpha val="20000"/>
            </a:schemeClr>
          </a:solidFill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kumimoji="1" lang="en-US" altLang="ja-JP" dirty="0" smtClean="0"/>
              <a:t>  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5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 rot="21258317">
            <a:off x="1060264" y="1010502"/>
            <a:ext cx="6165836" cy="3218385"/>
          </a:xfrm>
          <a:prstGeom prst="round2DiagRect">
            <a:avLst>
              <a:gd name="adj1" fmla="val 4262"/>
              <a:gd name="adj2" fmla="val 0"/>
            </a:avLst>
          </a:prstGeom>
          <a:solidFill>
            <a:schemeClr val="tx1">
              <a:alpha val="3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 rot="300920">
            <a:off x="4081984" y="2812722"/>
            <a:ext cx="6465138" cy="3547317"/>
          </a:xfrm>
          <a:prstGeom prst="round2DiagRect">
            <a:avLst>
              <a:gd name="adj1" fmla="val 4710"/>
              <a:gd name="adj2" fmla="val 0"/>
            </a:avLst>
          </a:prstGeom>
          <a:solidFill>
            <a:schemeClr val="tx2">
              <a:alpha val="20000"/>
            </a:schemeClr>
          </a:solidFill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kumimoji="1" lang="en-US" altLang="ja-JP" dirty="0" smtClean="0"/>
              <a:t>  </a:t>
            </a:r>
            <a:endParaRPr kumimoji="1" lang="ja-JP" altLang="en-US" dirty="0"/>
          </a:p>
        </p:txBody>
      </p:sp>
      <p:sp>
        <p:nvSpPr>
          <p:cNvPr id="9" name="図プレースホルダー 9"/>
          <p:cNvSpPr>
            <a:spLocks noGrp="1"/>
          </p:cNvSpPr>
          <p:nvPr>
            <p:ph type="pic" sz="quarter" idx="18" hasCustomPrompt="1"/>
          </p:nvPr>
        </p:nvSpPr>
        <p:spPr>
          <a:xfrm rot="300920">
            <a:off x="4231635" y="2977188"/>
            <a:ext cx="6165836" cy="3218385"/>
          </a:xfrm>
          <a:prstGeom prst="round2DiagRect">
            <a:avLst>
              <a:gd name="adj1" fmla="val 4262"/>
              <a:gd name="adj2" fmla="val 0"/>
            </a:avLst>
          </a:prstGeom>
          <a:solidFill>
            <a:schemeClr val="tx1">
              <a:alpha val="3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10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 rot="612848">
            <a:off x="511470" y="5164035"/>
            <a:ext cx="6465138" cy="3547317"/>
          </a:xfrm>
          <a:prstGeom prst="round2DiagRect">
            <a:avLst>
              <a:gd name="adj1" fmla="val 4710"/>
              <a:gd name="adj2" fmla="val 0"/>
            </a:avLst>
          </a:prstGeom>
          <a:solidFill>
            <a:schemeClr val="tx2">
              <a:alpha val="20000"/>
            </a:schemeClr>
          </a:solidFill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kumimoji="1" lang="en-US" altLang="ja-JP" dirty="0" smtClean="0"/>
              <a:t>  </a:t>
            </a:r>
            <a:endParaRPr kumimoji="1" lang="ja-JP" altLang="en-US" dirty="0"/>
          </a:p>
        </p:txBody>
      </p:sp>
      <p:sp>
        <p:nvSpPr>
          <p:cNvPr id="11" name="図プレースホルダー 9"/>
          <p:cNvSpPr>
            <a:spLocks noGrp="1"/>
          </p:cNvSpPr>
          <p:nvPr>
            <p:ph type="pic" sz="quarter" idx="20" hasCustomPrompt="1"/>
          </p:nvPr>
        </p:nvSpPr>
        <p:spPr>
          <a:xfrm rot="612848">
            <a:off x="661121" y="5328501"/>
            <a:ext cx="6165836" cy="3218385"/>
          </a:xfrm>
          <a:prstGeom prst="round2DiagRect">
            <a:avLst>
              <a:gd name="adj1" fmla="val 4262"/>
              <a:gd name="adj2" fmla="val 0"/>
            </a:avLst>
          </a:prstGeom>
          <a:solidFill>
            <a:schemeClr val="tx1">
              <a:alpha val="3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12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 rot="21448686">
            <a:off x="4706098" y="6121979"/>
            <a:ext cx="6465138" cy="3547317"/>
          </a:xfrm>
          <a:prstGeom prst="round2DiagRect">
            <a:avLst>
              <a:gd name="adj1" fmla="val 4710"/>
              <a:gd name="adj2" fmla="val 0"/>
            </a:avLst>
          </a:prstGeom>
          <a:solidFill>
            <a:schemeClr val="tx2">
              <a:alpha val="20000"/>
            </a:schemeClr>
          </a:solidFill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kumimoji="1" lang="en-US" altLang="ja-JP" dirty="0" smtClean="0"/>
              <a:t>  </a:t>
            </a:r>
            <a:endParaRPr kumimoji="1" lang="ja-JP" altLang="en-US" dirty="0"/>
          </a:p>
        </p:txBody>
      </p:sp>
      <p:sp>
        <p:nvSpPr>
          <p:cNvPr id="13" name="図プレースホルダー 9"/>
          <p:cNvSpPr>
            <a:spLocks noGrp="1"/>
          </p:cNvSpPr>
          <p:nvPr>
            <p:ph type="pic" sz="quarter" idx="22" hasCustomPrompt="1"/>
          </p:nvPr>
        </p:nvSpPr>
        <p:spPr>
          <a:xfrm rot="21448686">
            <a:off x="4855749" y="6286445"/>
            <a:ext cx="6165836" cy="3218385"/>
          </a:xfrm>
          <a:prstGeom prst="round2DiagRect">
            <a:avLst>
              <a:gd name="adj1" fmla="val 4262"/>
              <a:gd name="adj2" fmla="val 0"/>
            </a:avLst>
          </a:prstGeom>
          <a:solidFill>
            <a:schemeClr val="tx1">
              <a:alpha val="3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21" name="テキスト プレースホルダー 5"/>
          <p:cNvSpPr>
            <a:spLocks noGrp="1"/>
          </p:cNvSpPr>
          <p:nvPr>
            <p:ph type="body" sz="quarter" idx="30" hasCustomPrompt="1"/>
          </p:nvPr>
        </p:nvSpPr>
        <p:spPr>
          <a:xfrm>
            <a:off x="11756571" y="3178629"/>
            <a:ext cx="5783245" cy="63819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1200"/>
              </a:spcBef>
              <a:defRPr sz="2400" i="0" u="none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  <p:sp>
        <p:nvSpPr>
          <p:cNvPr id="23" name="タイトル 1"/>
          <p:cNvSpPr>
            <a:spLocks noGrp="1"/>
          </p:cNvSpPr>
          <p:nvPr>
            <p:ph type="title" hasCustomPrompt="1"/>
          </p:nvPr>
        </p:nvSpPr>
        <p:spPr>
          <a:xfrm rot="21600000">
            <a:off x="8822352" y="417600"/>
            <a:ext cx="9036842" cy="1558332"/>
          </a:xfrm>
        </p:spPr>
        <p:txBody>
          <a:bodyPr anchor="b"/>
          <a:lstStyle>
            <a:lvl1pPr algn="l">
              <a:lnSpc>
                <a:spcPct val="100000"/>
              </a:lnSpc>
              <a:defRPr/>
            </a:lvl1pPr>
          </a:lstStyle>
          <a:p>
            <a:r>
              <a:rPr kumimoji="1" lang="en-US" altLang="ja-JP" dirty="0" smtClean="0"/>
              <a:t>SLIDE TITLE GOES HERE</a:t>
            </a:r>
            <a:endParaRPr kumimoji="1" lang="ja-JP" altLang="en-US" dirty="0"/>
          </a:p>
        </p:txBody>
      </p:sp>
      <p:sp>
        <p:nvSpPr>
          <p:cNvPr id="24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723180" y="1803400"/>
            <a:ext cx="9036842" cy="617976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32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7354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6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6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250"/>
                            </p:stCondLst>
                            <p:childTnLst>
                              <p:par>
                                <p:cTn id="3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175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675"/>
                            </p:stCondLst>
                            <p:childTnLst>
                              <p:par>
                                <p:cTn id="4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5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7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" grpId="0" animBg="1"/>
      <p:bldP spid="8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/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/>
      <p:bldP spid="12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animBg="1"/>
      <p:bldP spid="2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/>
      <p:bldP spid="24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6413" cy="10287000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 smtClean="0"/>
              <a:t>Add a full screen image here</a:t>
            </a:r>
            <a:endParaRPr kumimoji="1" lang="ja-JP" altLang="en-US" dirty="0"/>
          </a:p>
        </p:txBody>
      </p:sp>
      <p:sp>
        <p:nvSpPr>
          <p:cNvPr id="9" name="テキスト プレースホルダー 7"/>
          <p:cNvSpPr>
            <a:spLocks noGrp="1"/>
          </p:cNvSpPr>
          <p:nvPr>
            <p:ph type="body" sz="quarter" idx="12" hasCustomPrompt="1"/>
          </p:nvPr>
        </p:nvSpPr>
        <p:spPr>
          <a:xfrm>
            <a:off x="6958537" y="6892410"/>
            <a:ext cx="10937145" cy="2915264"/>
          </a:xfrm>
          <a:prstGeom prst="round2DiagRect">
            <a:avLst>
              <a:gd name="adj1" fmla="val 7977"/>
              <a:gd name="adj2" fmla="val 0"/>
            </a:avLst>
          </a:prstGeom>
          <a:solidFill>
            <a:schemeClr val="tx1">
              <a:alpha val="40000"/>
            </a:schemeClr>
          </a:solidFill>
        </p:spPr>
        <p:txBody>
          <a:bodyPr/>
          <a:lstStyle/>
          <a:p>
            <a:pPr lvl="0"/>
            <a:r>
              <a:rPr kumimoji="1" lang="en-US" altLang="ja-JP" dirty="0" smtClean="0"/>
              <a:t> </a:t>
            </a: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1" hasCustomPrompt="1"/>
          </p:nvPr>
        </p:nvSpPr>
        <p:spPr>
          <a:xfrm>
            <a:off x="6658653" y="6592526"/>
            <a:ext cx="10937145" cy="2915264"/>
          </a:xfrm>
          <a:prstGeom prst="round2DiagRect">
            <a:avLst>
              <a:gd name="adj1" fmla="val 7976"/>
              <a:gd name="adj2" fmla="val 0"/>
            </a:avLst>
          </a:prstGeom>
          <a:solidFill>
            <a:schemeClr val="tx1">
              <a:alpha val="50000"/>
            </a:schemeClr>
          </a:solidFill>
        </p:spPr>
        <p:txBody>
          <a:bodyPr/>
          <a:lstStyle/>
          <a:p>
            <a:pPr lvl="0"/>
            <a:r>
              <a:rPr kumimoji="1" lang="en-US" altLang="ja-JP" dirty="0" smtClean="0"/>
              <a:t> </a:t>
            </a:r>
            <a:endParaRPr kumimoji="1" lang="ja-JP" altLang="en-US" dirty="0"/>
          </a:p>
        </p:txBody>
      </p:sp>
      <p:sp>
        <p:nvSpPr>
          <p:cNvPr id="10" name="タイトル 1"/>
          <p:cNvSpPr>
            <a:spLocks noGrp="1"/>
          </p:cNvSpPr>
          <p:nvPr>
            <p:ph type="title" hasCustomPrompt="1"/>
          </p:nvPr>
        </p:nvSpPr>
        <p:spPr>
          <a:xfrm>
            <a:off x="7350993" y="7000976"/>
            <a:ext cx="8945575" cy="1717694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9600" kern="0" spc="300" baseline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SECTION NAME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7258179" y="8487571"/>
            <a:ext cx="9050746" cy="763122"/>
          </a:xfrm>
        </p:spPr>
        <p:txBody>
          <a:bodyPr>
            <a:noAutofit/>
          </a:bodyPr>
          <a:lstStyle>
            <a:lvl1pPr algn="l">
              <a:spcBef>
                <a:spcPts val="0"/>
              </a:spcBef>
              <a:defRPr sz="36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Short Description</a:t>
            </a:r>
            <a:endParaRPr kumimoji="1" lang="ja-JP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318881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6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3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56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7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8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9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0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/>
      <p:bldP spid="11" grpId="0" build="p">
        <p:tmplLst>
          <p:tmpl lvl="1">
            <p:tnLst>
              <p:par>
                <p:cTn presetID="56" presetClass="entr" presetSubtype="0" fill="hold" nodeType="withEffect">
                  <p:stCondLst>
                    <p:cond delay="500"/>
                  </p:stCondLst>
                  <p:iterate type="lt">
                    <p:tmPct val="4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by="(-#ppt_w*2)" calcmode="lin" valueType="num">
                      <p:cBhvr rctx="PPT">
                        <p:cTn dur="375" autoRev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ppt_w</p:attrName>
                        </p:attrNameLst>
                      </p:cBhvr>
                    </p:anim>
                    <p:anim by="(#ppt_w*0.50)" calcmode="lin" valueType="num">
                      <p:cBhvr>
                        <p:cTn dur="375" decel="50000" autoRev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</p:anim>
                    <p:anim from="(-#ppt_h/2)" to="(#ppt_y)" calcmode="lin" valueType="num">
                      <p:cBhvr>
                        <p:cTn dur="750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</p:anim>
                    <p:animRot by="21600000">
                      <p:cBhvr>
                        <p:cTn dur="750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r</p:attrName>
                        </p:attrNameLst>
                      </p:cBhvr>
                    </p:animRot>
                  </p:childTnLst>
                </p:cTn>
              </p:par>
            </p:tnLst>
          </p:tmpl>
        </p:tmplLst>
      </p:bldP>
    </p:bld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5" name="対角する 2 つの角を丸めた四角形 4"/>
          <p:cNvSpPr/>
          <p:nvPr userDrawn="1"/>
        </p:nvSpPr>
        <p:spPr>
          <a:xfrm>
            <a:off x="997723" y="406509"/>
            <a:ext cx="5140711" cy="3619427"/>
          </a:xfrm>
          <a:prstGeom prst="round2DiagRect">
            <a:avLst>
              <a:gd name="adj1" fmla="val 4236"/>
              <a:gd name="adj2" fmla="val 0"/>
            </a:avLst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1167609" y="582952"/>
            <a:ext cx="4800939" cy="3266540"/>
          </a:xfrm>
          <a:prstGeom prst="round2DiagRect">
            <a:avLst>
              <a:gd name="adj1" fmla="val 2722"/>
              <a:gd name="adj2" fmla="val 0"/>
            </a:avLst>
          </a:prstGeom>
          <a:solidFill>
            <a:schemeClr val="tx1">
              <a:alpha val="3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6" hasCustomPrompt="1"/>
          </p:nvPr>
        </p:nvSpPr>
        <p:spPr>
          <a:xfrm>
            <a:off x="593540" y="2812401"/>
            <a:ext cx="4697577" cy="629205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txBody>
          <a:bodyPr anchor="ctr">
            <a:noAutofit/>
          </a:bodyPr>
          <a:lstStyle>
            <a:lvl1pPr>
              <a:defRPr sz="3200"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CAPTION</a:t>
            </a:r>
            <a:endParaRPr kumimoji="1" lang="ja-JP" altLang="en-US" dirty="0"/>
          </a:p>
        </p:txBody>
      </p:sp>
      <p:sp>
        <p:nvSpPr>
          <p:cNvPr id="9" name="直角三角形 8"/>
          <p:cNvSpPr/>
          <p:nvPr userDrawn="1"/>
        </p:nvSpPr>
        <p:spPr>
          <a:xfrm rot="10800000">
            <a:off x="593541" y="3441606"/>
            <a:ext cx="404180" cy="404180"/>
          </a:xfrm>
          <a:prstGeom prst="rtTriangl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対角する 2 つの角を丸めた四角形 17"/>
          <p:cNvSpPr/>
          <p:nvPr userDrawn="1"/>
        </p:nvSpPr>
        <p:spPr>
          <a:xfrm>
            <a:off x="6695016" y="406509"/>
            <a:ext cx="5140711" cy="3619427"/>
          </a:xfrm>
          <a:prstGeom prst="round2DiagRect">
            <a:avLst>
              <a:gd name="adj1" fmla="val 4236"/>
              <a:gd name="adj2" fmla="val 0"/>
            </a:avLst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図プレースホルダー 9"/>
          <p:cNvSpPr>
            <a:spLocks noGrp="1"/>
          </p:cNvSpPr>
          <p:nvPr>
            <p:ph type="pic" sz="quarter" idx="17" hasCustomPrompt="1"/>
          </p:nvPr>
        </p:nvSpPr>
        <p:spPr>
          <a:xfrm>
            <a:off x="6864902" y="582952"/>
            <a:ext cx="4800939" cy="3266540"/>
          </a:xfrm>
          <a:prstGeom prst="round2DiagRect">
            <a:avLst>
              <a:gd name="adj1" fmla="val 2722"/>
              <a:gd name="adj2" fmla="val 0"/>
            </a:avLst>
          </a:prstGeom>
          <a:solidFill>
            <a:schemeClr val="tx1">
              <a:alpha val="3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20" name="テキスト プレースホルダー 7"/>
          <p:cNvSpPr>
            <a:spLocks noGrp="1"/>
          </p:cNvSpPr>
          <p:nvPr>
            <p:ph type="body" sz="quarter" idx="18" hasCustomPrompt="1"/>
          </p:nvPr>
        </p:nvSpPr>
        <p:spPr>
          <a:xfrm>
            <a:off x="6290833" y="2812401"/>
            <a:ext cx="4697577" cy="629205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txBody>
          <a:bodyPr anchor="ctr">
            <a:noAutofit/>
          </a:bodyPr>
          <a:lstStyle>
            <a:lvl1pPr>
              <a:defRPr sz="3200"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CAPTION</a:t>
            </a:r>
            <a:endParaRPr kumimoji="1" lang="ja-JP" altLang="en-US" dirty="0"/>
          </a:p>
        </p:txBody>
      </p:sp>
      <p:sp>
        <p:nvSpPr>
          <p:cNvPr id="21" name="直角三角形 20"/>
          <p:cNvSpPr/>
          <p:nvPr userDrawn="1"/>
        </p:nvSpPr>
        <p:spPr>
          <a:xfrm rot="10800000">
            <a:off x="6290834" y="3441606"/>
            <a:ext cx="404180" cy="404180"/>
          </a:xfrm>
          <a:prstGeom prst="rtTriangl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対角する 2 つの角を丸めた四角形 21"/>
          <p:cNvSpPr/>
          <p:nvPr userDrawn="1"/>
        </p:nvSpPr>
        <p:spPr>
          <a:xfrm>
            <a:off x="12406823" y="406509"/>
            <a:ext cx="5140711" cy="3619427"/>
          </a:xfrm>
          <a:prstGeom prst="round2DiagRect">
            <a:avLst>
              <a:gd name="adj1" fmla="val 4236"/>
              <a:gd name="adj2" fmla="val 0"/>
            </a:avLst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図プレースホルダー 9"/>
          <p:cNvSpPr>
            <a:spLocks noGrp="1"/>
          </p:cNvSpPr>
          <p:nvPr>
            <p:ph type="pic" sz="quarter" idx="19" hasCustomPrompt="1"/>
          </p:nvPr>
        </p:nvSpPr>
        <p:spPr>
          <a:xfrm>
            <a:off x="12576709" y="582952"/>
            <a:ext cx="4800939" cy="3266540"/>
          </a:xfrm>
          <a:prstGeom prst="round2DiagRect">
            <a:avLst>
              <a:gd name="adj1" fmla="val 2722"/>
              <a:gd name="adj2" fmla="val 0"/>
            </a:avLst>
          </a:prstGeom>
          <a:solidFill>
            <a:schemeClr val="tx1">
              <a:alpha val="3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24" name="テキスト プレースホルダー 7"/>
          <p:cNvSpPr>
            <a:spLocks noGrp="1"/>
          </p:cNvSpPr>
          <p:nvPr>
            <p:ph type="body" sz="quarter" idx="20" hasCustomPrompt="1"/>
          </p:nvPr>
        </p:nvSpPr>
        <p:spPr>
          <a:xfrm>
            <a:off x="12002640" y="2812401"/>
            <a:ext cx="4697577" cy="629205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txBody>
          <a:bodyPr anchor="ctr">
            <a:noAutofit/>
          </a:bodyPr>
          <a:lstStyle>
            <a:lvl1pPr>
              <a:defRPr sz="3200"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CAPTION</a:t>
            </a:r>
            <a:endParaRPr kumimoji="1" lang="ja-JP" altLang="en-US" dirty="0"/>
          </a:p>
        </p:txBody>
      </p:sp>
      <p:sp>
        <p:nvSpPr>
          <p:cNvPr id="25" name="直角三角形 24"/>
          <p:cNvSpPr/>
          <p:nvPr userDrawn="1"/>
        </p:nvSpPr>
        <p:spPr>
          <a:xfrm rot="10800000">
            <a:off x="12002641" y="3441606"/>
            <a:ext cx="404180" cy="404180"/>
          </a:xfrm>
          <a:prstGeom prst="rtTriangl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対角する 2 つの角を丸めた四角形 25"/>
          <p:cNvSpPr/>
          <p:nvPr userDrawn="1"/>
        </p:nvSpPr>
        <p:spPr>
          <a:xfrm>
            <a:off x="980235" y="4289081"/>
            <a:ext cx="5140711" cy="3619427"/>
          </a:xfrm>
          <a:prstGeom prst="round2DiagRect">
            <a:avLst>
              <a:gd name="adj1" fmla="val 4236"/>
              <a:gd name="adj2" fmla="val 0"/>
            </a:avLst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図プレースホルダー 9"/>
          <p:cNvSpPr>
            <a:spLocks noGrp="1"/>
          </p:cNvSpPr>
          <p:nvPr>
            <p:ph type="pic" sz="quarter" idx="21" hasCustomPrompt="1"/>
          </p:nvPr>
        </p:nvSpPr>
        <p:spPr>
          <a:xfrm>
            <a:off x="1150121" y="4465524"/>
            <a:ext cx="4800939" cy="3266540"/>
          </a:xfrm>
          <a:prstGeom prst="round2DiagRect">
            <a:avLst>
              <a:gd name="adj1" fmla="val 2722"/>
              <a:gd name="adj2" fmla="val 0"/>
            </a:avLst>
          </a:prstGeom>
          <a:solidFill>
            <a:schemeClr val="tx1">
              <a:alpha val="3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28" name="テキスト プレースホルダー 7"/>
          <p:cNvSpPr>
            <a:spLocks noGrp="1"/>
          </p:cNvSpPr>
          <p:nvPr>
            <p:ph type="body" sz="quarter" idx="22" hasCustomPrompt="1"/>
          </p:nvPr>
        </p:nvSpPr>
        <p:spPr>
          <a:xfrm>
            <a:off x="576052" y="6694973"/>
            <a:ext cx="4697577" cy="629205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txBody>
          <a:bodyPr anchor="ctr">
            <a:noAutofit/>
          </a:bodyPr>
          <a:lstStyle>
            <a:lvl1pPr>
              <a:defRPr sz="3200"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CAPTION</a:t>
            </a:r>
            <a:endParaRPr kumimoji="1" lang="ja-JP" altLang="en-US" dirty="0"/>
          </a:p>
        </p:txBody>
      </p:sp>
      <p:sp>
        <p:nvSpPr>
          <p:cNvPr id="29" name="直角三角形 28"/>
          <p:cNvSpPr/>
          <p:nvPr userDrawn="1"/>
        </p:nvSpPr>
        <p:spPr>
          <a:xfrm rot="10800000">
            <a:off x="576053" y="7324178"/>
            <a:ext cx="404180" cy="404180"/>
          </a:xfrm>
          <a:prstGeom prst="rtTriangl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対角する 2 つの角を丸めた四角形 29"/>
          <p:cNvSpPr/>
          <p:nvPr userDrawn="1"/>
        </p:nvSpPr>
        <p:spPr>
          <a:xfrm>
            <a:off x="6677528" y="4289081"/>
            <a:ext cx="5140711" cy="3619427"/>
          </a:xfrm>
          <a:prstGeom prst="round2DiagRect">
            <a:avLst>
              <a:gd name="adj1" fmla="val 4236"/>
              <a:gd name="adj2" fmla="val 0"/>
            </a:avLst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図プレースホルダー 9"/>
          <p:cNvSpPr>
            <a:spLocks noGrp="1"/>
          </p:cNvSpPr>
          <p:nvPr>
            <p:ph type="pic" sz="quarter" idx="23" hasCustomPrompt="1"/>
          </p:nvPr>
        </p:nvSpPr>
        <p:spPr>
          <a:xfrm>
            <a:off x="6847414" y="4465524"/>
            <a:ext cx="4800939" cy="3266540"/>
          </a:xfrm>
          <a:prstGeom prst="round2DiagRect">
            <a:avLst>
              <a:gd name="adj1" fmla="val 2722"/>
              <a:gd name="adj2" fmla="val 0"/>
            </a:avLst>
          </a:prstGeom>
          <a:solidFill>
            <a:schemeClr val="tx1">
              <a:alpha val="3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32" name="テキスト プレースホルダー 7"/>
          <p:cNvSpPr>
            <a:spLocks noGrp="1"/>
          </p:cNvSpPr>
          <p:nvPr>
            <p:ph type="body" sz="quarter" idx="24" hasCustomPrompt="1"/>
          </p:nvPr>
        </p:nvSpPr>
        <p:spPr>
          <a:xfrm>
            <a:off x="6273345" y="6694973"/>
            <a:ext cx="4697577" cy="629205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txBody>
          <a:bodyPr anchor="ctr">
            <a:noAutofit/>
          </a:bodyPr>
          <a:lstStyle>
            <a:lvl1pPr>
              <a:defRPr sz="3200"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CAPTION</a:t>
            </a:r>
            <a:endParaRPr kumimoji="1" lang="ja-JP" altLang="en-US" dirty="0"/>
          </a:p>
        </p:txBody>
      </p:sp>
      <p:sp>
        <p:nvSpPr>
          <p:cNvPr id="33" name="直角三角形 32"/>
          <p:cNvSpPr/>
          <p:nvPr userDrawn="1"/>
        </p:nvSpPr>
        <p:spPr>
          <a:xfrm rot="10800000">
            <a:off x="6273346" y="7324178"/>
            <a:ext cx="404180" cy="404180"/>
          </a:xfrm>
          <a:prstGeom prst="rtTriangl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対角する 2 つの角を丸めた四角形 33"/>
          <p:cNvSpPr/>
          <p:nvPr userDrawn="1"/>
        </p:nvSpPr>
        <p:spPr>
          <a:xfrm>
            <a:off x="12389335" y="4289081"/>
            <a:ext cx="5140711" cy="3619427"/>
          </a:xfrm>
          <a:prstGeom prst="round2DiagRect">
            <a:avLst>
              <a:gd name="adj1" fmla="val 4236"/>
              <a:gd name="adj2" fmla="val 0"/>
            </a:avLst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図プレースホルダー 9"/>
          <p:cNvSpPr>
            <a:spLocks noGrp="1"/>
          </p:cNvSpPr>
          <p:nvPr>
            <p:ph type="pic" sz="quarter" idx="25" hasCustomPrompt="1"/>
          </p:nvPr>
        </p:nvSpPr>
        <p:spPr>
          <a:xfrm>
            <a:off x="12559221" y="4465524"/>
            <a:ext cx="4800939" cy="3266540"/>
          </a:xfrm>
          <a:prstGeom prst="round2DiagRect">
            <a:avLst>
              <a:gd name="adj1" fmla="val 2722"/>
              <a:gd name="adj2" fmla="val 0"/>
            </a:avLst>
          </a:prstGeom>
          <a:solidFill>
            <a:schemeClr val="tx1">
              <a:alpha val="3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36" name="テキスト プレースホルダー 7"/>
          <p:cNvSpPr>
            <a:spLocks noGrp="1"/>
          </p:cNvSpPr>
          <p:nvPr>
            <p:ph type="body" sz="quarter" idx="26" hasCustomPrompt="1"/>
          </p:nvPr>
        </p:nvSpPr>
        <p:spPr>
          <a:xfrm>
            <a:off x="11985152" y="6694973"/>
            <a:ext cx="4697577" cy="629205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txBody>
          <a:bodyPr anchor="ctr">
            <a:noAutofit/>
          </a:bodyPr>
          <a:lstStyle>
            <a:lvl1pPr>
              <a:defRPr sz="3200"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CAPTION</a:t>
            </a:r>
            <a:endParaRPr kumimoji="1" lang="ja-JP" altLang="en-US" dirty="0"/>
          </a:p>
        </p:txBody>
      </p:sp>
      <p:sp>
        <p:nvSpPr>
          <p:cNvPr id="37" name="直角三角形 36"/>
          <p:cNvSpPr/>
          <p:nvPr userDrawn="1"/>
        </p:nvSpPr>
        <p:spPr>
          <a:xfrm rot="10800000">
            <a:off x="11985153" y="7324178"/>
            <a:ext cx="404180" cy="404180"/>
          </a:xfrm>
          <a:prstGeom prst="rtTriangl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921553" y="8111613"/>
            <a:ext cx="16443307" cy="1411135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30593941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500"/>
                            </p:stCondLst>
                            <p:childTnLst>
                              <p:par>
                                <p:cTn id="72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70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8000"/>
                            </p:stCondLst>
                            <p:childTnLst>
                              <p:par>
                                <p:cTn id="87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85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900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animBg="1"/>
      <p:bldP spid="18" grpId="0" animBg="1"/>
      <p:bldP spid="19" grpId="0" animBg="1"/>
      <p:bldP spid="20" grpId="0" animBg="1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animBg="1"/>
      <p:bldP spid="22" grpId="0" animBg="1"/>
      <p:bldP spid="23" grpId="0" animBg="1"/>
      <p:bldP spid="24" grpId="0" animBg="1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animBg="1"/>
      <p:bldP spid="26" grpId="0" animBg="1"/>
      <p:bldP spid="27" grpId="0" animBg="1"/>
      <p:bldP spid="28" grpId="0" animBg="1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animBg="1"/>
      <p:bldP spid="30" grpId="0" animBg="1"/>
      <p:bldP spid="31" grpId="0" animBg="1"/>
      <p:bldP spid="32" grpId="0" animBg="1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animBg="1"/>
      <p:bldP spid="34" grpId="0" animBg="1"/>
      <p:bldP spid="35" grpId="0" animBg="1"/>
      <p:bldP spid="36" grpId="0" animBg="1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animBg="1"/>
      <p:bldP spid="38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Big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11158987" y="4194630"/>
            <a:ext cx="6548442" cy="2761041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8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  <p:sp>
        <p:nvSpPr>
          <p:cNvPr id="13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11133930" y="6890987"/>
            <a:ext cx="6631556" cy="2107870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  <a:p>
            <a:pPr lvl="0"/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5" name="正方形/長方形 4"/>
          <p:cNvSpPr/>
          <p:nvPr userDrawn="1"/>
        </p:nvSpPr>
        <p:spPr>
          <a:xfrm>
            <a:off x="0" y="0"/>
            <a:ext cx="10740571" cy="102870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dirty="0"/>
          </a:p>
        </p:txBody>
      </p:sp>
      <p:sp>
        <p:nvSpPr>
          <p:cNvPr id="6" name="図プレースホルダー 6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-1"/>
            <a:ext cx="10551885" cy="10287001"/>
          </a:xfrm>
          <a:solidFill>
            <a:schemeClr val="tx1">
              <a:alpha val="20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Add an image</a:t>
            </a:r>
            <a:endParaRPr lang="en-US" dirty="0"/>
          </a:p>
        </p:txBody>
      </p:sp>
      <p:sp>
        <p:nvSpPr>
          <p:cNvPr id="7" name="対角する 2 つの角を丸めた四角形 24"/>
          <p:cNvSpPr/>
          <p:nvPr userDrawn="1"/>
        </p:nvSpPr>
        <p:spPr>
          <a:xfrm>
            <a:off x="11133930" y="1854200"/>
            <a:ext cx="7152482" cy="482600"/>
          </a:xfrm>
          <a:prstGeom prst="rect">
            <a:avLst/>
          </a:prstGeom>
          <a:gradFill>
            <a:gsLst>
              <a:gs pos="0">
                <a:schemeClr val="tx2">
                  <a:alpha val="70000"/>
                </a:schemeClr>
              </a:gs>
              <a:gs pos="29000">
                <a:srgbClr val="FFFFFF">
                  <a:alpha val="42000"/>
                </a:srgbClr>
              </a:gs>
              <a:gs pos="62000">
                <a:schemeClr val="tx2">
                  <a:alpha val="2000"/>
                </a:schemeClr>
              </a:gs>
              <a:gs pos="100000">
                <a:schemeClr val="tx2">
                  <a:alpha val="26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タイトル 1"/>
          <p:cNvSpPr>
            <a:spLocks noGrp="1"/>
          </p:cNvSpPr>
          <p:nvPr>
            <p:ph type="title" hasCustomPrompt="1"/>
          </p:nvPr>
        </p:nvSpPr>
        <p:spPr>
          <a:xfrm rot="21600000">
            <a:off x="11241089" y="417600"/>
            <a:ext cx="6524398" cy="1558332"/>
          </a:xfrm>
        </p:spPr>
        <p:txBody>
          <a:bodyPr anchor="b"/>
          <a:lstStyle>
            <a:lvl1pPr algn="l">
              <a:lnSpc>
                <a:spcPct val="100000"/>
              </a:lnSpc>
              <a:defRPr/>
            </a:lvl1pPr>
          </a:lstStyle>
          <a:p>
            <a:r>
              <a:rPr kumimoji="1" lang="en-US" altLang="ja-JP" dirty="0" smtClean="0"/>
              <a:t>SLIDE TITLE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1141917" y="1803400"/>
            <a:ext cx="6652598" cy="617976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32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9461458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45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975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475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350"/>
                            </p:stCondLst>
                            <p:childTnLst>
                              <p:par>
                                <p:cTn id="2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25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 animBg="1"/>
      <p:bldP spid="6" grpId="0" animBg="1"/>
      <p:bldP spid="7" grpId="0" animBg="1"/>
      <p:bldP spid="8" grpId="0"/>
      <p:bldP spid="9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Big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 userDrawn="1"/>
        </p:nvSpPr>
        <p:spPr>
          <a:xfrm>
            <a:off x="7545841" y="0"/>
            <a:ext cx="10740571" cy="102870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dirty="0"/>
          </a:p>
        </p:txBody>
      </p:sp>
      <p:sp>
        <p:nvSpPr>
          <p:cNvPr id="6" name="図プレースホルダー 6"/>
          <p:cNvSpPr>
            <a:spLocks noGrp="1"/>
          </p:cNvSpPr>
          <p:nvPr>
            <p:ph type="pic" sz="quarter" idx="12" hasCustomPrompt="1"/>
          </p:nvPr>
        </p:nvSpPr>
        <p:spPr>
          <a:xfrm>
            <a:off x="7734528" y="0"/>
            <a:ext cx="10551885" cy="10287001"/>
          </a:xfrm>
          <a:solidFill>
            <a:schemeClr val="tx1">
              <a:alpha val="20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Add an image</a:t>
            </a:r>
            <a:endParaRPr 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468391" y="5515896"/>
            <a:ext cx="6548442" cy="192647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8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  <p:sp>
        <p:nvSpPr>
          <p:cNvPr id="13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426834" y="7377683"/>
            <a:ext cx="6631556" cy="2107870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  <a:p>
            <a:pPr lvl="0"/>
            <a:endParaRPr kumimoji="1" lang="en-US" altLang="ja-JP" dirty="0" smtClean="0"/>
          </a:p>
        </p:txBody>
      </p:sp>
      <p:sp>
        <p:nvSpPr>
          <p:cNvPr id="10" name="対角する 2 つの角を丸めた四角形 40"/>
          <p:cNvSpPr/>
          <p:nvPr userDrawn="1"/>
        </p:nvSpPr>
        <p:spPr>
          <a:xfrm>
            <a:off x="1" y="1854200"/>
            <a:ext cx="7249251" cy="482600"/>
          </a:xfrm>
          <a:prstGeom prst="rect">
            <a:avLst/>
          </a:prstGeom>
          <a:gradFill>
            <a:gsLst>
              <a:gs pos="0">
                <a:schemeClr val="tx2">
                  <a:alpha val="70000"/>
                </a:schemeClr>
              </a:gs>
              <a:gs pos="29000">
                <a:srgbClr val="FFFFFF">
                  <a:alpha val="42000"/>
                </a:srgbClr>
              </a:gs>
              <a:gs pos="62000">
                <a:schemeClr val="tx2">
                  <a:alpha val="2000"/>
                </a:schemeClr>
              </a:gs>
              <a:gs pos="100000">
                <a:schemeClr val="tx2">
                  <a:alpha val="26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タイトル 1"/>
          <p:cNvSpPr>
            <a:spLocks noGrp="1"/>
          </p:cNvSpPr>
          <p:nvPr>
            <p:ph type="title" hasCustomPrompt="1"/>
          </p:nvPr>
        </p:nvSpPr>
        <p:spPr>
          <a:xfrm rot="21600000">
            <a:off x="689721" y="417600"/>
            <a:ext cx="6559529" cy="1558332"/>
          </a:xfrm>
        </p:spPr>
        <p:txBody>
          <a:bodyPr anchor="b"/>
          <a:lstStyle>
            <a:lvl1pPr algn="r">
              <a:lnSpc>
                <a:spcPct val="100000"/>
              </a:lnSpc>
              <a:defRPr/>
            </a:lvl1pPr>
          </a:lstStyle>
          <a:p>
            <a:r>
              <a:rPr kumimoji="1" lang="en-US" altLang="ja-JP" dirty="0" smtClean="0"/>
              <a:t>SLIDE TITLE</a:t>
            </a:r>
            <a:endParaRPr kumimoji="1" lang="ja-JP" altLang="en-US" dirty="0"/>
          </a:p>
        </p:txBody>
      </p:sp>
      <p:sp>
        <p:nvSpPr>
          <p:cNvPr id="14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590549" y="1803400"/>
            <a:ext cx="6559529" cy="617976"/>
          </a:xfrm>
        </p:spPr>
        <p:txBody>
          <a:bodyPr anchor="ctr">
            <a:noAutofit/>
          </a:bodyPr>
          <a:lstStyle>
            <a:lvl1pPr algn="r">
              <a:spcBef>
                <a:spcPts val="0"/>
              </a:spcBef>
              <a:defRPr sz="32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  <p:sp>
        <p:nvSpPr>
          <p:cNvPr id="15" name="テキスト プレースホルダー 9"/>
          <p:cNvSpPr>
            <a:spLocks noGrp="1"/>
          </p:cNvSpPr>
          <p:nvPr>
            <p:ph type="body" sz="quarter" idx="13" hasCustomPrompt="1"/>
          </p:nvPr>
        </p:nvSpPr>
        <p:spPr>
          <a:xfrm>
            <a:off x="2741860" y="3600630"/>
            <a:ext cx="2001504" cy="2001503"/>
          </a:xfrm>
          <a:prstGeom prst="ellipse">
            <a:avLst/>
          </a:prstGeom>
          <a:gradFill>
            <a:gsLst>
              <a:gs pos="0">
                <a:schemeClr val="tx2"/>
              </a:gs>
              <a:gs pos="21000">
                <a:srgbClr val="FFFFFF">
                  <a:alpha val="75000"/>
                </a:srgbClr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</a:gradFill>
        </p:spPr>
        <p:txBody>
          <a:bodyPr/>
          <a:lstStyle/>
          <a:p>
            <a:pPr lvl="0"/>
            <a:r>
              <a:rPr lang="en-US" altLang="ja-JP" dirty="0" smtClean="0"/>
              <a:t> </a:t>
            </a:r>
            <a:endParaRPr lang="en-US" dirty="0"/>
          </a:p>
        </p:txBody>
      </p:sp>
      <p:sp>
        <p:nvSpPr>
          <p:cNvPr id="16" name="図プレースホルダー 9"/>
          <p:cNvSpPr>
            <a:spLocks noGrp="1"/>
          </p:cNvSpPr>
          <p:nvPr>
            <p:ph type="pic" sz="quarter" idx="14" hasCustomPrompt="1"/>
          </p:nvPr>
        </p:nvSpPr>
        <p:spPr>
          <a:xfrm>
            <a:off x="3387490" y="4245461"/>
            <a:ext cx="710244" cy="711840"/>
          </a:xfrm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12812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45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975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475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35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850"/>
                            </p:stCondLst>
                            <p:childTnLst>
                              <p:par>
                                <p:cTn id="3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25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2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animBg="1"/>
      <p:bldP spid="11" grpId="0"/>
      <p:bldP spid="14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animBg="1">
        <p:tmplLst>
          <p:tmpl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/>
    </p:bld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-1" y="0"/>
            <a:ext cx="18286413" cy="6610662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pic>
        <p:nvPicPr>
          <p:cNvPr id="9" name="図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3860" y="616679"/>
            <a:ext cx="7760280" cy="6286500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3617" y="1817835"/>
            <a:ext cx="3660954" cy="5205265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8" name="図プレースホルダー 32"/>
          <p:cNvSpPr>
            <a:spLocks noGrp="1"/>
          </p:cNvSpPr>
          <p:nvPr>
            <p:ph type="pic" sz="quarter" idx="14" hasCustomPrompt="1"/>
          </p:nvPr>
        </p:nvSpPr>
        <p:spPr>
          <a:xfrm>
            <a:off x="13119448" y="2300576"/>
            <a:ext cx="3168301" cy="4233574"/>
          </a:xfrm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 smtClean="0"/>
              <a:t>Add an image </a:t>
            </a:r>
            <a:endParaRPr kumimoji="1" lang="ja-JP" altLang="en-US" dirty="0"/>
          </a:p>
        </p:txBody>
      </p:sp>
      <p:pic>
        <p:nvPicPr>
          <p:cNvPr id="6" name="図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4576" y="3303588"/>
            <a:ext cx="1870917" cy="3822700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7" name="図プレースホルダー 32"/>
          <p:cNvSpPr>
            <a:spLocks noGrp="1"/>
          </p:cNvSpPr>
          <p:nvPr>
            <p:ph type="pic" sz="quarter" idx="13" hasCustomPrompt="1"/>
          </p:nvPr>
        </p:nvSpPr>
        <p:spPr>
          <a:xfrm>
            <a:off x="3680938" y="3785999"/>
            <a:ext cx="1598192" cy="2857878"/>
          </a:xfrm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 smtClean="0"/>
              <a:t>Add an image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7465103" y="7677487"/>
            <a:ext cx="10313231" cy="161641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  <p:sp>
        <p:nvSpPr>
          <p:cNvPr id="13" name="図プレースホルダー 32"/>
          <p:cNvSpPr>
            <a:spLocks noGrp="1"/>
          </p:cNvSpPr>
          <p:nvPr>
            <p:ph type="pic" sz="quarter" idx="22" hasCustomPrompt="1"/>
          </p:nvPr>
        </p:nvSpPr>
        <p:spPr>
          <a:xfrm>
            <a:off x="5560541" y="912359"/>
            <a:ext cx="7166108" cy="3906776"/>
          </a:xfrm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 smtClean="0"/>
              <a:t>Add an image </a:t>
            </a:r>
            <a:endParaRPr kumimoji="1" lang="ja-JP" altLang="en-US" dirty="0"/>
          </a:p>
        </p:txBody>
      </p:sp>
      <p:sp>
        <p:nvSpPr>
          <p:cNvPr id="14" name="対角する 2 つの角を丸めた四角形 40"/>
          <p:cNvSpPr/>
          <p:nvPr userDrawn="1"/>
        </p:nvSpPr>
        <p:spPr>
          <a:xfrm>
            <a:off x="1" y="8794648"/>
            <a:ext cx="7249251" cy="482600"/>
          </a:xfrm>
          <a:prstGeom prst="rect">
            <a:avLst/>
          </a:prstGeom>
          <a:gradFill>
            <a:gsLst>
              <a:gs pos="0">
                <a:schemeClr val="tx2">
                  <a:alpha val="70000"/>
                </a:schemeClr>
              </a:gs>
              <a:gs pos="29000">
                <a:srgbClr val="FFFFFF">
                  <a:alpha val="42000"/>
                </a:srgbClr>
              </a:gs>
              <a:gs pos="62000">
                <a:schemeClr val="tx2">
                  <a:alpha val="2000"/>
                </a:schemeClr>
              </a:gs>
              <a:gs pos="100000">
                <a:schemeClr val="tx2">
                  <a:alpha val="26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タイトル 1"/>
          <p:cNvSpPr>
            <a:spLocks noGrp="1"/>
          </p:cNvSpPr>
          <p:nvPr>
            <p:ph type="title" hasCustomPrompt="1"/>
          </p:nvPr>
        </p:nvSpPr>
        <p:spPr>
          <a:xfrm rot="21600000">
            <a:off x="689721" y="7358048"/>
            <a:ext cx="6559529" cy="1558332"/>
          </a:xfrm>
        </p:spPr>
        <p:txBody>
          <a:bodyPr anchor="b"/>
          <a:lstStyle>
            <a:lvl1pPr algn="r">
              <a:lnSpc>
                <a:spcPct val="100000"/>
              </a:lnSpc>
              <a:defRPr/>
            </a:lvl1pPr>
          </a:lstStyle>
          <a:p>
            <a:r>
              <a:rPr kumimoji="1" lang="en-US" altLang="ja-JP" dirty="0" smtClean="0"/>
              <a:t>SLIDE TITLE</a:t>
            </a:r>
            <a:endParaRPr kumimoji="1" lang="ja-JP" altLang="en-US" dirty="0"/>
          </a:p>
        </p:txBody>
      </p:sp>
      <p:sp>
        <p:nvSpPr>
          <p:cNvPr id="16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590549" y="8743848"/>
            <a:ext cx="6559529" cy="617976"/>
          </a:xfrm>
        </p:spPr>
        <p:txBody>
          <a:bodyPr anchor="ctr">
            <a:noAutofit/>
          </a:bodyPr>
          <a:lstStyle>
            <a:lvl1pPr algn="r">
              <a:spcBef>
                <a:spcPts val="0"/>
              </a:spcBef>
              <a:defRPr sz="32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9985205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725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225"/>
                            </p:stCondLst>
                            <p:childTnLst>
                              <p:par>
                                <p:cTn id="4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1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75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8" grpId="0"/>
      <p:bldP spid="7" grpId="0"/>
      <p:bldP spid="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/>
      <p:bldP spid="14" grpId="0" animBg="1"/>
      <p:bldP spid="15" grpId="0"/>
      <p:bldP spid="1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pic>
        <p:nvPicPr>
          <p:cNvPr id="5" name="図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682" y="3478315"/>
            <a:ext cx="1377777" cy="1371428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4543806" y="5053490"/>
            <a:ext cx="1377777" cy="1371428"/>
          </a:xfrm>
          <a:prstGeom prst="rect">
            <a:avLst/>
          </a:prstGeom>
        </p:spPr>
      </p:pic>
      <p:sp>
        <p:nvSpPr>
          <p:cNvPr id="7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3562586" y="3501992"/>
            <a:ext cx="11161241" cy="310299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54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9349142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600"/>
                            </p:stCondLst>
                            <p:childTnLst>
                              <p:par>
                                <p:cTn id="12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>
        <p:tmplLst>
          <p:tmpl lvl="1">
            <p:tnLst>
              <p:par>
                <p:cTn presetID="56" presetClass="entr" presetSubtype="0" fill="hold" nodeType="withEffect">
                  <p:stCondLst>
                    <p:cond delay="0"/>
                  </p:stCondLst>
                  <p:iterate type="lt">
                    <p:tmPct val="4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by="(-#ppt_w*2)" calcmode="lin" valueType="num">
                      <p:cBhvr rctx="PPT">
                        <p:cTn dur="500" autoRev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</p:anim>
                    <p:anim by="(#ppt_w*0.50)" calcmode="lin" valueType="num">
                      <p:cBhvr>
                        <p:cTn dur="500" decel="50000" autoRev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</p:anim>
                    <p:anim from="(-#ppt_h/2)" to="(#ppt_y)" calcmode="lin" valueType="num">
                      <p:cBhvr>
                        <p:cTn dur="1000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</p:anim>
                    <p:animRot by="21600000">
                      <p:cBhvr>
                        <p:cTn dur="1000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r</p:attrName>
                        </p:attrNameLst>
                      </p:cBhvr>
                    </p:animRot>
                  </p:childTnLst>
                </p:cTn>
              </p:par>
            </p:tnLst>
          </p:tmpl>
        </p:tmplLst>
      </p:bldP>
    </p:bld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67743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54345" y="0"/>
            <a:ext cx="15086291" cy="457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75" tIns="81638" rIns="163275" bIns="81638"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868" y="4800600"/>
            <a:ext cx="15086291" cy="2286000"/>
          </a:xfrm>
        </p:spPr>
        <p:txBody>
          <a:bodyPr>
            <a:noAutofit/>
          </a:bodyPr>
          <a:lstStyle>
            <a:lvl1pPr>
              <a:defRPr sz="143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868" y="7086600"/>
            <a:ext cx="13714810" cy="14859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5000">
                <a:solidFill>
                  <a:schemeClr val="tx2"/>
                </a:solidFill>
              </a:defRPr>
            </a:lvl1pPr>
            <a:lvl2pPr marL="816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49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81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98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714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31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0D65-C64D-44FB-9152-4CC2DE0C9198}" type="datetime1">
              <a:rPr lang="en-US" smtClean="0"/>
              <a:pPr/>
              <a:t>5/30/2017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554345" y="9258300"/>
            <a:ext cx="15086291" cy="411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75" tIns="81638" rIns="163275" bIns="81638"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hf hdr="0" dt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E64A4-35FB-42B6-9183-2C0CE0E36649}" type="datetime1">
              <a:rPr lang="en-US" smtClean="0"/>
              <a:pPr/>
              <a:t>5/30/2017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hf hdr="0" dt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54345" y="0"/>
            <a:ext cx="15086291" cy="457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75" tIns="81638" rIns="163275" bIns="81638"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868" y="4914900"/>
            <a:ext cx="15086291" cy="2514600"/>
          </a:xfrm>
        </p:spPr>
        <p:txBody>
          <a:bodyPr anchor="b" anchorCtr="0"/>
          <a:lstStyle>
            <a:lvl1pPr algn="l">
              <a:defRPr sz="9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3868" y="7429500"/>
            <a:ext cx="13714810" cy="13716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5000">
                <a:solidFill>
                  <a:schemeClr val="tx2"/>
                </a:solidFill>
              </a:defRPr>
            </a:lvl1pPr>
            <a:lvl2pPr marL="816376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2pPr>
            <a:lvl3pPr marL="1632753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3pPr>
            <a:lvl4pPr marL="2449129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4pPr>
            <a:lvl5pPr marL="3265505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5pPr>
            <a:lvl6pPr marL="4081882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6pPr>
            <a:lvl7pPr marL="4898258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7pPr>
            <a:lvl8pPr marL="571463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8pPr>
            <a:lvl9pPr marL="6531011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683B9-6ECA-47FA-93CF-B124A0FAC208}" type="datetime1">
              <a:rPr lang="en-US" smtClean="0"/>
              <a:pPr/>
              <a:t>5/30/2017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54345" y="9258300"/>
            <a:ext cx="15086291" cy="411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75" tIns="81638" rIns="163275" bIns="81638"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hf hd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3868" y="914402"/>
            <a:ext cx="7314565" cy="5650992"/>
          </a:xfrm>
        </p:spPr>
        <p:txBody>
          <a:bodyPr/>
          <a:lstStyle>
            <a:lvl1pPr>
              <a:defRPr sz="5000"/>
            </a:lvl1pPr>
            <a:lvl2pPr>
              <a:defRPr sz="43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95593" y="914402"/>
            <a:ext cx="7314565" cy="5650992"/>
          </a:xfrm>
        </p:spPr>
        <p:txBody>
          <a:bodyPr/>
          <a:lstStyle>
            <a:lvl1pPr>
              <a:defRPr sz="5000"/>
            </a:lvl1pPr>
            <a:lvl2pPr>
              <a:defRPr sz="43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FF66B-9476-4BB3-85E9-E01854F07F90}" type="datetime1">
              <a:rPr lang="en-US" smtClean="0"/>
              <a:pPr/>
              <a:t>5/30/2017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6413" cy="10287000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 smtClean="0"/>
              <a:t>Add a full screen image here</a:t>
            </a:r>
            <a:endParaRPr kumimoji="1" lang="ja-JP" altLang="en-US" dirty="0"/>
          </a:p>
        </p:txBody>
      </p:sp>
      <p:sp>
        <p:nvSpPr>
          <p:cNvPr id="9" name="テキスト プレースホルダー 7"/>
          <p:cNvSpPr>
            <a:spLocks noGrp="1"/>
          </p:cNvSpPr>
          <p:nvPr>
            <p:ph type="body" sz="quarter" idx="12" hasCustomPrompt="1"/>
          </p:nvPr>
        </p:nvSpPr>
        <p:spPr>
          <a:xfrm>
            <a:off x="852704" y="6892410"/>
            <a:ext cx="7686611" cy="2915264"/>
          </a:xfrm>
          <a:prstGeom prst="round2DiagRect">
            <a:avLst>
              <a:gd name="adj1" fmla="val 7977"/>
              <a:gd name="adj2" fmla="val 0"/>
            </a:avLst>
          </a:prstGeom>
          <a:solidFill>
            <a:schemeClr val="tx1">
              <a:alpha val="40000"/>
            </a:schemeClr>
          </a:solidFill>
        </p:spPr>
        <p:txBody>
          <a:bodyPr/>
          <a:lstStyle/>
          <a:p>
            <a:pPr lvl="0"/>
            <a:r>
              <a:rPr kumimoji="1" lang="en-US" altLang="ja-JP" dirty="0" smtClean="0"/>
              <a:t> </a:t>
            </a: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1" hasCustomPrompt="1"/>
          </p:nvPr>
        </p:nvSpPr>
        <p:spPr>
          <a:xfrm>
            <a:off x="552820" y="6592526"/>
            <a:ext cx="7686611" cy="2915264"/>
          </a:xfrm>
          <a:prstGeom prst="round2DiagRect">
            <a:avLst>
              <a:gd name="adj1" fmla="val 7976"/>
              <a:gd name="adj2" fmla="val 0"/>
            </a:avLst>
          </a:prstGeom>
          <a:solidFill>
            <a:schemeClr val="tx1">
              <a:alpha val="50000"/>
            </a:schemeClr>
          </a:solidFill>
        </p:spPr>
        <p:txBody>
          <a:bodyPr/>
          <a:lstStyle/>
          <a:p>
            <a:pPr lvl="0"/>
            <a:r>
              <a:rPr kumimoji="1" lang="en-US" altLang="ja-JP" dirty="0" smtClean="0"/>
              <a:t> </a:t>
            </a:r>
            <a:endParaRPr kumimoji="1" lang="ja-JP" altLang="en-US" dirty="0"/>
          </a:p>
        </p:txBody>
      </p:sp>
      <p:sp>
        <p:nvSpPr>
          <p:cNvPr id="10" name="タイトル 1"/>
          <p:cNvSpPr>
            <a:spLocks noGrp="1"/>
          </p:cNvSpPr>
          <p:nvPr>
            <p:ph type="title" hasCustomPrompt="1"/>
          </p:nvPr>
        </p:nvSpPr>
        <p:spPr>
          <a:xfrm>
            <a:off x="1245160" y="7000976"/>
            <a:ext cx="6556737" cy="1717694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9600" kern="0" spc="300" baseline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SECTION NAME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152346" y="8487571"/>
            <a:ext cx="6633823" cy="763122"/>
          </a:xfrm>
        </p:spPr>
        <p:txBody>
          <a:bodyPr>
            <a:noAutofit/>
          </a:bodyPr>
          <a:lstStyle>
            <a:lvl1pPr algn="l">
              <a:spcBef>
                <a:spcPts val="0"/>
              </a:spcBef>
              <a:defRPr sz="36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791335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6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3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56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7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8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9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0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/>
      <p:bldP spid="11" grpId="0" build="p">
        <p:tmplLst>
          <p:tmpl lvl="1">
            <p:tnLst>
              <p:par>
                <p:cTn presetID="56" presetClass="entr" presetSubtype="0" fill="hold" nodeType="withEffect">
                  <p:stCondLst>
                    <p:cond delay="500"/>
                  </p:stCondLst>
                  <p:iterate type="lt">
                    <p:tmPct val="4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by="(-#ppt_w*2)" calcmode="lin" valueType="num">
                      <p:cBhvr rctx="PPT">
                        <p:cTn dur="375" autoRev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ppt_w</p:attrName>
                        </p:attrNameLst>
                      </p:cBhvr>
                    </p:anim>
                    <p:anim by="(#ppt_w*0.50)" calcmode="lin" valueType="num">
                      <p:cBhvr>
                        <p:cTn dur="375" decel="50000" autoRev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</p:anim>
                    <p:anim from="(-#ppt_h/2)" to="(#ppt_y)" calcmode="lin" valueType="num">
                      <p:cBhvr>
                        <p:cTn dur="750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</p:anim>
                    <p:animRot by="21600000">
                      <p:cBhvr>
                        <p:cTn dur="750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r</p:attrName>
                        </p:attrNameLst>
                      </p:cBhvr>
                    </p:animRot>
                  </p:childTnLst>
                </p:cTn>
              </p:par>
            </p:tnLst>
          </p:tmpl>
        </p:tmplLst>
      </p:bldP>
    </p:bld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7772" y="914400"/>
            <a:ext cx="7314565" cy="959643"/>
          </a:xfrm>
        </p:spPr>
        <p:txBody>
          <a:bodyPr anchor="b">
            <a:noAutofit/>
          </a:bodyPr>
          <a:lstStyle>
            <a:lvl1pPr marL="0" indent="0">
              <a:buNone/>
              <a:defRPr sz="5000" b="0">
                <a:latin typeface="+mj-lt"/>
              </a:defRPr>
            </a:lvl1pPr>
            <a:lvl2pPr marL="816376" indent="0">
              <a:buNone/>
              <a:defRPr sz="3600" b="1"/>
            </a:lvl2pPr>
            <a:lvl3pPr marL="1632753" indent="0">
              <a:buNone/>
              <a:defRPr sz="3200" b="1"/>
            </a:lvl3pPr>
            <a:lvl4pPr marL="2449129" indent="0">
              <a:buNone/>
              <a:defRPr sz="2900" b="1"/>
            </a:lvl4pPr>
            <a:lvl5pPr marL="3265505" indent="0">
              <a:buNone/>
              <a:defRPr sz="2900" b="1"/>
            </a:lvl5pPr>
            <a:lvl6pPr marL="4081882" indent="0">
              <a:buNone/>
              <a:defRPr sz="2900" b="1"/>
            </a:lvl6pPr>
            <a:lvl7pPr marL="4898258" indent="0">
              <a:buNone/>
              <a:defRPr sz="2900" b="1"/>
            </a:lvl7pPr>
            <a:lvl8pPr marL="5714634" indent="0">
              <a:buNone/>
              <a:defRPr sz="2900" b="1"/>
            </a:lvl8pPr>
            <a:lvl9pPr marL="6531011" indent="0">
              <a:buNone/>
              <a:defRPr sz="2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17772" y="1993896"/>
            <a:ext cx="7314565" cy="4572000"/>
          </a:xfrm>
        </p:spPr>
        <p:txBody>
          <a:bodyPr anchor="t" anchorCtr="0"/>
          <a:lstStyle>
            <a:lvl1pPr>
              <a:defRPr sz="4300"/>
            </a:lvl1pPr>
            <a:lvl2pPr>
              <a:defRPr sz="36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89498" y="914400"/>
            <a:ext cx="7314565" cy="959643"/>
          </a:xfrm>
        </p:spPr>
        <p:txBody>
          <a:bodyPr anchor="b">
            <a:noAutofit/>
          </a:bodyPr>
          <a:lstStyle>
            <a:lvl1pPr marL="0" indent="0">
              <a:buNone/>
              <a:defRPr sz="5000" b="0">
                <a:latin typeface="+mj-lt"/>
              </a:defRPr>
            </a:lvl1pPr>
            <a:lvl2pPr marL="816376" indent="0">
              <a:buNone/>
              <a:defRPr sz="3600" b="1"/>
            </a:lvl2pPr>
            <a:lvl3pPr marL="1632753" indent="0">
              <a:buNone/>
              <a:defRPr sz="3200" b="1"/>
            </a:lvl3pPr>
            <a:lvl4pPr marL="2449129" indent="0">
              <a:buNone/>
              <a:defRPr sz="2900" b="1"/>
            </a:lvl4pPr>
            <a:lvl5pPr marL="3265505" indent="0">
              <a:buNone/>
              <a:defRPr sz="2900" b="1"/>
            </a:lvl5pPr>
            <a:lvl6pPr marL="4081882" indent="0">
              <a:buNone/>
              <a:defRPr sz="2900" b="1"/>
            </a:lvl6pPr>
            <a:lvl7pPr marL="4898258" indent="0">
              <a:buNone/>
              <a:defRPr sz="2900" b="1"/>
            </a:lvl7pPr>
            <a:lvl8pPr marL="5714634" indent="0">
              <a:buNone/>
              <a:defRPr sz="2900" b="1"/>
            </a:lvl8pPr>
            <a:lvl9pPr marL="6531011" indent="0">
              <a:buNone/>
              <a:defRPr sz="2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89498" y="1993896"/>
            <a:ext cx="7314565" cy="4572000"/>
          </a:xfrm>
        </p:spPr>
        <p:txBody>
          <a:bodyPr anchor="t" anchorCtr="0"/>
          <a:lstStyle>
            <a:lvl1pPr>
              <a:defRPr sz="4300"/>
            </a:lvl1pPr>
            <a:lvl2pPr>
              <a:defRPr sz="36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23FBD-8F7D-4F85-8085-67BFDB05CB71}" type="datetime1">
              <a:rPr lang="en-US" smtClean="0"/>
              <a:pPr/>
              <a:t>5/30/2017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1517772" y="1874043"/>
            <a:ext cx="7314565" cy="23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9289498" y="1874043"/>
            <a:ext cx="7314565" cy="23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hf hd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D789A-1220-4441-8676-44A034051BFD}" type="datetime1">
              <a:rPr lang="en-US" smtClean="0"/>
              <a:pPr/>
              <a:t>5/30/2017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hf hd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8A266-E364-4B5E-98DD-432668182E1E}" type="datetime1">
              <a:rPr lang="en-US" smtClean="0"/>
              <a:pPr/>
              <a:t>5/30/2017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hf hd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868" y="6858000"/>
            <a:ext cx="13568518" cy="2400300"/>
          </a:xfrm>
        </p:spPr>
        <p:txBody>
          <a:bodyPr anchor="b">
            <a:normAutofit/>
          </a:bodyPr>
          <a:lstStyle>
            <a:lvl1pPr algn="l">
              <a:defRPr sz="96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1088" y="685800"/>
            <a:ext cx="9189071" cy="6172199"/>
          </a:xfrm>
        </p:spPr>
        <p:txBody>
          <a:bodyPr/>
          <a:lstStyle>
            <a:lvl1pPr>
              <a:defRPr sz="4300"/>
            </a:lvl1pPr>
            <a:lvl2pPr>
              <a:defRPr sz="39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871" y="685800"/>
            <a:ext cx="5346850" cy="6172200"/>
          </a:xfrm>
        </p:spPr>
        <p:txBody>
          <a:bodyPr>
            <a:normAutofit/>
          </a:bodyPr>
          <a:lstStyle>
            <a:lvl1pPr marL="0" indent="0">
              <a:buNone/>
              <a:defRPr sz="3700">
                <a:solidFill>
                  <a:schemeClr val="tx2"/>
                </a:solidFill>
              </a:defRPr>
            </a:lvl1pPr>
            <a:lvl2pPr marL="816376" indent="0">
              <a:buNone/>
              <a:defRPr sz="2100"/>
            </a:lvl2pPr>
            <a:lvl3pPr marL="1632753" indent="0">
              <a:buNone/>
              <a:defRPr sz="1800"/>
            </a:lvl3pPr>
            <a:lvl4pPr marL="2449129" indent="0">
              <a:buNone/>
              <a:defRPr sz="1600"/>
            </a:lvl4pPr>
            <a:lvl5pPr marL="3265505" indent="0">
              <a:buNone/>
              <a:defRPr sz="1600"/>
            </a:lvl5pPr>
            <a:lvl6pPr marL="4081882" indent="0">
              <a:buNone/>
              <a:defRPr sz="1600"/>
            </a:lvl6pPr>
            <a:lvl7pPr marL="4898258" indent="0">
              <a:buNone/>
              <a:defRPr sz="1600"/>
            </a:lvl7pPr>
            <a:lvl8pPr marL="5714634" indent="0">
              <a:buNone/>
              <a:defRPr sz="1600"/>
            </a:lvl8pPr>
            <a:lvl9pPr marL="6531011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F2040-9975-4642-A906-1DF87F8BE202}" type="datetime1">
              <a:rPr lang="en-US" smtClean="0"/>
              <a:pPr/>
              <a:t>5/30/2017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4306266" y="3771503"/>
            <a:ext cx="5715000" cy="3176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hf hdr="0" dt="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7773" y="6858000"/>
            <a:ext cx="13568518" cy="2400300"/>
          </a:xfrm>
        </p:spPr>
        <p:txBody>
          <a:bodyPr anchor="b">
            <a:normAutofit/>
          </a:bodyPr>
          <a:lstStyle>
            <a:lvl1pPr algn="l">
              <a:defRPr sz="9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54345" y="685800"/>
            <a:ext cx="15086291" cy="43434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5700"/>
            </a:lvl1pPr>
            <a:lvl2pPr marL="816376" indent="0">
              <a:buNone/>
              <a:defRPr sz="5000"/>
            </a:lvl2pPr>
            <a:lvl3pPr marL="1632753" indent="0">
              <a:buNone/>
              <a:defRPr sz="4300"/>
            </a:lvl3pPr>
            <a:lvl4pPr marL="2449129" indent="0">
              <a:buNone/>
              <a:defRPr sz="3600"/>
            </a:lvl4pPr>
            <a:lvl5pPr marL="3265505" indent="0">
              <a:buNone/>
              <a:defRPr sz="3600"/>
            </a:lvl5pPr>
            <a:lvl6pPr marL="4081882" indent="0">
              <a:buNone/>
              <a:defRPr sz="3600"/>
            </a:lvl6pPr>
            <a:lvl7pPr marL="4898258" indent="0">
              <a:buNone/>
              <a:defRPr sz="3600"/>
            </a:lvl7pPr>
            <a:lvl8pPr marL="5714634" indent="0">
              <a:buNone/>
              <a:defRPr sz="3600"/>
            </a:lvl8pPr>
            <a:lvl9pPr marL="6531011" indent="0">
              <a:buNone/>
              <a:defRPr sz="3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00636" y="5257800"/>
            <a:ext cx="14781517" cy="1207293"/>
          </a:xfrm>
        </p:spPr>
        <p:txBody>
          <a:bodyPr anchor="t" anchorCtr="0">
            <a:normAutofit/>
          </a:bodyPr>
          <a:lstStyle>
            <a:lvl1pPr marL="0" indent="0">
              <a:buNone/>
              <a:defRPr sz="3200"/>
            </a:lvl1pPr>
            <a:lvl2pPr marL="816376" indent="0">
              <a:buNone/>
              <a:defRPr sz="2100"/>
            </a:lvl2pPr>
            <a:lvl3pPr marL="1632753" indent="0">
              <a:buNone/>
              <a:defRPr sz="1800"/>
            </a:lvl3pPr>
            <a:lvl4pPr marL="2449129" indent="0">
              <a:buNone/>
              <a:defRPr sz="1600"/>
            </a:lvl4pPr>
            <a:lvl5pPr marL="3265505" indent="0">
              <a:buNone/>
              <a:defRPr sz="1600"/>
            </a:lvl5pPr>
            <a:lvl6pPr marL="4081882" indent="0">
              <a:buNone/>
              <a:defRPr sz="1600"/>
            </a:lvl6pPr>
            <a:lvl7pPr marL="4898258" indent="0">
              <a:buNone/>
              <a:defRPr sz="1600"/>
            </a:lvl7pPr>
            <a:lvl8pPr marL="5714634" indent="0">
              <a:buNone/>
              <a:defRPr sz="1600"/>
            </a:lvl8pPr>
            <a:lvl9pPr marL="6531011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52B4A-BA08-4841-AB08-A0D822ABC34D}" type="datetime1">
              <a:rPr lang="en-US" smtClean="0"/>
              <a:pPr/>
              <a:t>5/30/2017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hf hd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28641" y="1028700"/>
            <a:ext cx="14476744" cy="5829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35EB0-D091-417E-ACD5-D65E1C7D8524}" type="datetime1">
              <a:rPr lang="en-US" smtClean="0"/>
              <a:pPr/>
              <a:t>5/30/2017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hf hd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23868" y="1028702"/>
            <a:ext cx="3657283" cy="811529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81150" y="1028702"/>
            <a:ext cx="11429008" cy="73152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A09F9-C7D6-4C52-A7E8-5101239A0BA2}" type="datetime1">
              <a:rPr lang="en-US" smtClean="0"/>
              <a:pPr/>
              <a:t>5/30/2017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hf hd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 userDrawn="1"/>
        </p:nvSpPr>
        <p:spPr>
          <a:xfrm>
            <a:off x="-1" y="3600450"/>
            <a:ext cx="18286413" cy="3086100"/>
          </a:xfrm>
          <a:prstGeom prst="rect">
            <a:avLst/>
          </a:prstGeom>
          <a:gradFill>
            <a:gsLst>
              <a:gs pos="51000">
                <a:srgbClr val="FFFFFF">
                  <a:alpha val="0"/>
                </a:srgbClr>
              </a:gs>
              <a:gs pos="0">
                <a:schemeClr val="tx2">
                  <a:alpha val="91000"/>
                </a:schemeClr>
              </a:gs>
              <a:gs pos="25000">
                <a:srgbClr val="FFFFFF">
                  <a:alpha val="42000"/>
                </a:srgbClr>
              </a:gs>
              <a:gs pos="80000">
                <a:schemeClr val="tx2">
                  <a:alpha val="2000"/>
                </a:schemeClr>
              </a:gs>
              <a:gs pos="100000">
                <a:schemeClr val="tx2">
                  <a:alpha val="51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914320" y="3972959"/>
            <a:ext cx="16457772" cy="1717694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9600" kern="0" spc="300" baseline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defRPr>
            </a:lvl1pPr>
          </a:lstStyle>
          <a:p>
            <a:r>
              <a:rPr kumimoji="1" lang="en-US" altLang="ja-JP" dirty="0" smtClean="0"/>
              <a:t>TITLE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908590" y="5459554"/>
            <a:ext cx="16469233" cy="763122"/>
          </a:xfrm>
        </p:spPr>
        <p:txBody>
          <a:bodyPr>
            <a:noAutofit/>
          </a:bodyPr>
          <a:lstStyle>
            <a:lvl1pPr algn="ctr">
              <a:spcBef>
                <a:spcPts val="0"/>
              </a:spcBef>
              <a:defRPr sz="36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908590" y="6789612"/>
            <a:ext cx="16469233" cy="649143"/>
          </a:xfrm>
        </p:spPr>
        <p:txBody>
          <a:bodyPr anchor="t">
            <a:noAutofit/>
          </a:bodyPr>
          <a:lstStyle>
            <a:lvl1pPr algn="ctr">
              <a:spcBef>
                <a:spcPts val="0"/>
              </a:spcBef>
              <a:defRPr sz="2800" i="0" spc="0" baseline="0">
                <a:solidFill>
                  <a:schemeClr val="accent2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Author</a:t>
            </a:r>
            <a:endParaRPr kumimoji="1" lang="ja-JP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4055087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2" grpId="0"/>
      <p:bldP spid="6" grpId="0" build="p">
        <p:tmplLst>
          <p:tmpl lvl="1">
            <p:tnLst>
              <p:par>
                <p:cTn presetID="56" presetClass="entr" presetSubtype="0" fill="hold" nodeType="withEffect">
                  <p:stCondLst>
                    <p:cond delay="500"/>
                  </p:stCondLst>
                  <p:iterate type="lt">
                    <p:tmPct val="4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by="(-#ppt_w*2)" calcmode="lin" valueType="num">
                      <p:cBhvr rctx="PPT">
                        <p:cTn dur="50" autoRev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ppt_w</p:attrName>
                        </p:attrNameLst>
                      </p:cBhvr>
                    </p:anim>
                    <p:anim by="(#ppt_w*0.50)" calcmode="lin" valueType="num">
                      <p:cBhvr>
                        <p:cTn dur="50" decel="50000" autoRev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</p:anim>
                    <p:anim from="(-#ppt_h/2)" to="(#ppt_y)" calcmode="lin" valueType="num">
                      <p:cBhvr>
                        <p:cTn dur="100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</p:anim>
                    <p:animRot by="21600000">
                      <p:cBhvr>
                        <p:cTn dur="100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r</p:attrName>
                        </p:attrNameLst>
                      </p:cBhvr>
                    </p:animRot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1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rganiz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 smtClean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37456" y="1803400"/>
            <a:ext cx="15811500" cy="6179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  <p:sp>
        <p:nvSpPr>
          <p:cNvPr id="7" name="対角する 2 つの角を丸めた四角形 6"/>
          <p:cNvSpPr/>
          <p:nvPr userDrawn="1"/>
        </p:nvSpPr>
        <p:spPr>
          <a:xfrm>
            <a:off x="7263605" y="3287487"/>
            <a:ext cx="3788229" cy="3788229"/>
          </a:xfrm>
          <a:prstGeom prst="round2DiagRect">
            <a:avLst>
              <a:gd name="adj1" fmla="val 7472"/>
              <a:gd name="adj2" fmla="val 0"/>
            </a:avLst>
          </a:prstGeom>
          <a:gradFill>
            <a:gsLst>
              <a:gs pos="0">
                <a:schemeClr val="tx2"/>
              </a:gs>
              <a:gs pos="31000">
                <a:srgbClr val="FFFFFF">
                  <a:alpha val="54000"/>
                </a:srgbClr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対角する 2 つの角を丸めた四角形 7"/>
          <p:cNvSpPr/>
          <p:nvPr userDrawn="1"/>
        </p:nvSpPr>
        <p:spPr>
          <a:xfrm>
            <a:off x="5042123" y="5029202"/>
            <a:ext cx="2046514" cy="2046514"/>
          </a:xfrm>
          <a:prstGeom prst="round2DiagRect">
            <a:avLst>
              <a:gd name="adj1" fmla="val 11727"/>
              <a:gd name="adj2" fmla="val 0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対角する 2 つの角を丸めた四角形 8"/>
          <p:cNvSpPr/>
          <p:nvPr userDrawn="1"/>
        </p:nvSpPr>
        <p:spPr>
          <a:xfrm>
            <a:off x="6268577" y="4002312"/>
            <a:ext cx="820060" cy="820060"/>
          </a:xfrm>
          <a:prstGeom prst="round2DiagRect">
            <a:avLst>
              <a:gd name="adj1" fmla="val 19861"/>
              <a:gd name="adj2" fmla="val 0"/>
            </a:avLst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対角する 2 つの角を丸めた四角形 9"/>
          <p:cNvSpPr/>
          <p:nvPr userDrawn="1"/>
        </p:nvSpPr>
        <p:spPr>
          <a:xfrm>
            <a:off x="2900355" y="4201886"/>
            <a:ext cx="1931312" cy="1856820"/>
          </a:xfrm>
          <a:prstGeom prst="round2DiagRect">
            <a:avLst>
              <a:gd name="adj1" fmla="val 14854"/>
              <a:gd name="adj2" fmla="val 0"/>
            </a:avLst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対角する 2 つの角を丸めた四角形 10"/>
          <p:cNvSpPr/>
          <p:nvPr userDrawn="1"/>
        </p:nvSpPr>
        <p:spPr>
          <a:xfrm>
            <a:off x="11212285" y="4537531"/>
            <a:ext cx="2581951" cy="2538185"/>
          </a:xfrm>
          <a:prstGeom prst="round2DiagRect">
            <a:avLst>
              <a:gd name="adj1" fmla="val 8868"/>
              <a:gd name="adj2" fmla="val 0"/>
            </a:avLst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対角する 2 つの角を丸めた四角形 11"/>
          <p:cNvSpPr/>
          <p:nvPr userDrawn="1"/>
        </p:nvSpPr>
        <p:spPr>
          <a:xfrm>
            <a:off x="4011606" y="6255656"/>
            <a:ext cx="820060" cy="820060"/>
          </a:xfrm>
          <a:prstGeom prst="round2DiagRect">
            <a:avLst>
              <a:gd name="adj1" fmla="val 19861"/>
              <a:gd name="adj2" fmla="val 0"/>
            </a:avLst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対角する 2 つの角を丸めた四角形 12"/>
          <p:cNvSpPr/>
          <p:nvPr userDrawn="1"/>
        </p:nvSpPr>
        <p:spPr>
          <a:xfrm>
            <a:off x="11212285" y="3269343"/>
            <a:ext cx="1081314" cy="1081314"/>
          </a:xfrm>
          <a:prstGeom prst="round2DiagRect">
            <a:avLst>
              <a:gd name="adj1" fmla="val 19861"/>
              <a:gd name="adj2" fmla="val 0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対角する 2 つの角を丸めた四角形 13"/>
          <p:cNvSpPr/>
          <p:nvPr userDrawn="1"/>
        </p:nvSpPr>
        <p:spPr>
          <a:xfrm>
            <a:off x="13946637" y="4537532"/>
            <a:ext cx="1747750" cy="1718124"/>
          </a:xfrm>
          <a:prstGeom prst="round2DiagRect">
            <a:avLst>
              <a:gd name="adj1" fmla="val 11727"/>
              <a:gd name="adj2" fmla="val 0"/>
            </a:avLst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対角する 2 つの角を丸めた四角形 14"/>
          <p:cNvSpPr/>
          <p:nvPr userDrawn="1"/>
        </p:nvSpPr>
        <p:spPr>
          <a:xfrm>
            <a:off x="13946637" y="6393545"/>
            <a:ext cx="682172" cy="682172"/>
          </a:xfrm>
          <a:prstGeom prst="round2DiagRect">
            <a:avLst>
              <a:gd name="adj1" fmla="val 19861"/>
              <a:gd name="adj2" fmla="val 0"/>
            </a:avLst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921553" y="7399648"/>
            <a:ext cx="16443307" cy="169025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  <p:sp>
        <p:nvSpPr>
          <p:cNvPr id="17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7282629" y="3592434"/>
            <a:ext cx="3750180" cy="96489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48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18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7416005" y="4565406"/>
            <a:ext cx="3483429" cy="2357908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  <p:sp>
        <p:nvSpPr>
          <p:cNvPr id="19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5042124" y="6227529"/>
            <a:ext cx="2046514" cy="734530"/>
          </a:xfrm>
        </p:spPr>
        <p:txBody>
          <a:bodyPr anchor="t">
            <a:noAutofit/>
          </a:bodyPr>
          <a:lstStyle>
            <a:lvl1pPr algn="ctr">
              <a:spcBef>
                <a:spcPts val="0"/>
              </a:spcBef>
              <a:defRPr sz="28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20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11212285" y="6015164"/>
            <a:ext cx="2590003" cy="753635"/>
          </a:xfrm>
        </p:spPr>
        <p:txBody>
          <a:bodyPr anchor="t">
            <a:noAutofit/>
          </a:bodyPr>
          <a:lstStyle>
            <a:lvl1pPr algn="ctr">
              <a:spcBef>
                <a:spcPts val="0"/>
              </a:spcBef>
              <a:defRPr sz="28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21" name="図プレースホルダー 9"/>
          <p:cNvSpPr>
            <a:spLocks noGrp="1"/>
          </p:cNvSpPr>
          <p:nvPr>
            <p:ph type="pic" sz="quarter" idx="13" hasCustomPrompt="1"/>
          </p:nvPr>
        </p:nvSpPr>
        <p:spPr>
          <a:xfrm>
            <a:off x="3445738" y="4709079"/>
            <a:ext cx="840545" cy="842434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2" name="図プレースホルダー 9"/>
          <p:cNvSpPr>
            <a:spLocks noGrp="1"/>
          </p:cNvSpPr>
          <p:nvPr>
            <p:ph type="pic" sz="quarter" idx="24" hasCustomPrompt="1"/>
          </p:nvPr>
        </p:nvSpPr>
        <p:spPr>
          <a:xfrm>
            <a:off x="14400240" y="4975377"/>
            <a:ext cx="840545" cy="842434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3" name="図プレースホルダー 9"/>
          <p:cNvSpPr>
            <a:spLocks noGrp="1"/>
          </p:cNvSpPr>
          <p:nvPr>
            <p:ph type="pic" sz="quarter" idx="25" hasCustomPrompt="1"/>
          </p:nvPr>
        </p:nvSpPr>
        <p:spPr>
          <a:xfrm>
            <a:off x="5735467" y="5533570"/>
            <a:ext cx="659826" cy="661309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4" name="図プレースホルダー 9"/>
          <p:cNvSpPr>
            <a:spLocks noGrp="1"/>
          </p:cNvSpPr>
          <p:nvPr>
            <p:ph type="pic" sz="quarter" idx="26" hasCustomPrompt="1"/>
          </p:nvPr>
        </p:nvSpPr>
        <p:spPr>
          <a:xfrm>
            <a:off x="12173347" y="5296803"/>
            <a:ext cx="659826" cy="661309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5" name="図プレースホルダー 9"/>
          <p:cNvSpPr>
            <a:spLocks noGrp="1"/>
          </p:cNvSpPr>
          <p:nvPr>
            <p:ph type="pic" sz="quarter" idx="27" hasCustomPrompt="1"/>
          </p:nvPr>
        </p:nvSpPr>
        <p:spPr>
          <a:xfrm>
            <a:off x="11477314" y="3533752"/>
            <a:ext cx="551257" cy="552496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470644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75"/>
                            </p:stCondLst>
                            <p:childTnLst>
                              <p:par>
                                <p:cTn id="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1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1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1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375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>
        <p:tmplLst>
          <p:tmpl>
            <p:tnLst>
              <p:par>
                <p:cTn presetID="10" presetClass="entr" presetSubtype="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/>
      <p:bldP spid="22" grpId="0"/>
      <p:bldP spid="23" grpId="0"/>
      <p:bldP spid="24" grpId="0"/>
      <p:bldP spid="25" grpId="0"/>
    </p:bld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/>
          <p:cNvSpPr/>
          <p:nvPr userDrawn="1"/>
        </p:nvSpPr>
        <p:spPr>
          <a:xfrm>
            <a:off x="0" y="4439265"/>
            <a:ext cx="18286413" cy="5847734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 smtClean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37456" y="1803400"/>
            <a:ext cx="15811500" cy="6179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  <p:sp>
        <p:nvSpPr>
          <p:cNvPr id="8" name="図プレースホルダー 9"/>
          <p:cNvSpPr>
            <a:spLocks noGrp="1"/>
          </p:cNvSpPr>
          <p:nvPr>
            <p:ph type="pic" sz="quarter" idx="13" hasCustomPrompt="1"/>
          </p:nvPr>
        </p:nvSpPr>
        <p:spPr>
          <a:xfrm>
            <a:off x="3033436" y="4876913"/>
            <a:ext cx="1225166" cy="1227919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17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1236707" y="6307901"/>
            <a:ext cx="4818624" cy="96489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48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18" name="テキスト プレースホルダー 5"/>
          <p:cNvSpPr>
            <a:spLocks noGrp="1"/>
          </p:cNvSpPr>
          <p:nvPr>
            <p:ph type="body" sz="quarter" idx="15" hasCustomPrompt="1"/>
          </p:nvPr>
        </p:nvSpPr>
        <p:spPr>
          <a:xfrm>
            <a:off x="1238023" y="7272796"/>
            <a:ext cx="4815992" cy="2107178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  <a:p>
            <a:pPr lvl="0"/>
            <a:endParaRPr kumimoji="1" lang="en-US" altLang="ja-JP" dirty="0" smtClean="0"/>
          </a:p>
        </p:txBody>
      </p:sp>
      <p:sp>
        <p:nvSpPr>
          <p:cNvPr id="24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8530249" y="4876913"/>
            <a:ext cx="1225166" cy="1227919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5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733520" y="6307901"/>
            <a:ext cx="4818624" cy="96489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48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26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6734836" y="7272796"/>
            <a:ext cx="4815992" cy="2107178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  <a:p>
            <a:pPr lvl="0"/>
            <a:endParaRPr kumimoji="1" lang="en-US" altLang="ja-JP" dirty="0" smtClean="0"/>
          </a:p>
        </p:txBody>
      </p:sp>
      <p:sp>
        <p:nvSpPr>
          <p:cNvPr id="28" name="図プレースホルダー 9"/>
          <p:cNvSpPr>
            <a:spLocks noGrp="1"/>
          </p:cNvSpPr>
          <p:nvPr>
            <p:ph type="pic" sz="quarter" idx="19" hasCustomPrompt="1"/>
          </p:nvPr>
        </p:nvSpPr>
        <p:spPr>
          <a:xfrm>
            <a:off x="14027061" y="4876913"/>
            <a:ext cx="1225166" cy="1227919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9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12230332" y="6307901"/>
            <a:ext cx="4818624" cy="96489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48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30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12231648" y="7272796"/>
            <a:ext cx="4815992" cy="2107178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  <a:p>
            <a:pPr lvl="0"/>
            <a:endParaRPr kumimoji="1" lang="en-US" altLang="ja-JP" dirty="0" smtClean="0"/>
          </a:p>
        </p:txBody>
      </p:sp>
      <p:sp>
        <p:nvSpPr>
          <p:cNvPr id="36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921553" y="2798151"/>
            <a:ext cx="16443307" cy="1478881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40922362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75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25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25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625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3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5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50"/>
                            </p:stCondLst>
                            <p:childTnLst>
                              <p:par>
                                <p:cTn id="3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225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975"/>
                            </p:stCondLst>
                            <p:childTnLst>
                              <p:par>
                                <p:cTn id="4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475"/>
                            </p:stCondLst>
                            <p:childTnLst>
                              <p:par>
                                <p:cTn id="4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15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/>
      <p:bldP spid="17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/>
      <p:bldP spid="25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/>
      <p:bldP spid="29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6413" cy="10287000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 smtClean="0"/>
              <a:t>Add a full screen image here</a:t>
            </a:r>
            <a:endParaRPr kumimoji="1" lang="ja-JP" altLang="en-US" dirty="0"/>
          </a:p>
        </p:txBody>
      </p:sp>
      <p:sp>
        <p:nvSpPr>
          <p:cNvPr id="9" name="テキスト プレースホルダー 7"/>
          <p:cNvSpPr>
            <a:spLocks noGrp="1"/>
          </p:cNvSpPr>
          <p:nvPr>
            <p:ph type="body" sz="quarter" idx="12" hasCustomPrompt="1"/>
          </p:nvPr>
        </p:nvSpPr>
        <p:spPr>
          <a:xfrm>
            <a:off x="10144188" y="6892410"/>
            <a:ext cx="7686611" cy="2915264"/>
          </a:xfrm>
          <a:prstGeom prst="round2DiagRect">
            <a:avLst>
              <a:gd name="adj1" fmla="val 7977"/>
              <a:gd name="adj2" fmla="val 0"/>
            </a:avLst>
          </a:prstGeom>
          <a:solidFill>
            <a:schemeClr val="tx1">
              <a:alpha val="40000"/>
            </a:schemeClr>
          </a:solidFill>
        </p:spPr>
        <p:txBody>
          <a:bodyPr/>
          <a:lstStyle/>
          <a:p>
            <a:pPr lvl="0"/>
            <a:r>
              <a:rPr kumimoji="1" lang="en-US" altLang="ja-JP" dirty="0" smtClean="0"/>
              <a:t> </a:t>
            </a: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1" hasCustomPrompt="1"/>
          </p:nvPr>
        </p:nvSpPr>
        <p:spPr>
          <a:xfrm>
            <a:off x="9844304" y="6592526"/>
            <a:ext cx="7686611" cy="2915264"/>
          </a:xfrm>
          <a:prstGeom prst="round2DiagRect">
            <a:avLst>
              <a:gd name="adj1" fmla="val 7976"/>
              <a:gd name="adj2" fmla="val 0"/>
            </a:avLst>
          </a:prstGeom>
          <a:solidFill>
            <a:schemeClr val="tx1">
              <a:alpha val="50000"/>
            </a:schemeClr>
          </a:solidFill>
        </p:spPr>
        <p:txBody>
          <a:bodyPr/>
          <a:lstStyle/>
          <a:p>
            <a:pPr lvl="0"/>
            <a:r>
              <a:rPr kumimoji="1" lang="en-US" altLang="ja-JP" dirty="0" smtClean="0"/>
              <a:t> </a:t>
            </a:r>
            <a:endParaRPr kumimoji="1" lang="ja-JP" altLang="en-US" dirty="0"/>
          </a:p>
        </p:txBody>
      </p:sp>
      <p:sp>
        <p:nvSpPr>
          <p:cNvPr id="10" name="タイトル 1"/>
          <p:cNvSpPr>
            <a:spLocks noGrp="1"/>
          </p:cNvSpPr>
          <p:nvPr>
            <p:ph type="title" hasCustomPrompt="1"/>
          </p:nvPr>
        </p:nvSpPr>
        <p:spPr>
          <a:xfrm>
            <a:off x="10536644" y="7000976"/>
            <a:ext cx="6556737" cy="1717694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9600" kern="0" spc="300" baseline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SECTION NAME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0443830" y="8487571"/>
            <a:ext cx="6633823" cy="763122"/>
          </a:xfrm>
        </p:spPr>
        <p:txBody>
          <a:bodyPr>
            <a:noAutofit/>
          </a:bodyPr>
          <a:lstStyle>
            <a:lvl1pPr algn="l">
              <a:spcBef>
                <a:spcPts val="0"/>
              </a:spcBef>
              <a:defRPr sz="36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Short Description</a:t>
            </a:r>
            <a:endParaRPr kumimoji="1" lang="ja-JP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753378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6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3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56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7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8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9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0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/>
      <p:bldP spid="11" grpId="0" build="p">
        <p:tmplLst>
          <p:tmpl lvl="1">
            <p:tnLst>
              <p:par>
                <p:cTn presetID="56" presetClass="entr" presetSubtype="0" fill="hold" nodeType="withEffect">
                  <p:stCondLst>
                    <p:cond delay="500"/>
                  </p:stCondLst>
                  <p:iterate type="lt">
                    <p:tmPct val="4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by="(-#ppt_w*2)" calcmode="lin" valueType="num">
                      <p:cBhvr rctx="PPT">
                        <p:cTn dur="375" autoRev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ppt_w</p:attrName>
                        </p:attrNameLst>
                      </p:cBhvr>
                    </p:anim>
                    <p:anim by="(#ppt_w*0.50)" calcmode="lin" valueType="num">
                      <p:cBhvr>
                        <p:cTn dur="375" decel="50000" autoRev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</p:anim>
                    <p:anim from="(-#ppt_h/2)" to="(#ppt_y)" calcmode="lin" valueType="num">
                      <p:cBhvr>
                        <p:cTn dur="750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</p:anim>
                    <p:animRot by="21600000">
                      <p:cBhvr>
                        <p:cTn dur="750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r</p:attrName>
                        </p:attrNameLst>
                      </p:cBhvr>
                    </p:animRot>
                  </p:childTnLst>
                </p:cTn>
              </p:par>
            </p:tnLst>
          </p:tmpl>
        </p:tmplLst>
      </p:bldP>
    </p:bld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 smtClean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37456" y="1803400"/>
            <a:ext cx="15811500" cy="6179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  <p:sp>
        <p:nvSpPr>
          <p:cNvPr id="9" name="ドーナツ 8"/>
          <p:cNvSpPr/>
          <p:nvPr userDrawn="1"/>
        </p:nvSpPr>
        <p:spPr>
          <a:xfrm>
            <a:off x="7310898" y="2901009"/>
            <a:ext cx="3664616" cy="3424030"/>
          </a:xfrm>
          <a:custGeom>
            <a:avLst/>
            <a:gdLst/>
            <a:ahLst/>
            <a:cxnLst/>
            <a:rect l="l" t="t" r="r" b="b"/>
            <a:pathLst>
              <a:path w="3664616" h="3424030">
                <a:moveTo>
                  <a:pt x="1832308" y="0"/>
                </a:moveTo>
                <a:cubicBezTo>
                  <a:pt x="2844264" y="0"/>
                  <a:pt x="3664616" y="820352"/>
                  <a:pt x="3664616" y="1832308"/>
                </a:cubicBezTo>
                <a:cubicBezTo>
                  <a:pt x="3664616" y="2514669"/>
                  <a:pt x="3291619" y="3109911"/>
                  <a:pt x="2737688" y="3424030"/>
                </a:cubicBezTo>
                <a:lnTo>
                  <a:pt x="2453505" y="2934060"/>
                </a:lnTo>
                <a:cubicBezTo>
                  <a:pt x="2838272" y="2717619"/>
                  <a:pt x="3097737" y="2305264"/>
                  <a:pt x="3097737" y="1832308"/>
                </a:cubicBezTo>
                <a:cubicBezTo>
                  <a:pt x="3097737" y="1133431"/>
                  <a:pt x="2531185" y="566879"/>
                  <a:pt x="1832308" y="566879"/>
                </a:cubicBezTo>
                <a:cubicBezTo>
                  <a:pt x="1133431" y="566879"/>
                  <a:pt x="566879" y="1133431"/>
                  <a:pt x="566879" y="1832308"/>
                </a:cubicBezTo>
                <a:cubicBezTo>
                  <a:pt x="566879" y="2300846"/>
                  <a:pt x="821520" y="2709910"/>
                  <a:pt x="1200545" y="2927641"/>
                </a:cubicBezTo>
                <a:lnTo>
                  <a:pt x="916363" y="3417612"/>
                </a:lnTo>
                <a:cubicBezTo>
                  <a:pt x="368181" y="3102198"/>
                  <a:pt x="0" y="2510250"/>
                  <a:pt x="0" y="1832308"/>
                </a:cubicBezTo>
                <a:cubicBezTo>
                  <a:pt x="0" y="820352"/>
                  <a:pt x="820352" y="0"/>
                  <a:pt x="1832308" y="0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2" name="ドーナツ 11"/>
          <p:cNvSpPr/>
          <p:nvPr userDrawn="1"/>
        </p:nvSpPr>
        <p:spPr>
          <a:xfrm>
            <a:off x="5763229" y="5580063"/>
            <a:ext cx="3664616" cy="3664616"/>
          </a:xfrm>
          <a:custGeom>
            <a:avLst/>
            <a:gdLst/>
            <a:ahLst/>
            <a:cxnLst/>
            <a:rect l="l" t="t" r="r" b="b"/>
            <a:pathLst>
              <a:path w="3664616" h="3664616">
                <a:moveTo>
                  <a:pt x="1832308" y="0"/>
                </a:moveTo>
                <a:cubicBezTo>
                  <a:pt x="2166594" y="0"/>
                  <a:pt x="2479972" y="89519"/>
                  <a:pt x="2748903" y="247399"/>
                </a:cubicBezTo>
                <a:lnTo>
                  <a:pt x="2464721" y="737370"/>
                </a:lnTo>
                <a:cubicBezTo>
                  <a:pt x="2279122" y="628567"/>
                  <a:pt x="2062919" y="566879"/>
                  <a:pt x="1832308" y="566879"/>
                </a:cubicBezTo>
                <a:cubicBezTo>
                  <a:pt x="1133431" y="566879"/>
                  <a:pt x="566879" y="1133431"/>
                  <a:pt x="566879" y="1832308"/>
                </a:cubicBezTo>
                <a:cubicBezTo>
                  <a:pt x="566879" y="2531185"/>
                  <a:pt x="1133431" y="3097737"/>
                  <a:pt x="1832308" y="3097737"/>
                </a:cubicBezTo>
                <a:cubicBezTo>
                  <a:pt x="2531185" y="3097737"/>
                  <a:pt x="3097737" y="2531185"/>
                  <a:pt x="3097737" y="1832308"/>
                </a:cubicBezTo>
                <a:lnTo>
                  <a:pt x="3664616" y="1832308"/>
                </a:lnTo>
                <a:cubicBezTo>
                  <a:pt x="3664616" y="2844264"/>
                  <a:pt x="2844264" y="3664616"/>
                  <a:pt x="1832308" y="3664616"/>
                </a:cubicBezTo>
                <a:cubicBezTo>
                  <a:pt x="820352" y="3664616"/>
                  <a:pt x="0" y="2844264"/>
                  <a:pt x="0" y="1832308"/>
                </a:cubicBezTo>
                <a:cubicBezTo>
                  <a:pt x="0" y="820352"/>
                  <a:pt x="820352" y="0"/>
                  <a:pt x="1832308" y="0"/>
                </a:cubicBezTo>
                <a:close/>
              </a:path>
            </a:pathLst>
          </a:cu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3" name="ドーナツ 12"/>
          <p:cNvSpPr/>
          <p:nvPr userDrawn="1"/>
        </p:nvSpPr>
        <p:spPr>
          <a:xfrm>
            <a:off x="8852951" y="5580063"/>
            <a:ext cx="3664616" cy="3664616"/>
          </a:xfrm>
          <a:custGeom>
            <a:avLst/>
            <a:gdLst/>
            <a:ahLst/>
            <a:cxnLst/>
            <a:rect l="l" t="t" r="r" b="b"/>
            <a:pathLst>
              <a:path w="3664616" h="3664616">
                <a:moveTo>
                  <a:pt x="1832308" y="0"/>
                </a:moveTo>
                <a:cubicBezTo>
                  <a:pt x="2844264" y="0"/>
                  <a:pt x="3664616" y="820352"/>
                  <a:pt x="3664616" y="1832308"/>
                </a:cubicBezTo>
                <a:cubicBezTo>
                  <a:pt x="3664616" y="2844264"/>
                  <a:pt x="2844264" y="3664616"/>
                  <a:pt x="1832308" y="3664616"/>
                </a:cubicBezTo>
                <a:cubicBezTo>
                  <a:pt x="820352" y="3664616"/>
                  <a:pt x="0" y="2844264"/>
                  <a:pt x="0" y="1832308"/>
                </a:cubicBezTo>
                <a:lnTo>
                  <a:pt x="566879" y="1832308"/>
                </a:lnTo>
                <a:cubicBezTo>
                  <a:pt x="566879" y="2531185"/>
                  <a:pt x="1133431" y="3097737"/>
                  <a:pt x="1832308" y="3097737"/>
                </a:cubicBezTo>
                <a:cubicBezTo>
                  <a:pt x="2531185" y="3097737"/>
                  <a:pt x="3097737" y="2531185"/>
                  <a:pt x="3097737" y="1832308"/>
                </a:cubicBezTo>
                <a:cubicBezTo>
                  <a:pt x="3097737" y="1133431"/>
                  <a:pt x="2531185" y="566879"/>
                  <a:pt x="1832308" y="566879"/>
                </a:cubicBezTo>
                <a:cubicBezTo>
                  <a:pt x="1599014" y="566879"/>
                  <a:pt x="1380465" y="630011"/>
                  <a:pt x="1193483" y="741265"/>
                </a:cubicBezTo>
                <a:lnTo>
                  <a:pt x="909301" y="251295"/>
                </a:lnTo>
                <a:cubicBezTo>
                  <a:pt x="1179614" y="90962"/>
                  <a:pt x="1495339" y="0"/>
                  <a:pt x="1832308" y="0"/>
                </a:cubicBezTo>
                <a:close/>
              </a:path>
            </a:pathLst>
          </a:cu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8" name="ドーナツ 8"/>
          <p:cNvSpPr/>
          <p:nvPr userDrawn="1"/>
        </p:nvSpPr>
        <p:spPr>
          <a:xfrm>
            <a:off x="8227680" y="5827967"/>
            <a:ext cx="1819815" cy="1584405"/>
          </a:xfrm>
          <a:custGeom>
            <a:avLst/>
            <a:gdLst/>
            <a:ahLst/>
            <a:cxnLst/>
            <a:rect l="l" t="t" r="r" b="b"/>
            <a:pathLst>
              <a:path w="1819815" h="1584405">
                <a:moveTo>
                  <a:pt x="284162" y="0"/>
                </a:moveTo>
                <a:cubicBezTo>
                  <a:pt x="298729" y="6565"/>
                  <a:pt x="312082" y="15137"/>
                  <a:pt x="325120" y="24202"/>
                </a:cubicBezTo>
                <a:cubicBezTo>
                  <a:pt x="501165" y="117983"/>
                  <a:pt x="702180" y="170780"/>
                  <a:pt x="915527" y="170780"/>
                </a:cubicBezTo>
                <a:cubicBezTo>
                  <a:pt x="1118143" y="170780"/>
                  <a:pt x="1309637" y="123161"/>
                  <a:pt x="1478812" y="37268"/>
                </a:cubicBezTo>
                <a:lnTo>
                  <a:pt x="1535403" y="4823"/>
                </a:lnTo>
                <a:lnTo>
                  <a:pt x="1819815" y="495190"/>
                </a:lnTo>
                <a:cubicBezTo>
                  <a:pt x="1797958" y="511304"/>
                  <a:pt x="1774006" y="523809"/>
                  <a:pt x="1749572" y="535461"/>
                </a:cubicBezTo>
                <a:cubicBezTo>
                  <a:pt x="1431520" y="750525"/>
                  <a:pt x="1216529" y="1106441"/>
                  <a:pt x="1196602" y="1513817"/>
                </a:cubicBezTo>
                <a:lnTo>
                  <a:pt x="1200166" y="1584405"/>
                </a:lnTo>
                <a:lnTo>
                  <a:pt x="625272" y="1584405"/>
                </a:lnTo>
                <a:lnTo>
                  <a:pt x="629669" y="1512756"/>
                </a:lnTo>
                <a:cubicBezTo>
                  <a:pt x="607475" y="1086573"/>
                  <a:pt x="372857" y="716769"/>
                  <a:pt x="29264" y="507081"/>
                </a:cubicBezTo>
                <a:lnTo>
                  <a:pt x="0" y="489936"/>
                </a:lnTo>
                <a:close/>
              </a:path>
            </a:pathLst>
          </a:cu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9" name="図プレースホルダー 7"/>
          <p:cNvSpPr>
            <a:spLocks noGrp="1"/>
          </p:cNvSpPr>
          <p:nvPr>
            <p:ph type="pic" sz="quarter" idx="42" hasCustomPrompt="1"/>
          </p:nvPr>
        </p:nvSpPr>
        <p:spPr>
          <a:xfrm>
            <a:off x="8763660" y="4064983"/>
            <a:ext cx="744806" cy="744806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>
            <a:lvl1pPr>
              <a:defRPr sz="14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0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8072416" y="4733487"/>
            <a:ext cx="2070144" cy="8465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21" name="図プレースホルダー 7"/>
          <p:cNvSpPr>
            <a:spLocks noGrp="1"/>
          </p:cNvSpPr>
          <p:nvPr>
            <p:ph type="pic" sz="quarter" idx="43" hasCustomPrompt="1"/>
          </p:nvPr>
        </p:nvSpPr>
        <p:spPr>
          <a:xfrm>
            <a:off x="10341431" y="6778990"/>
            <a:ext cx="744806" cy="744806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>
            <a:lvl1pPr>
              <a:defRPr sz="14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2" name="テキスト プレースホルダー 5"/>
          <p:cNvSpPr>
            <a:spLocks noGrp="1"/>
          </p:cNvSpPr>
          <p:nvPr>
            <p:ph type="body" sz="quarter" idx="44" hasCustomPrompt="1"/>
          </p:nvPr>
        </p:nvSpPr>
        <p:spPr>
          <a:xfrm>
            <a:off x="9650187" y="7447494"/>
            <a:ext cx="2070144" cy="8465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23" name="図プレースホルダー 7"/>
          <p:cNvSpPr>
            <a:spLocks noGrp="1"/>
          </p:cNvSpPr>
          <p:nvPr>
            <p:ph type="pic" sz="quarter" idx="45" hasCustomPrompt="1"/>
          </p:nvPr>
        </p:nvSpPr>
        <p:spPr>
          <a:xfrm>
            <a:off x="7172985" y="6778990"/>
            <a:ext cx="744806" cy="744806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>
            <a:lvl1pPr>
              <a:defRPr sz="14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4" name="テキスト プレースホルダー 5"/>
          <p:cNvSpPr>
            <a:spLocks noGrp="1"/>
          </p:cNvSpPr>
          <p:nvPr>
            <p:ph type="body" sz="quarter" idx="46" hasCustomPrompt="1"/>
          </p:nvPr>
        </p:nvSpPr>
        <p:spPr>
          <a:xfrm>
            <a:off x="6481741" y="7447494"/>
            <a:ext cx="2070144" cy="8465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25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11163653" y="3285254"/>
            <a:ext cx="4990747" cy="1856659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26" name="テキスト プレースホルダー 5"/>
          <p:cNvSpPr>
            <a:spLocks noGrp="1"/>
          </p:cNvSpPr>
          <p:nvPr>
            <p:ph type="body" sz="quarter" idx="47" hasCustomPrompt="1"/>
          </p:nvPr>
        </p:nvSpPr>
        <p:spPr>
          <a:xfrm>
            <a:off x="12785975" y="6487267"/>
            <a:ext cx="4990747" cy="1856659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27" name="テキスト プレースホルダー 5"/>
          <p:cNvSpPr>
            <a:spLocks noGrp="1"/>
          </p:cNvSpPr>
          <p:nvPr>
            <p:ph type="body" sz="quarter" idx="48" hasCustomPrompt="1"/>
          </p:nvPr>
        </p:nvSpPr>
        <p:spPr>
          <a:xfrm>
            <a:off x="539897" y="6487267"/>
            <a:ext cx="4990747" cy="1856659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878839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75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5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225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9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4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75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4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75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15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75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animBg="1"/>
      <p:bldP spid="12" grpId="0" animBg="1"/>
      <p:bldP spid="13" grpId="0" animBg="1"/>
      <p:bldP spid="18" grpId="0" animBg="1"/>
      <p:bldP spid="19" grpId="0"/>
      <p:bldP spid="20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/>
      <p:bldP spid="22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/>
      <p:bldP spid="24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o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アーチ 6"/>
          <p:cNvSpPr/>
          <p:nvPr userDrawn="1"/>
        </p:nvSpPr>
        <p:spPr>
          <a:xfrm>
            <a:off x="9178776" y="3113882"/>
            <a:ext cx="2844750" cy="3158992"/>
          </a:xfrm>
          <a:custGeom>
            <a:avLst/>
            <a:gdLst/>
            <a:ahLst/>
            <a:cxnLst/>
            <a:rect l="l" t="t" r="r" b="b"/>
            <a:pathLst>
              <a:path w="2844750" h="3158992">
                <a:moveTo>
                  <a:pt x="0" y="0"/>
                </a:moveTo>
                <a:cubicBezTo>
                  <a:pt x="766552" y="20660"/>
                  <a:pt x="1499688" y="342349"/>
                  <a:pt x="2035609" y="903232"/>
                </a:cubicBezTo>
                <a:cubicBezTo>
                  <a:pt x="2555046" y="1446863"/>
                  <a:pt x="2841583" y="2165348"/>
                  <a:pt x="2844558" y="2907144"/>
                </a:cubicBezTo>
                <a:lnTo>
                  <a:pt x="2844750" y="2907144"/>
                </a:lnTo>
                <a:lnTo>
                  <a:pt x="2844567" y="2907327"/>
                </a:lnTo>
                <a:cubicBezTo>
                  <a:pt x="2844742" y="2908528"/>
                  <a:pt x="2844746" y="2909731"/>
                  <a:pt x="2844750" y="2910933"/>
                </a:cubicBezTo>
                <a:lnTo>
                  <a:pt x="2840961" y="2910933"/>
                </a:lnTo>
                <a:lnTo>
                  <a:pt x="2592902" y="3158992"/>
                </a:lnTo>
                <a:lnTo>
                  <a:pt x="2344843" y="2910933"/>
                </a:lnTo>
                <a:lnTo>
                  <a:pt x="2342765" y="2910933"/>
                </a:lnTo>
                <a:lnTo>
                  <a:pt x="2342652" y="2908742"/>
                </a:lnTo>
                <a:lnTo>
                  <a:pt x="2341054" y="2907144"/>
                </a:lnTo>
                <a:lnTo>
                  <a:pt x="2342570" y="2907144"/>
                </a:lnTo>
                <a:cubicBezTo>
                  <a:pt x="2339408" y="2293718"/>
                  <a:pt x="2102129" y="1699740"/>
                  <a:pt x="1672540" y="1250142"/>
                </a:cubicBezTo>
                <a:cubicBezTo>
                  <a:pt x="1232013" y="789097"/>
                  <a:pt x="630616" y="523165"/>
                  <a:pt x="927" y="502769"/>
                </a:cubicBezTo>
                <a:lnTo>
                  <a:pt x="251847" y="251850"/>
                </a:lnTo>
                <a:lnTo>
                  <a:pt x="0" y="2"/>
                </a:lnTo>
                <a:close/>
              </a:path>
            </a:pathLst>
          </a:custGeom>
          <a:solidFill>
            <a:schemeClr val="tx1">
              <a:alpha val="50000"/>
            </a:schemeClr>
          </a:solidFill>
          <a:ln w="381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9" name="アーチ 6"/>
          <p:cNvSpPr/>
          <p:nvPr userDrawn="1"/>
        </p:nvSpPr>
        <p:spPr>
          <a:xfrm rot="5400000">
            <a:off x="9021655" y="5910789"/>
            <a:ext cx="2844750" cy="3158992"/>
          </a:xfrm>
          <a:custGeom>
            <a:avLst/>
            <a:gdLst/>
            <a:ahLst/>
            <a:cxnLst/>
            <a:rect l="l" t="t" r="r" b="b"/>
            <a:pathLst>
              <a:path w="2844750" h="3158992">
                <a:moveTo>
                  <a:pt x="0" y="0"/>
                </a:moveTo>
                <a:cubicBezTo>
                  <a:pt x="766552" y="20660"/>
                  <a:pt x="1499688" y="342349"/>
                  <a:pt x="2035609" y="903232"/>
                </a:cubicBezTo>
                <a:cubicBezTo>
                  <a:pt x="2555046" y="1446863"/>
                  <a:pt x="2841583" y="2165348"/>
                  <a:pt x="2844558" y="2907144"/>
                </a:cubicBezTo>
                <a:lnTo>
                  <a:pt x="2844750" y="2907144"/>
                </a:lnTo>
                <a:lnTo>
                  <a:pt x="2844567" y="2907327"/>
                </a:lnTo>
                <a:cubicBezTo>
                  <a:pt x="2844742" y="2908528"/>
                  <a:pt x="2844746" y="2909731"/>
                  <a:pt x="2844750" y="2910933"/>
                </a:cubicBezTo>
                <a:lnTo>
                  <a:pt x="2840961" y="2910933"/>
                </a:lnTo>
                <a:lnTo>
                  <a:pt x="2592902" y="3158992"/>
                </a:lnTo>
                <a:lnTo>
                  <a:pt x="2344843" y="2910933"/>
                </a:lnTo>
                <a:lnTo>
                  <a:pt x="2342765" y="2910933"/>
                </a:lnTo>
                <a:lnTo>
                  <a:pt x="2342652" y="2908742"/>
                </a:lnTo>
                <a:lnTo>
                  <a:pt x="2341054" y="2907144"/>
                </a:lnTo>
                <a:lnTo>
                  <a:pt x="2342570" y="2907144"/>
                </a:lnTo>
                <a:cubicBezTo>
                  <a:pt x="2339408" y="2293718"/>
                  <a:pt x="2102129" y="1699740"/>
                  <a:pt x="1672540" y="1250142"/>
                </a:cubicBezTo>
                <a:cubicBezTo>
                  <a:pt x="1232013" y="789097"/>
                  <a:pt x="630616" y="523165"/>
                  <a:pt x="927" y="502769"/>
                </a:cubicBezTo>
                <a:lnTo>
                  <a:pt x="251847" y="251850"/>
                </a:lnTo>
                <a:lnTo>
                  <a:pt x="0" y="2"/>
                </a:lnTo>
                <a:close/>
              </a:path>
            </a:pathLst>
          </a:custGeom>
          <a:solidFill>
            <a:schemeClr val="tx1">
              <a:alpha val="50000"/>
            </a:schemeClr>
          </a:solidFill>
          <a:ln w="381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0" name="アーチ 6"/>
          <p:cNvSpPr/>
          <p:nvPr userDrawn="1"/>
        </p:nvSpPr>
        <p:spPr>
          <a:xfrm rot="10800000">
            <a:off x="6224749" y="5753667"/>
            <a:ext cx="2844750" cy="3158992"/>
          </a:xfrm>
          <a:custGeom>
            <a:avLst/>
            <a:gdLst/>
            <a:ahLst/>
            <a:cxnLst/>
            <a:rect l="l" t="t" r="r" b="b"/>
            <a:pathLst>
              <a:path w="2844750" h="3158992">
                <a:moveTo>
                  <a:pt x="0" y="0"/>
                </a:moveTo>
                <a:cubicBezTo>
                  <a:pt x="766552" y="20660"/>
                  <a:pt x="1499688" y="342349"/>
                  <a:pt x="2035609" y="903232"/>
                </a:cubicBezTo>
                <a:cubicBezTo>
                  <a:pt x="2555046" y="1446863"/>
                  <a:pt x="2841583" y="2165348"/>
                  <a:pt x="2844558" y="2907144"/>
                </a:cubicBezTo>
                <a:lnTo>
                  <a:pt x="2844750" y="2907144"/>
                </a:lnTo>
                <a:lnTo>
                  <a:pt x="2844567" y="2907327"/>
                </a:lnTo>
                <a:cubicBezTo>
                  <a:pt x="2844742" y="2908528"/>
                  <a:pt x="2844746" y="2909731"/>
                  <a:pt x="2844750" y="2910933"/>
                </a:cubicBezTo>
                <a:lnTo>
                  <a:pt x="2840961" y="2910933"/>
                </a:lnTo>
                <a:lnTo>
                  <a:pt x="2592902" y="3158992"/>
                </a:lnTo>
                <a:lnTo>
                  <a:pt x="2344843" y="2910933"/>
                </a:lnTo>
                <a:lnTo>
                  <a:pt x="2342765" y="2910933"/>
                </a:lnTo>
                <a:lnTo>
                  <a:pt x="2342652" y="2908742"/>
                </a:lnTo>
                <a:lnTo>
                  <a:pt x="2341054" y="2907144"/>
                </a:lnTo>
                <a:lnTo>
                  <a:pt x="2342570" y="2907144"/>
                </a:lnTo>
                <a:cubicBezTo>
                  <a:pt x="2339408" y="2293718"/>
                  <a:pt x="2102129" y="1699740"/>
                  <a:pt x="1672540" y="1250142"/>
                </a:cubicBezTo>
                <a:cubicBezTo>
                  <a:pt x="1232013" y="789097"/>
                  <a:pt x="630616" y="523165"/>
                  <a:pt x="927" y="502769"/>
                </a:cubicBezTo>
                <a:lnTo>
                  <a:pt x="251847" y="251850"/>
                </a:lnTo>
                <a:lnTo>
                  <a:pt x="0" y="2"/>
                </a:lnTo>
                <a:close/>
              </a:path>
            </a:pathLst>
          </a:custGeom>
          <a:solidFill>
            <a:schemeClr val="tx1">
              <a:alpha val="50000"/>
            </a:schemeClr>
          </a:solidFill>
          <a:ln w="381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1" name="アーチ 6"/>
          <p:cNvSpPr/>
          <p:nvPr userDrawn="1"/>
        </p:nvSpPr>
        <p:spPr>
          <a:xfrm rot="16200000">
            <a:off x="6381869" y="2955968"/>
            <a:ext cx="2844750" cy="3158992"/>
          </a:xfrm>
          <a:custGeom>
            <a:avLst/>
            <a:gdLst/>
            <a:ahLst/>
            <a:cxnLst/>
            <a:rect l="l" t="t" r="r" b="b"/>
            <a:pathLst>
              <a:path w="2844750" h="3158992">
                <a:moveTo>
                  <a:pt x="0" y="0"/>
                </a:moveTo>
                <a:cubicBezTo>
                  <a:pt x="766552" y="20660"/>
                  <a:pt x="1499688" y="342349"/>
                  <a:pt x="2035609" y="903232"/>
                </a:cubicBezTo>
                <a:cubicBezTo>
                  <a:pt x="2555046" y="1446863"/>
                  <a:pt x="2841583" y="2165348"/>
                  <a:pt x="2844558" y="2907144"/>
                </a:cubicBezTo>
                <a:lnTo>
                  <a:pt x="2844750" y="2907144"/>
                </a:lnTo>
                <a:lnTo>
                  <a:pt x="2844567" y="2907327"/>
                </a:lnTo>
                <a:cubicBezTo>
                  <a:pt x="2844742" y="2908528"/>
                  <a:pt x="2844746" y="2909731"/>
                  <a:pt x="2844750" y="2910933"/>
                </a:cubicBezTo>
                <a:lnTo>
                  <a:pt x="2840961" y="2910933"/>
                </a:lnTo>
                <a:lnTo>
                  <a:pt x="2592902" y="3158992"/>
                </a:lnTo>
                <a:lnTo>
                  <a:pt x="2344843" y="2910933"/>
                </a:lnTo>
                <a:lnTo>
                  <a:pt x="2342765" y="2910933"/>
                </a:lnTo>
                <a:lnTo>
                  <a:pt x="2342652" y="2908742"/>
                </a:lnTo>
                <a:lnTo>
                  <a:pt x="2341054" y="2907144"/>
                </a:lnTo>
                <a:lnTo>
                  <a:pt x="2342570" y="2907144"/>
                </a:lnTo>
                <a:cubicBezTo>
                  <a:pt x="2339408" y="2293718"/>
                  <a:pt x="2102129" y="1699740"/>
                  <a:pt x="1672540" y="1250142"/>
                </a:cubicBezTo>
                <a:cubicBezTo>
                  <a:pt x="1232013" y="789097"/>
                  <a:pt x="630616" y="523165"/>
                  <a:pt x="927" y="502769"/>
                </a:cubicBezTo>
                <a:lnTo>
                  <a:pt x="251847" y="251850"/>
                </a:lnTo>
                <a:lnTo>
                  <a:pt x="0" y="2"/>
                </a:lnTo>
                <a:close/>
              </a:path>
            </a:pathLst>
          </a:custGeom>
          <a:solidFill>
            <a:schemeClr val="tx1">
              <a:alpha val="50000"/>
            </a:schemeClr>
          </a:solidFill>
          <a:ln w="381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9" name="円/楕円 28"/>
          <p:cNvSpPr/>
          <p:nvPr userDrawn="1"/>
        </p:nvSpPr>
        <p:spPr>
          <a:xfrm>
            <a:off x="10351751" y="3366752"/>
            <a:ext cx="1470695" cy="1470695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>
                  <a:alpha val="75000"/>
                </a:srgbClr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円/楕円 29"/>
          <p:cNvSpPr/>
          <p:nvPr userDrawn="1"/>
        </p:nvSpPr>
        <p:spPr>
          <a:xfrm>
            <a:off x="10351750" y="7214852"/>
            <a:ext cx="1470695" cy="1470695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>
                  <a:alpha val="75000"/>
                </a:srgbClr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円/楕円 30"/>
          <p:cNvSpPr/>
          <p:nvPr userDrawn="1"/>
        </p:nvSpPr>
        <p:spPr>
          <a:xfrm>
            <a:off x="6503651" y="7231563"/>
            <a:ext cx="1470695" cy="1470695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>
                  <a:alpha val="75000"/>
                </a:srgbClr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円/楕円 31"/>
          <p:cNvSpPr/>
          <p:nvPr userDrawn="1"/>
        </p:nvSpPr>
        <p:spPr>
          <a:xfrm>
            <a:off x="6503652" y="3367211"/>
            <a:ext cx="1470695" cy="1470695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>
                  <a:alpha val="75000"/>
                </a:srgbClr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 smtClean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37456" y="1803400"/>
            <a:ext cx="15811500" cy="6179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12143793" y="3873623"/>
            <a:ext cx="5490610" cy="1880043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3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12143793" y="3113088"/>
            <a:ext cx="5490610" cy="87061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400" spc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4" name="テキスト プレースホルダー 11"/>
          <p:cNvSpPr>
            <a:spLocks noGrp="1"/>
          </p:cNvSpPr>
          <p:nvPr>
            <p:ph type="body" sz="quarter" idx="33" hasCustomPrompt="1"/>
          </p:nvPr>
        </p:nvSpPr>
        <p:spPr>
          <a:xfrm>
            <a:off x="12143793" y="7158988"/>
            <a:ext cx="5490610" cy="1880043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5" name="テキスト プレースホルダー 11"/>
          <p:cNvSpPr>
            <a:spLocks noGrp="1"/>
          </p:cNvSpPr>
          <p:nvPr>
            <p:ph type="body" sz="quarter" idx="34" hasCustomPrompt="1"/>
          </p:nvPr>
        </p:nvSpPr>
        <p:spPr>
          <a:xfrm>
            <a:off x="12143793" y="6398453"/>
            <a:ext cx="5490610" cy="87061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400" spc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6" name="テキスト プレースホルダー 11"/>
          <p:cNvSpPr>
            <a:spLocks noGrp="1"/>
          </p:cNvSpPr>
          <p:nvPr>
            <p:ph type="body" sz="quarter" idx="35" hasCustomPrompt="1"/>
          </p:nvPr>
        </p:nvSpPr>
        <p:spPr>
          <a:xfrm>
            <a:off x="622513" y="3887674"/>
            <a:ext cx="5490610" cy="1880043"/>
          </a:xfrm>
        </p:spPr>
        <p:txBody>
          <a:bodyPr anchor="t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7" name="テキスト プレースホルダー 11"/>
          <p:cNvSpPr>
            <a:spLocks noGrp="1"/>
          </p:cNvSpPr>
          <p:nvPr>
            <p:ph type="body" sz="quarter" idx="36" hasCustomPrompt="1"/>
          </p:nvPr>
        </p:nvSpPr>
        <p:spPr>
          <a:xfrm>
            <a:off x="622513" y="3127139"/>
            <a:ext cx="5490610" cy="870619"/>
          </a:xfrm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4400" spc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8" name="テキスト プレースホルダー 11"/>
          <p:cNvSpPr>
            <a:spLocks noGrp="1"/>
          </p:cNvSpPr>
          <p:nvPr>
            <p:ph type="body" sz="quarter" idx="37" hasCustomPrompt="1"/>
          </p:nvPr>
        </p:nvSpPr>
        <p:spPr>
          <a:xfrm>
            <a:off x="622513" y="7173039"/>
            <a:ext cx="5490610" cy="1880043"/>
          </a:xfrm>
        </p:spPr>
        <p:txBody>
          <a:bodyPr anchor="t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9" name="テキスト プレースホルダー 11"/>
          <p:cNvSpPr>
            <a:spLocks noGrp="1"/>
          </p:cNvSpPr>
          <p:nvPr>
            <p:ph type="body" sz="quarter" idx="38" hasCustomPrompt="1"/>
          </p:nvPr>
        </p:nvSpPr>
        <p:spPr>
          <a:xfrm>
            <a:off x="622513" y="6412504"/>
            <a:ext cx="5490610" cy="870619"/>
          </a:xfrm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4400" spc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0" name="テキスト プレースホルダー 11"/>
          <p:cNvSpPr>
            <a:spLocks noGrp="1"/>
          </p:cNvSpPr>
          <p:nvPr>
            <p:ph type="body" sz="quarter" idx="39" hasCustomPrompt="1"/>
          </p:nvPr>
        </p:nvSpPr>
        <p:spPr>
          <a:xfrm>
            <a:off x="6968218" y="5558106"/>
            <a:ext cx="4275474" cy="773203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5400" i="1" spc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lvl="0"/>
            <a:r>
              <a:rPr lang="en-US" dirty="0" smtClean="0"/>
              <a:t>Text</a:t>
            </a:r>
            <a:endParaRPr lang="en-US" dirty="0"/>
          </a:p>
        </p:txBody>
      </p:sp>
      <p:sp>
        <p:nvSpPr>
          <p:cNvPr id="22" name="図プレースホルダー 7"/>
          <p:cNvSpPr>
            <a:spLocks noGrp="1"/>
          </p:cNvSpPr>
          <p:nvPr>
            <p:ph type="pic" sz="quarter" idx="17" hasCustomPrompt="1"/>
          </p:nvPr>
        </p:nvSpPr>
        <p:spPr>
          <a:xfrm>
            <a:off x="10800287" y="3815288"/>
            <a:ext cx="573623" cy="573623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>
            <a:lvl1pPr>
              <a:defRPr sz="14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4" name="図プレースホルダー 7"/>
          <p:cNvSpPr>
            <a:spLocks noGrp="1"/>
          </p:cNvSpPr>
          <p:nvPr>
            <p:ph type="pic" sz="quarter" idx="40" hasCustomPrompt="1"/>
          </p:nvPr>
        </p:nvSpPr>
        <p:spPr>
          <a:xfrm>
            <a:off x="10800286" y="7663388"/>
            <a:ext cx="573623" cy="573623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>
            <a:lvl1pPr>
              <a:defRPr sz="14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6" name="図プレースホルダー 7"/>
          <p:cNvSpPr>
            <a:spLocks noGrp="1"/>
          </p:cNvSpPr>
          <p:nvPr>
            <p:ph type="pic" sz="quarter" idx="41" hasCustomPrompt="1"/>
          </p:nvPr>
        </p:nvSpPr>
        <p:spPr>
          <a:xfrm>
            <a:off x="6952187" y="7680099"/>
            <a:ext cx="573623" cy="573623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>
            <a:lvl1pPr>
              <a:defRPr sz="14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8" name="図プレースホルダー 7"/>
          <p:cNvSpPr>
            <a:spLocks noGrp="1"/>
          </p:cNvSpPr>
          <p:nvPr>
            <p:ph type="pic" sz="quarter" idx="42" hasCustomPrompt="1"/>
          </p:nvPr>
        </p:nvSpPr>
        <p:spPr>
          <a:xfrm>
            <a:off x="6952188" y="3815747"/>
            <a:ext cx="573623" cy="573623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>
            <a:lvl1pPr>
              <a:defRPr sz="14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52454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75"/>
                            </p:stCondLst>
                            <p:childTnLst>
                              <p:par>
                                <p:cTn id="9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175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175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675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175"/>
                            </p:stCondLst>
                            <p:childTnLst>
                              <p:par>
                                <p:cTn id="3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175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925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425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925"/>
                            </p:stCondLst>
                            <p:childTnLst>
                              <p:par>
                                <p:cTn id="5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925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675"/>
                            </p:stCondLst>
                            <p:childTnLst>
                              <p:par>
                                <p:cTn id="6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9175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675"/>
                            </p:stCondLst>
                            <p:childTnLst>
                              <p:par>
                                <p:cTn id="7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675"/>
                            </p:stCondLst>
                            <p:childTnLst>
                              <p:par>
                                <p:cTn id="7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1425"/>
                            </p:stCondLst>
                            <p:childTnLst>
                              <p:par>
                                <p:cTn id="8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1925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2425"/>
                            </p:stCondLst>
                            <p:childTnLst>
                              <p:par>
                                <p:cTn id="9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29" grpId="0" animBg="1"/>
      <p:bldP spid="30" grpId="0" animBg="1"/>
      <p:bldP spid="31" grpId="0" animBg="1"/>
      <p:bldP spid="32" grpId="0" animBg="1"/>
      <p:bldP spid="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>
        <p:tmplLst>
          <p:tmpl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>
        <p:tmplLst>
          <p:tmpl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>
        <p:tmplLst>
          <p:tmpl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>
        <p:tmplLst>
          <p:tmpl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56" presetClass="entr" presetSubtype="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by="(-#ppt_w*2)" calcmode="lin" valueType="num">
                      <p:cBhvr rctx="PPT">
                        <p:cTn dur="500" autoRev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ppt_w</p:attrName>
                        </p:attrNameLst>
                      </p:cBhvr>
                    </p:anim>
                    <p:anim by="(#ppt_w*0.50)" calcmode="lin" valueType="num">
                      <p:cBhvr>
                        <p:cTn dur="500" decel="50000" autoRev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</p:anim>
                    <p:anim from="(-#ppt_h/2)" to="(#ppt_y)" calcmode="lin" valueType="num">
                      <p:cBhvr>
                        <p:cTn dur="1000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</p:anim>
                    <p:animRot by="21600000">
                      <p:cBhvr>
                        <p:cTn dur="1000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r</p:attrName>
                        </p:attrNameLst>
                      </p:cBhvr>
                    </p:animRot>
                  </p:childTnLst>
                </p:cTn>
              </p:par>
            </p:tnLst>
          </p:tmpl>
        </p:tmplLst>
      </p:bldP>
      <p:bldP spid="22" grpId="0"/>
      <p:bldP spid="24" grpId="0"/>
      <p:bldP spid="26" grpId="0"/>
      <p:bldP spid="28" grpId="0"/>
    </p:bld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low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円/楕円 50"/>
          <p:cNvSpPr/>
          <p:nvPr userDrawn="1"/>
        </p:nvSpPr>
        <p:spPr>
          <a:xfrm>
            <a:off x="3677359" y="5649684"/>
            <a:ext cx="713210" cy="713210"/>
          </a:xfrm>
          <a:prstGeom prst="ellipse">
            <a:avLst/>
          </a:prstGeom>
          <a:gradFill flip="none" rotWithShape="1">
            <a:gsLst>
              <a:gs pos="0">
                <a:schemeClr val="tx2">
                  <a:alpha val="92000"/>
                </a:schemeClr>
              </a:gs>
              <a:gs pos="21000">
                <a:srgbClr val="FFFFFF">
                  <a:alpha val="71000"/>
                </a:srgbClr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5" name="円/楕円 94"/>
          <p:cNvSpPr/>
          <p:nvPr userDrawn="1"/>
        </p:nvSpPr>
        <p:spPr>
          <a:xfrm>
            <a:off x="5703784" y="5649684"/>
            <a:ext cx="713210" cy="713210"/>
          </a:xfrm>
          <a:prstGeom prst="ellipse">
            <a:avLst/>
          </a:prstGeom>
          <a:gradFill flip="none" rotWithShape="1">
            <a:gsLst>
              <a:gs pos="0">
                <a:schemeClr val="tx2">
                  <a:alpha val="92000"/>
                </a:schemeClr>
              </a:gs>
              <a:gs pos="21000">
                <a:srgbClr val="FFFFFF">
                  <a:alpha val="71000"/>
                </a:srgbClr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6" name="円/楕円 95"/>
          <p:cNvSpPr/>
          <p:nvPr userDrawn="1"/>
        </p:nvSpPr>
        <p:spPr>
          <a:xfrm>
            <a:off x="7730209" y="5649684"/>
            <a:ext cx="713210" cy="713210"/>
          </a:xfrm>
          <a:prstGeom prst="ellipse">
            <a:avLst/>
          </a:prstGeom>
          <a:gradFill flip="none" rotWithShape="1">
            <a:gsLst>
              <a:gs pos="0">
                <a:schemeClr val="tx2">
                  <a:alpha val="92000"/>
                </a:schemeClr>
              </a:gs>
              <a:gs pos="21000">
                <a:srgbClr val="FFFFFF">
                  <a:alpha val="71000"/>
                </a:srgbClr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円/楕円 96"/>
          <p:cNvSpPr/>
          <p:nvPr userDrawn="1"/>
        </p:nvSpPr>
        <p:spPr>
          <a:xfrm>
            <a:off x="9756634" y="5649684"/>
            <a:ext cx="713210" cy="713210"/>
          </a:xfrm>
          <a:prstGeom prst="ellipse">
            <a:avLst/>
          </a:prstGeom>
          <a:gradFill flip="none" rotWithShape="1">
            <a:gsLst>
              <a:gs pos="0">
                <a:schemeClr val="tx2">
                  <a:alpha val="92000"/>
                </a:schemeClr>
              </a:gs>
              <a:gs pos="21000">
                <a:srgbClr val="FFFFFF">
                  <a:alpha val="71000"/>
                </a:srgbClr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8" name="円/楕円 97"/>
          <p:cNvSpPr/>
          <p:nvPr userDrawn="1"/>
        </p:nvSpPr>
        <p:spPr>
          <a:xfrm>
            <a:off x="11783059" y="5649684"/>
            <a:ext cx="713210" cy="713210"/>
          </a:xfrm>
          <a:prstGeom prst="ellipse">
            <a:avLst/>
          </a:prstGeom>
          <a:gradFill flip="none" rotWithShape="1">
            <a:gsLst>
              <a:gs pos="0">
                <a:schemeClr val="tx2">
                  <a:alpha val="92000"/>
                </a:schemeClr>
              </a:gs>
              <a:gs pos="21000">
                <a:srgbClr val="FFFFFF">
                  <a:alpha val="71000"/>
                </a:srgbClr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9" name="円/楕円 98"/>
          <p:cNvSpPr/>
          <p:nvPr userDrawn="1"/>
        </p:nvSpPr>
        <p:spPr>
          <a:xfrm>
            <a:off x="13809484" y="5649684"/>
            <a:ext cx="713210" cy="713210"/>
          </a:xfrm>
          <a:prstGeom prst="ellipse">
            <a:avLst/>
          </a:prstGeom>
          <a:gradFill flip="none" rotWithShape="1">
            <a:gsLst>
              <a:gs pos="0">
                <a:schemeClr val="tx2">
                  <a:alpha val="92000"/>
                </a:schemeClr>
              </a:gs>
              <a:gs pos="21000">
                <a:srgbClr val="FFFFFF">
                  <a:alpha val="71000"/>
                </a:srgbClr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0" name="直線コネクタ 39"/>
          <p:cNvCxnSpPr>
            <a:stCxn id="45" idx="6"/>
            <a:endCxn id="75" idx="2"/>
          </p:cNvCxnSpPr>
          <p:nvPr userDrawn="1"/>
        </p:nvCxnSpPr>
        <p:spPr>
          <a:xfrm>
            <a:off x="2185842" y="6006289"/>
            <a:ext cx="13828373" cy="0"/>
          </a:xfrm>
          <a:prstGeom prst="line">
            <a:avLst/>
          </a:prstGeom>
          <a:ln w="38100">
            <a:solidFill>
              <a:srgbClr val="FFFFFF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円/楕円 74"/>
          <p:cNvSpPr/>
          <p:nvPr userDrawn="1"/>
        </p:nvSpPr>
        <p:spPr>
          <a:xfrm>
            <a:off x="16014215" y="5532096"/>
            <a:ext cx="948386" cy="948386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円/楕円 44"/>
          <p:cNvSpPr/>
          <p:nvPr userDrawn="1"/>
        </p:nvSpPr>
        <p:spPr>
          <a:xfrm>
            <a:off x="1237456" y="5532096"/>
            <a:ext cx="948386" cy="948386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 smtClean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37456" y="1803400"/>
            <a:ext cx="15811500" cy="6179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  <p:sp>
        <p:nvSpPr>
          <p:cNvPr id="16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16211173" y="5728432"/>
            <a:ext cx="554470" cy="555716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61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4487462" y="6894673"/>
            <a:ext cx="3348480" cy="856937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36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WORD</a:t>
            </a:r>
            <a:endParaRPr kumimoji="1" lang="ja-JP" altLang="en-US" dirty="0" smtClean="0"/>
          </a:p>
        </p:txBody>
      </p:sp>
      <p:sp>
        <p:nvSpPr>
          <p:cNvPr id="59" name="円/楕円 58"/>
          <p:cNvSpPr/>
          <p:nvPr userDrawn="1"/>
        </p:nvSpPr>
        <p:spPr>
          <a:xfrm>
            <a:off x="3855662" y="5827987"/>
            <a:ext cx="356605" cy="356605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" name="円/楕円 59"/>
          <p:cNvSpPr/>
          <p:nvPr userDrawn="1"/>
        </p:nvSpPr>
        <p:spPr>
          <a:xfrm>
            <a:off x="7908512" y="5827987"/>
            <a:ext cx="356605" cy="356605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3" name="円/楕円 72"/>
          <p:cNvSpPr/>
          <p:nvPr userDrawn="1"/>
        </p:nvSpPr>
        <p:spPr>
          <a:xfrm>
            <a:off x="11961362" y="5827987"/>
            <a:ext cx="356605" cy="356605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4" name="円/楕円 73"/>
          <p:cNvSpPr/>
          <p:nvPr userDrawn="1"/>
        </p:nvSpPr>
        <p:spPr>
          <a:xfrm>
            <a:off x="13987787" y="5827987"/>
            <a:ext cx="356605" cy="356605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6" name="円/楕円 75"/>
          <p:cNvSpPr/>
          <p:nvPr userDrawn="1"/>
        </p:nvSpPr>
        <p:spPr>
          <a:xfrm>
            <a:off x="5882087" y="5827987"/>
            <a:ext cx="356605" cy="356605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7" name="円/楕円 76"/>
          <p:cNvSpPr/>
          <p:nvPr userDrawn="1"/>
        </p:nvSpPr>
        <p:spPr>
          <a:xfrm>
            <a:off x="9934937" y="5827987"/>
            <a:ext cx="356605" cy="356605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3" name="図プレースホルダー 9"/>
          <p:cNvSpPr>
            <a:spLocks noGrp="1"/>
          </p:cNvSpPr>
          <p:nvPr>
            <p:ph type="pic" sz="quarter" idx="22" hasCustomPrompt="1"/>
          </p:nvPr>
        </p:nvSpPr>
        <p:spPr>
          <a:xfrm>
            <a:off x="1434414" y="5728431"/>
            <a:ext cx="554470" cy="555716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cxnSp>
        <p:nvCxnSpPr>
          <p:cNvPr id="94" name="直線コネクタ 93"/>
          <p:cNvCxnSpPr>
            <a:stCxn id="51" idx="4"/>
            <a:endCxn id="109" idx="1"/>
          </p:cNvCxnSpPr>
          <p:nvPr userDrawn="1"/>
        </p:nvCxnSpPr>
        <p:spPr>
          <a:xfrm rot="16200000" flipH="1">
            <a:off x="3517908" y="6878949"/>
            <a:ext cx="1388716" cy="356605"/>
          </a:xfrm>
          <a:prstGeom prst="bentConnector2">
            <a:avLst/>
          </a:prstGeom>
          <a:ln w="38100">
            <a:solidFill>
              <a:srgbClr val="FFFFFF">
                <a:alpha val="50196"/>
              </a:srgbClr>
            </a:solidFill>
            <a:prstDash val="sysDot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9" name="図 10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0569" y="7546694"/>
            <a:ext cx="2699657" cy="409832"/>
          </a:xfrm>
          <a:prstGeom prst="rect">
            <a:avLst/>
          </a:prstGeom>
        </p:spPr>
      </p:pic>
      <p:sp>
        <p:nvSpPr>
          <p:cNvPr id="112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4479907" y="7693554"/>
            <a:ext cx="3356036" cy="1639520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  <a:p>
            <a:pPr lvl="0"/>
            <a:endParaRPr kumimoji="1" lang="en-US" altLang="ja-JP" dirty="0" smtClean="0"/>
          </a:p>
        </p:txBody>
      </p:sp>
      <p:sp>
        <p:nvSpPr>
          <p:cNvPr id="113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2254737" y="2950644"/>
            <a:ext cx="3348480" cy="856937"/>
          </a:xfrm>
        </p:spPr>
        <p:txBody>
          <a:bodyPr anchor="b">
            <a:noAutofit/>
          </a:bodyPr>
          <a:lstStyle>
            <a:lvl1pPr algn="r">
              <a:spcBef>
                <a:spcPts val="0"/>
              </a:spcBef>
              <a:defRPr sz="36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WORD</a:t>
            </a:r>
            <a:endParaRPr kumimoji="1" lang="ja-JP" altLang="en-US" dirty="0" smtClean="0"/>
          </a:p>
        </p:txBody>
      </p:sp>
      <p:pic>
        <p:nvPicPr>
          <p:cNvPr id="114" name="図 1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3198" y="3602665"/>
            <a:ext cx="2699657" cy="409832"/>
          </a:xfrm>
          <a:prstGeom prst="rect">
            <a:avLst/>
          </a:prstGeom>
        </p:spPr>
      </p:pic>
      <p:sp>
        <p:nvSpPr>
          <p:cNvPr id="115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2247182" y="3749525"/>
            <a:ext cx="3356036" cy="1639520"/>
          </a:xfrm>
        </p:spPr>
        <p:txBody>
          <a:bodyPr anchor="t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  <a:p>
            <a:pPr lvl="0"/>
            <a:endParaRPr kumimoji="1" lang="en-US" altLang="ja-JP" dirty="0" smtClean="0"/>
          </a:p>
        </p:txBody>
      </p:sp>
      <p:sp>
        <p:nvSpPr>
          <p:cNvPr id="12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8523546" y="6912199"/>
            <a:ext cx="3348480" cy="856937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36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WORD</a:t>
            </a:r>
            <a:endParaRPr kumimoji="1" lang="ja-JP" altLang="en-US" dirty="0" smtClean="0"/>
          </a:p>
        </p:txBody>
      </p:sp>
      <p:pic>
        <p:nvPicPr>
          <p:cNvPr id="121" name="図 12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1167" y="7564220"/>
            <a:ext cx="2699657" cy="409832"/>
          </a:xfrm>
          <a:prstGeom prst="rect">
            <a:avLst/>
          </a:prstGeom>
        </p:spPr>
      </p:pic>
      <p:sp>
        <p:nvSpPr>
          <p:cNvPr id="122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8515991" y="7711080"/>
            <a:ext cx="3356036" cy="1639520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  <a:p>
            <a:pPr lvl="0"/>
            <a:endParaRPr kumimoji="1" lang="en-US" altLang="ja-JP" dirty="0" smtClean="0"/>
          </a:p>
        </p:txBody>
      </p:sp>
      <p:sp>
        <p:nvSpPr>
          <p:cNvPr id="123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6305335" y="2968170"/>
            <a:ext cx="3348480" cy="856937"/>
          </a:xfrm>
        </p:spPr>
        <p:txBody>
          <a:bodyPr anchor="b">
            <a:noAutofit/>
          </a:bodyPr>
          <a:lstStyle>
            <a:lvl1pPr algn="r">
              <a:spcBef>
                <a:spcPts val="0"/>
              </a:spcBef>
              <a:defRPr sz="36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WORD</a:t>
            </a:r>
            <a:endParaRPr kumimoji="1" lang="ja-JP" altLang="en-US" dirty="0" smtClean="0"/>
          </a:p>
        </p:txBody>
      </p:sp>
      <p:pic>
        <p:nvPicPr>
          <p:cNvPr id="124" name="図 12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3796" y="3620191"/>
            <a:ext cx="2699657" cy="409832"/>
          </a:xfrm>
          <a:prstGeom prst="rect">
            <a:avLst/>
          </a:prstGeom>
        </p:spPr>
      </p:pic>
      <p:sp>
        <p:nvSpPr>
          <p:cNvPr id="125" name="テキスト プレースホルダー 5"/>
          <p:cNvSpPr>
            <a:spLocks noGrp="1"/>
          </p:cNvSpPr>
          <p:nvPr>
            <p:ph type="body" sz="quarter" idx="28" hasCustomPrompt="1"/>
          </p:nvPr>
        </p:nvSpPr>
        <p:spPr>
          <a:xfrm>
            <a:off x="6297780" y="3767051"/>
            <a:ext cx="3356036" cy="1639520"/>
          </a:xfrm>
        </p:spPr>
        <p:txBody>
          <a:bodyPr anchor="t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  <a:p>
            <a:pPr lvl="0"/>
            <a:endParaRPr kumimoji="1" lang="en-US" altLang="ja-JP" dirty="0" smtClean="0"/>
          </a:p>
        </p:txBody>
      </p:sp>
      <p:sp>
        <p:nvSpPr>
          <p:cNvPr id="126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12600328" y="6921952"/>
            <a:ext cx="3348480" cy="856937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36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WORD</a:t>
            </a:r>
            <a:endParaRPr kumimoji="1" lang="ja-JP" altLang="en-US" dirty="0" smtClean="0"/>
          </a:p>
        </p:txBody>
      </p:sp>
      <p:pic>
        <p:nvPicPr>
          <p:cNvPr id="127" name="図 12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3435" y="7573973"/>
            <a:ext cx="2699657" cy="409832"/>
          </a:xfrm>
          <a:prstGeom prst="rect">
            <a:avLst/>
          </a:prstGeom>
        </p:spPr>
      </p:pic>
      <p:sp>
        <p:nvSpPr>
          <p:cNvPr id="128" name="テキスト プレースホルダー 5"/>
          <p:cNvSpPr>
            <a:spLocks noGrp="1"/>
          </p:cNvSpPr>
          <p:nvPr>
            <p:ph type="body" sz="quarter" idx="30" hasCustomPrompt="1"/>
          </p:nvPr>
        </p:nvSpPr>
        <p:spPr>
          <a:xfrm>
            <a:off x="12592773" y="7720833"/>
            <a:ext cx="3356036" cy="1639520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  <a:p>
            <a:pPr lvl="0"/>
            <a:endParaRPr kumimoji="1" lang="en-US" altLang="ja-JP" dirty="0" smtClean="0"/>
          </a:p>
        </p:txBody>
      </p:sp>
      <p:sp>
        <p:nvSpPr>
          <p:cNvPr id="129" name="テキスト プレースホルダー 5"/>
          <p:cNvSpPr>
            <a:spLocks noGrp="1"/>
          </p:cNvSpPr>
          <p:nvPr>
            <p:ph type="body" sz="quarter" idx="31" hasCustomPrompt="1"/>
          </p:nvPr>
        </p:nvSpPr>
        <p:spPr>
          <a:xfrm>
            <a:off x="10353089" y="2977923"/>
            <a:ext cx="3348480" cy="856937"/>
          </a:xfrm>
        </p:spPr>
        <p:txBody>
          <a:bodyPr anchor="b">
            <a:noAutofit/>
          </a:bodyPr>
          <a:lstStyle>
            <a:lvl1pPr algn="r">
              <a:spcBef>
                <a:spcPts val="0"/>
              </a:spcBef>
              <a:defRPr sz="3600" i="0" spc="0" baseline="0">
                <a:solidFill>
                  <a:schemeClr val="accent2"/>
                </a:solidFill>
                <a:effectLst/>
                <a:latin typeface="Bebas Neue Regular" pitchFamily="50" charset="0"/>
              </a:defRPr>
            </a:lvl1pPr>
          </a:lstStyle>
          <a:p>
            <a:pPr lvl="0"/>
            <a:r>
              <a:rPr kumimoji="1" lang="en-US" altLang="ja-JP" dirty="0" smtClean="0"/>
              <a:t>WORD</a:t>
            </a:r>
            <a:endParaRPr kumimoji="1" lang="ja-JP" altLang="en-US" dirty="0" smtClean="0"/>
          </a:p>
        </p:txBody>
      </p:sp>
      <p:pic>
        <p:nvPicPr>
          <p:cNvPr id="130" name="図 12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1550" y="3629944"/>
            <a:ext cx="2699657" cy="409832"/>
          </a:xfrm>
          <a:prstGeom prst="rect">
            <a:avLst/>
          </a:prstGeom>
        </p:spPr>
      </p:pic>
      <p:sp>
        <p:nvSpPr>
          <p:cNvPr id="131" name="テキスト プレースホルダー 5"/>
          <p:cNvSpPr>
            <a:spLocks noGrp="1"/>
          </p:cNvSpPr>
          <p:nvPr>
            <p:ph type="body" sz="quarter" idx="32" hasCustomPrompt="1"/>
          </p:nvPr>
        </p:nvSpPr>
        <p:spPr>
          <a:xfrm>
            <a:off x="10345534" y="3776804"/>
            <a:ext cx="3356036" cy="1639520"/>
          </a:xfrm>
        </p:spPr>
        <p:txBody>
          <a:bodyPr anchor="t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  <a:p>
            <a:pPr lvl="0"/>
            <a:endParaRPr kumimoji="1" lang="en-US" altLang="ja-JP" dirty="0" smtClean="0"/>
          </a:p>
        </p:txBody>
      </p:sp>
      <p:cxnSp>
        <p:nvCxnSpPr>
          <p:cNvPr id="132" name="直線コネクタ 93"/>
          <p:cNvCxnSpPr>
            <a:stCxn id="95" idx="0"/>
            <a:endCxn id="114" idx="3"/>
          </p:cNvCxnSpPr>
          <p:nvPr userDrawn="1"/>
        </p:nvCxnSpPr>
        <p:spPr>
          <a:xfrm rot="16200000" flipV="1">
            <a:off x="4980571" y="4569866"/>
            <a:ext cx="1842103" cy="317534"/>
          </a:xfrm>
          <a:prstGeom prst="bentConnector2">
            <a:avLst/>
          </a:prstGeom>
          <a:ln w="38100">
            <a:solidFill>
              <a:srgbClr val="FFFFFF">
                <a:alpha val="50196"/>
              </a:srgbClr>
            </a:solidFill>
            <a:prstDash val="sysDot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直線コネクタ 93"/>
          <p:cNvCxnSpPr>
            <a:stCxn id="96" idx="4"/>
            <a:endCxn id="121" idx="1"/>
          </p:cNvCxnSpPr>
          <p:nvPr userDrawn="1"/>
        </p:nvCxnSpPr>
        <p:spPr>
          <a:xfrm rot="16200000" flipH="1">
            <a:off x="7560869" y="6888838"/>
            <a:ext cx="1406242" cy="354353"/>
          </a:xfrm>
          <a:prstGeom prst="bentConnector2">
            <a:avLst/>
          </a:prstGeom>
          <a:ln w="38100">
            <a:solidFill>
              <a:srgbClr val="FFFFFF">
                <a:alpha val="50196"/>
              </a:srgbClr>
            </a:solidFill>
            <a:prstDash val="sysDot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直線コネクタ 93"/>
          <p:cNvCxnSpPr>
            <a:stCxn id="98" idx="4"/>
            <a:endCxn id="127" idx="1"/>
          </p:cNvCxnSpPr>
          <p:nvPr userDrawn="1"/>
        </p:nvCxnSpPr>
        <p:spPr>
          <a:xfrm rot="16200000" flipH="1">
            <a:off x="11613552" y="6889005"/>
            <a:ext cx="1415995" cy="363771"/>
          </a:xfrm>
          <a:prstGeom prst="bentConnector2">
            <a:avLst/>
          </a:prstGeom>
          <a:ln w="38100">
            <a:solidFill>
              <a:srgbClr val="FFFFFF">
                <a:alpha val="50196"/>
              </a:srgbClr>
            </a:solidFill>
            <a:prstDash val="sysDot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直線コネクタ 93"/>
          <p:cNvCxnSpPr>
            <a:stCxn id="97" idx="0"/>
            <a:endCxn id="124" idx="3"/>
          </p:cNvCxnSpPr>
          <p:nvPr userDrawn="1"/>
        </p:nvCxnSpPr>
        <p:spPr>
          <a:xfrm rot="16200000" flipV="1">
            <a:off x="9041058" y="4577503"/>
            <a:ext cx="1824577" cy="319786"/>
          </a:xfrm>
          <a:prstGeom prst="bentConnector2">
            <a:avLst/>
          </a:prstGeom>
          <a:ln w="38100">
            <a:solidFill>
              <a:srgbClr val="FFFFFF">
                <a:alpha val="50196"/>
              </a:srgbClr>
            </a:solidFill>
            <a:prstDash val="sysDot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直線コネクタ 93"/>
          <p:cNvCxnSpPr>
            <a:stCxn id="99" idx="0"/>
            <a:endCxn id="130" idx="3"/>
          </p:cNvCxnSpPr>
          <p:nvPr userDrawn="1"/>
        </p:nvCxnSpPr>
        <p:spPr>
          <a:xfrm rot="16200000" flipV="1">
            <a:off x="13096236" y="4579831"/>
            <a:ext cx="1814824" cy="324882"/>
          </a:xfrm>
          <a:prstGeom prst="bentConnector2">
            <a:avLst/>
          </a:prstGeom>
          <a:ln w="38100">
            <a:solidFill>
              <a:srgbClr val="FFFFFF">
                <a:alpha val="50196"/>
              </a:srgbClr>
            </a:solidFill>
            <a:prstDash val="sysDot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65188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75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375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875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375"/>
                            </p:stCondLst>
                            <p:childTnLst>
                              <p:par>
                                <p:cTn id="3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125"/>
                            </p:stCondLst>
                            <p:childTnLst>
                              <p:par>
                                <p:cTn id="6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125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73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230"/>
                            </p:stCondLst>
                            <p:childTnLst>
                              <p:par>
                                <p:cTn id="7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230"/>
                            </p:stCondLst>
                            <p:childTnLst>
                              <p:par>
                                <p:cTn id="8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0" dur="500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6835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7335"/>
                            </p:stCondLst>
                            <p:childTnLst>
                              <p:par>
                                <p:cTn id="9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8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8335"/>
                            </p:stCondLst>
                            <p:childTnLst>
                              <p:par>
                                <p:cTn id="10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8" dur="500"/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894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9440"/>
                            </p:stCondLst>
                            <p:childTnLst>
                              <p:par>
                                <p:cTn id="11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6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440"/>
                            </p:stCondLst>
                            <p:childTnLst>
                              <p:par>
                                <p:cTn id="1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3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6" dur="500"/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1045"/>
                            </p:stCondLst>
                            <p:childTnLst>
                              <p:par>
                                <p:cTn id="1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1545"/>
                            </p:stCondLst>
                            <p:childTnLst>
                              <p:par>
                                <p:cTn id="13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4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2545"/>
                            </p:stCondLst>
                            <p:childTnLst>
                              <p:par>
                                <p:cTn id="1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4" dur="500"/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3150"/>
                            </p:stCondLst>
                            <p:childTnLst>
                              <p:par>
                                <p:cTn id="1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3650"/>
                            </p:stCondLst>
                            <p:childTnLst>
                              <p:par>
                                <p:cTn id="15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2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4650"/>
                            </p:stCondLst>
                            <p:childTnLst>
                              <p:par>
                                <p:cTn id="15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9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2" dur="500"/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5255"/>
                            </p:stCondLst>
                            <p:childTnLst>
                              <p:par>
                                <p:cTn id="1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75" grpId="0" animBg="1"/>
      <p:bldP spid="45" grpId="0" animBg="1"/>
      <p:bldP spid="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/>
      <p:bldP spid="61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iterate type="lt">
                    <p:tmPct val="7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9" grpId="0" animBg="1"/>
      <p:bldP spid="60" grpId="0" animBg="1"/>
      <p:bldP spid="73" grpId="0" animBg="1"/>
      <p:bldP spid="74" grpId="0" animBg="1"/>
      <p:bldP spid="76" grpId="0" animBg="1"/>
      <p:bldP spid="77" grpId="0" animBg="1"/>
      <p:bldP spid="93" grpId="0"/>
      <p:bldP spid="1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3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iterate type="lt">
                    <p:tmPct val="7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0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iterate type="lt">
                    <p:tmPct val="7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3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iterate type="lt">
                    <p:tmPct val="7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6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iterate type="lt">
                    <p:tmPct val="7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9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iterate type="lt">
                    <p:tmPct val="7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 smtClean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37456" y="1803400"/>
            <a:ext cx="15811500" cy="617976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32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37456" y="4203700"/>
            <a:ext cx="15811500" cy="846576"/>
          </a:xfrm>
        </p:spPr>
        <p:txBody>
          <a:bodyPr anchor="b">
            <a:noAutofit/>
          </a:bodyPr>
          <a:lstStyle>
            <a:lvl1pPr algn="ctr">
              <a:spcBef>
                <a:spcPts val="0"/>
              </a:spcBef>
              <a:defRPr sz="4800" i="0" spc="30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1231900" y="5016500"/>
            <a:ext cx="15811500" cy="2768600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pic>
        <p:nvPicPr>
          <p:cNvPr id="9" name="図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431" y="3809544"/>
            <a:ext cx="8125477" cy="594080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6577" y="4757627"/>
            <a:ext cx="8125477" cy="594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946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75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875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/>
          <p:cNvSpPr/>
          <p:nvPr userDrawn="1"/>
        </p:nvSpPr>
        <p:spPr>
          <a:xfrm>
            <a:off x="0" y="3600450"/>
            <a:ext cx="18286413" cy="3086100"/>
          </a:xfrm>
          <a:prstGeom prst="rect">
            <a:avLst/>
          </a:prstGeom>
          <a:gradFill>
            <a:gsLst>
              <a:gs pos="51000">
                <a:srgbClr val="FFFFFF">
                  <a:alpha val="0"/>
                </a:srgbClr>
              </a:gs>
              <a:gs pos="0">
                <a:schemeClr val="tx2">
                  <a:alpha val="91000"/>
                </a:schemeClr>
              </a:gs>
              <a:gs pos="25000">
                <a:srgbClr val="FFFFFF">
                  <a:alpha val="42000"/>
                </a:srgbClr>
              </a:gs>
              <a:gs pos="80000">
                <a:schemeClr val="tx2">
                  <a:alpha val="2000"/>
                </a:schemeClr>
              </a:gs>
              <a:gs pos="100000">
                <a:schemeClr val="tx2">
                  <a:alpha val="51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7" rIns="91433" bIns="45717"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タイトル 1"/>
          <p:cNvSpPr>
            <a:spLocks noGrp="1"/>
          </p:cNvSpPr>
          <p:nvPr>
            <p:ph type="title" hasCustomPrompt="1"/>
          </p:nvPr>
        </p:nvSpPr>
        <p:spPr>
          <a:xfrm>
            <a:off x="1088491" y="3928366"/>
            <a:ext cx="16457772" cy="1717694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9600" kern="0" spc="300" baseline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defRPr>
            </a:lvl1pPr>
          </a:lstStyle>
          <a:p>
            <a:r>
              <a:rPr kumimoji="1" lang="en-US" altLang="ja-JP" dirty="0" smtClean="0"/>
              <a:t>SECTION NAME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995678" y="5414960"/>
            <a:ext cx="16469233" cy="763122"/>
          </a:xfrm>
        </p:spPr>
        <p:txBody>
          <a:bodyPr>
            <a:noAutofit/>
          </a:bodyPr>
          <a:lstStyle>
            <a:lvl1pPr algn="l">
              <a:spcBef>
                <a:spcPts val="0"/>
              </a:spcBef>
              <a:defRPr sz="36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Short Description</a:t>
            </a:r>
            <a:endParaRPr kumimoji="1" lang="ja-JP" altLang="en-US" dirty="0" smtClean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67333" y="7843800"/>
            <a:ext cx="16469233" cy="2040663"/>
          </a:xfrm>
        </p:spPr>
        <p:txBody>
          <a:bodyPr anchor="b">
            <a:noAutofit/>
          </a:bodyPr>
          <a:lstStyle>
            <a:lvl1pPr algn="r">
              <a:lnSpc>
                <a:spcPct val="120000"/>
              </a:lnSpc>
              <a:spcBef>
                <a:spcPts val="0"/>
              </a:spcBef>
              <a:defRPr sz="2300" i="0" spc="0" baseline="0">
                <a:solidFill>
                  <a:schemeClr val="accent2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Information</a:t>
            </a:r>
            <a:endParaRPr kumimoji="1" lang="ja-JP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274116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6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0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1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2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3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56" presetClass="entr" presetSubtype="0" fill="hold" grpId="0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6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7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8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9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95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/>
      <p:bldP spid="10" grpId="0" build="p">
        <p:tmplLst>
          <p:tmpl lvl="1">
            <p:tnLst>
              <p:par>
                <p:cTn presetID="56" presetClass="entr" presetSubtype="0" fill="hold" nodeType="withEffect">
                  <p:stCondLst>
                    <p:cond delay="750"/>
                  </p:stCondLst>
                  <p:iterate type="lt">
                    <p:tmPct val="4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by="(-#ppt_w*2)" calcmode="lin" valueType="num">
                      <p:cBhvr rctx="PPT">
                        <p:cTn dur="375" autoRev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ppt_w</p:attrName>
                        </p:attrNameLst>
                      </p:cBhvr>
                    </p:anim>
                    <p:anim by="(#ppt_w*0.50)" calcmode="lin" valueType="num">
                      <p:cBhvr>
                        <p:cTn dur="375" decel="50000" autoRev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</p:anim>
                    <p:anim from="(-#ppt_h/2)" to="(#ppt_y)" calcmode="lin" valueType="num">
                      <p:cBhvr>
                        <p:cTn dur="750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</p:anim>
                    <p:animRot by="21600000">
                      <p:cBhvr>
                        <p:cTn dur="750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r</p:attrName>
                        </p:attrNameLst>
                      </p:cBhvr>
                    </p:animRo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Quo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pic>
        <p:nvPicPr>
          <p:cNvPr id="5" name="図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682" y="3478316"/>
            <a:ext cx="1377776" cy="1371428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4543806" y="5053492"/>
            <a:ext cx="1377776" cy="1371428"/>
          </a:xfrm>
          <a:prstGeom prst="rect">
            <a:avLst/>
          </a:prstGeom>
        </p:spPr>
      </p:pic>
      <p:sp>
        <p:nvSpPr>
          <p:cNvPr id="7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3562588" y="3501994"/>
            <a:ext cx="11161241" cy="310299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54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Subtitle Goes Here</a:t>
            </a:r>
            <a:endParaRPr kumimoji="1" lang="ja-JP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0900751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600"/>
                            </p:stCondLst>
                            <p:childTnLst>
                              <p:par>
                                <p:cTn id="12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>
        <p:tmplLst>
          <p:tmpl lvl="1">
            <p:tnLst>
              <p:par>
                <p:cTn presetID="56" presetClass="entr" presetSubtype="0" fill="hold" nodeType="withEffect">
                  <p:stCondLst>
                    <p:cond delay="0"/>
                  </p:stCondLst>
                  <p:iterate type="lt">
                    <p:tmPct val="4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by="(-#ppt_w*2)" calcmode="lin" valueType="num">
                      <p:cBhvr rctx="PPT">
                        <p:cTn dur="500" autoRev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</p:anim>
                    <p:anim by="(#ppt_w*0.50)" calcmode="lin" valueType="num">
                      <p:cBhvr>
                        <p:cTn dur="500" decel="50000" autoRev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</p:anim>
                    <p:anim from="(-#ppt_h/2)" to="(#ppt_y)" calcmode="lin" valueType="num">
                      <p:cBhvr>
                        <p:cTn dur="1000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</p:anim>
                    <p:animRot by="21600000">
                      <p:cBhvr>
                        <p:cTn dur="1000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r</p:attrName>
                        </p:attrNameLst>
                      </p:cBhvr>
                    </p:animRot>
                  </p:childTnLst>
                </p:cTn>
              </p:par>
            </p:tnLst>
          </p:tmpl>
        </p:tmplLst>
      </p:bldP>
    </p:bld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 Points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正方形/長方形 21"/>
          <p:cNvSpPr/>
          <p:nvPr userDrawn="1"/>
        </p:nvSpPr>
        <p:spPr>
          <a:xfrm>
            <a:off x="0" y="0"/>
            <a:ext cx="18286413" cy="6284686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/>
          </a:p>
        </p:txBody>
      </p:sp>
      <p:sp>
        <p:nvSpPr>
          <p:cNvPr id="7" name="図プレースホルダー 6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8286413" cy="6114731"/>
          </a:xfrm>
          <a:solidFill>
            <a:schemeClr val="tx1">
              <a:alpha val="20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Add an image</a:t>
            </a:r>
            <a:endParaRPr lang="en-US" dirty="0"/>
          </a:p>
        </p:txBody>
      </p:sp>
      <p:sp>
        <p:nvSpPr>
          <p:cNvPr id="23" name="テキスト プレースホルダー 9"/>
          <p:cNvSpPr>
            <a:spLocks noGrp="1"/>
          </p:cNvSpPr>
          <p:nvPr>
            <p:ph type="body" sz="quarter" idx="31" hasCustomPrompt="1"/>
          </p:nvPr>
        </p:nvSpPr>
        <p:spPr>
          <a:xfrm>
            <a:off x="2348732" y="5005388"/>
            <a:ext cx="2189675" cy="2189674"/>
          </a:xfrm>
          <a:prstGeom prst="ellipse">
            <a:avLst/>
          </a:prstGeom>
          <a:gradFill>
            <a:gsLst>
              <a:gs pos="0">
                <a:schemeClr val="tx2">
                  <a:alpha val="81000"/>
                </a:schemeClr>
              </a:gs>
              <a:gs pos="21000">
                <a:srgbClr val="FFFFFF">
                  <a:alpha val="79000"/>
                </a:srgbClr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18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</a:gradFill>
        </p:spPr>
        <p:txBody>
          <a:bodyPr/>
          <a:lstStyle/>
          <a:p>
            <a:pPr lvl="0"/>
            <a:r>
              <a:rPr lang="en-US" altLang="ja-JP" dirty="0" smtClean="0"/>
              <a:t> </a:t>
            </a:r>
            <a:endParaRPr lang="en-US" dirty="0"/>
          </a:p>
        </p:txBody>
      </p:sp>
      <p:sp>
        <p:nvSpPr>
          <p:cNvPr id="24" name="テキスト プレースホルダー 9"/>
          <p:cNvSpPr>
            <a:spLocks noGrp="1"/>
          </p:cNvSpPr>
          <p:nvPr>
            <p:ph type="body" sz="quarter" idx="32" hasCustomPrompt="1"/>
          </p:nvPr>
        </p:nvSpPr>
        <p:spPr>
          <a:xfrm>
            <a:off x="8043301" y="5005388"/>
            <a:ext cx="2189675" cy="2189674"/>
          </a:xfrm>
          <a:prstGeom prst="ellipse">
            <a:avLst/>
          </a:prstGeom>
          <a:gradFill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18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</a:gradFill>
        </p:spPr>
        <p:txBody>
          <a:bodyPr/>
          <a:lstStyle/>
          <a:p>
            <a:pPr lvl="0"/>
            <a:r>
              <a:rPr lang="en-US" altLang="ja-JP" dirty="0" smtClean="0"/>
              <a:t> </a:t>
            </a:r>
            <a:endParaRPr lang="en-US" dirty="0"/>
          </a:p>
        </p:txBody>
      </p:sp>
      <p:sp>
        <p:nvSpPr>
          <p:cNvPr id="25" name="テキスト プレースホルダー 9"/>
          <p:cNvSpPr>
            <a:spLocks noGrp="1"/>
          </p:cNvSpPr>
          <p:nvPr>
            <p:ph type="body" sz="quarter" idx="33" hasCustomPrompt="1"/>
          </p:nvPr>
        </p:nvSpPr>
        <p:spPr>
          <a:xfrm>
            <a:off x="13737870" y="5008764"/>
            <a:ext cx="2189675" cy="2189674"/>
          </a:xfrm>
          <a:prstGeom prst="ellipse">
            <a:avLst/>
          </a:prstGeom>
          <a:gradFill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18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</a:gradFill>
        </p:spPr>
        <p:txBody>
          <a:bodyPr/>
          <a:lstStyle/>
          <a:p>
            <a:pPr lvl="0"/>
            <a:r>
              <a:rPr lang="en-US" altLang="ja-JP" dirty="0" smtClean="0"/>
              <a:t> </a:t>
            </a:r>
            <a:endParaRPr 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 smtClean="0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 hasCustomPrompt="1"/>
          </p:nvPr>
        </p:nvSpPr>
        <p:spPr>
          <a:xfrm>
            <a:off x="2634738" y="5305900"/>
            <a:ext cx="1617663" cy="1617662"/>
          </a:xfrm>
          <a:prstGeom prst="ellipse">
            <a:avLst/>
          </a:prstGeom>
          <a:gradFill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18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</a:gradFill>
        </p:spPr>
        <p:txBody>
          <a:bodyPr/>
          <a:lstStyle/>
          <a:p>
            <a:pPr lvl="0"/>
            <a:r>
              <a:rPr lang="en-US" altLang="ja-JP" dirty="0" smtClean="0"/>
              <a:t> </a:t>
            </a:r>
            <a:endParaRPr lang="en-US" dirty="0"/>
          </a:p>
        </p:txBody>
      </p:sp>
      <p:sp>
        <p:nvSpPr>
          <p:cNvPr id="11" name="図プレースホルダー 9"/>
          <p:cNvSpPr>
            <a:spLocks noGrp="1"/>
          </p:cNvSpPr>
          <p:nvPr>
            <p:ph type="pic" sz="quarter" idx="14" hasCustomPrompt="1"/>
          </p:nvPr>
        </p:nvSpPr>
        <p:spPr>
          <a:xfrm>
            <a:off x="3088447" y="5758811"/>
            <a:ext cx="710244" cy="711840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753624" y="7134600"/>
            <a:ext cx="5379890" cy="96489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44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13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753624" y="7972185"/>
            <a:ext cx="5379890" cy="1777434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  <p:sp>
        <p:nvSpPr>
          <p:cNvPr id="14" name="テキスト プレースホルダー 9"/>
          <p:cNvSpPr>
            <a:spLocks noGrp="1"/>
          </p:cNvSpPr>
          <p:nvPr>
            <p:ph type="body" sz="quarter" idx="23" hasCustomPrompt="1"/>
          </p:nvPr>
        </p:nvSpPr>
        <p:spPr>
          <a:xfrm>
            <a:off x="8329307" y="5305900"/>
            <a:ext cx="1617663" cy="1617662"/>
          </a:xfrm>
          <a:prstGeom prst="ellipse">
            <a:avLst/>
          </a:prstGeom>
          <a:gradFill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18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</a:gradFill>
        </p:spPr>
        <p:txBody>
          <a:bodyPr/>
          <a:lstStyle/>
          <a:p>
            <a:pPr lvl="0"/>
            <a:r>
              <a:rPr lang="en-US" altLang="ja-JP" dirty="0" smtClean="0"/>
              <a:t> </a:t>
            </a:r>
            <a:endParaRPr lang="en-US" dirty="0"/>
          </a:p>
        </p:txBody>
      </p:sp>
      <p:sp>
        <p:nvSpPr>
          <p:cNvPr id="15" name="図プレースホルダー 9"/>
          <p:cNvSpPr>
            <a:spLocks noGrp="1"/>
          </p:cNvSpPr>
          <p:nvPr>
            <p:ph type="pic" sz="quarter" idx="24" hasCustomPrompt="1"/>
          </p:nvPr>
        </p:nvSpPr>
        <p:spPr>
          <a:xfrm>
            <a:off x="8783016" y="5758811"/>
            <a:ext cx="710244" cy="711840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16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448193" y="7134600"/>
            <a:ext cx="5379890" cy="96489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44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17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6448193" y="7972185"/>
            <a:ext cx="5379890" cy="1777434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  <p:sp>
        <p:nvSpPr>
          <p:cNvPr id="18" name="テキスト プレースホルダー 9"/>
          <p:cNvSpPr>
            <a:spLocks noGrp="1"/>
          </p:cNvSpPr>
          <p:nvPr>
            <p:ph type="body" sz="quarter" idx="27" hasCustomPrompt="1"/>
          </p:nvPr>
        </p:nvSpPr>
        <p:spPr>
          <a:xfrm>
            <a:off x="14023876" y="5309276"/>
            <a:ext cx="1617663" cy="1617662"/>
          </a:xfrm>
          <a:prstGeom prst="ellipse">
            <a:avLst/>
          </a:prstGeom>
          <a:gradFill>
            <a:gsLst>
              <a:gs pos="0">
                <a:schemeClr val="tx2"/>
              </a:gs>
              <a:gs pos="21000">
                <a:srgbClr val="FFFFFF"/>
              </a:gs>
              <a:gs pos="88000">
                <a:srgbClr val="FFFFFF">
                  <a:alpha val="40000"/>
                </a:srgbClr>
              </a:gs>
              <a:gs pos="67000">
                <a:schemeClr val="tx2">
                  <a:alpha val="18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</a:gradFill>
        </p:spPr>
        <p:txBody>
          <a:bodyPr/>
          <a:lstStyle/>
          <a:p>
            <a:pPr lvl="0"/>
            <a:r>
              <a:rPr lang="en-US" altLang="ja-JP" dirty="0" smtClean="0"/>
              <a:t> </a:t>
            </a:r>
            <a:endParaRPr lang="en-US" dirty="0"/>
          </a:p>
        </p:txBody>
      </p:sp>
      <p:sp>
        <p:nvSpPr>
          <p:cNvPr id="19" name="図プレースホルダー 9"/>
          <p:cNvSpPr>
            <a:spLocks noGrp="1"/>
          </p:cNvSpPr>
          <p:nvPr>
            <p:ph type="pic" sz="quarter" idx="28" hasCustomPrompt="1"/>
          </p:nvPr>
        </p:nvSpPr>
        <p:spPr>
          <a:xfrm>
            <a:off x="14477585" y="5762187"/>
            <a:ext cx="710244" cy="711840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>
            <a:lvl1pPr>
              <a:defRPr sz="1100"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0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12142762" y="7137976"/>
            <a:ext cx="5379890" cy="96489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4400" i="0" spc="0" baseline="0">
                <a:solidFill>
                  <a:schemeClr val="accent2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  <a:endParaRPr kumimoji="1" lang="ja-JP" altLang="en-US" dirty="0" smtClean="0"/>
          </a:p>
        </p:txBody>
      </p:sp>
      <p:sp>
        <p:nvSpPr>
          <p:cNvPr id="21" name="テキスト プレースホルダー 5"/>
          <p:cNvSpPr>
            <a:spLocks noGrp="1"/>
          </p:cNvSpPr>
          <p:nvPr>
            <p:ph type="body" sz="quarter" idx="30" hasCustomPrompt="1"/>
          </p:nvPr>
        </p:nvSpPr>
        <p:spPr>
          <a:xfrm>
            <a:off x="12142762" y="7975561"/>
            <a:ext cx="5379890" cy="1777434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i="0" spc="0" baseline="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kumimoji="1" lang="en-US" altLang="ja-JP" dirty="0" smtClean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41600459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175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5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925"/>
                            </p:stCondLst>
                            <p:childTnLst>
                              <p:par>
                                <p:cTn id="3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675"/>
                            </p:stCondLst>
                            <p:childTnLst>
                              <p:par>
                                <p:cTn id="5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35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75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100"/>
                            </p:stCondLst>
                            <p:childTnLst>
                              <p:par>
                                <p:cTn id="6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3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850"/>
                            </p:stCondLst>
                            <p:childTnLst>
                              <p:par>
                                <p:cTn id="8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6525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75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7" grpId="0" animBg="1"/>
      <p:bldP spid="23" grpId="0" animBg="1">
        <p:tmplLst>
          <p:tmpl>
            <p:tnLst>
              <p:par>
                <p:cTn presetID="3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3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9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animBg="1">
        <p:tmplLst>
          <p:tmpl>
            <p:tnLst>
              <p:par>
                <p:cTn presetID="3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4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9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animBg="1">
        <p:tmplLst>
          <p:tmpl>
            <p:tnLst>
              <p:par>
                <p:cTn presetID="3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5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9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31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9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/>
      <p:bldP spid="12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animBg="1">
        <p:tmplLst>
          <p:tmpl>
            <p:tnLst>
              <p:par>
                <p:cTn presetID="31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4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9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/>
      <p:bldP spid="16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animBg="1">
        <p:tmplLst>
          <p:tmpl>
            <p:tnLst>
              <p:par>
                <p:cTn presetID="31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8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9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/>
      <p:bldP spid="20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6413" cy="10287000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 smtClean="0"/>
              <a:t>Add a full screen image here</a:t>
            </a:r>
            <a:endParaRPr kumimoji="1" lang="ja-JP" altLang="en-US" dirty="0"/>
          </a:p>
        </p:txBody>
      </p:sp>
      <p:sp>
        <p:nvSpPr>
          <p:cNvPr id="9" name="テキスト プレースホルダー 7"/>
          <p:cNvSpPr>
            <a:spLocks noGrp="1"/>
          </p:cNvSpPr>
          <p:nvPr>
            <p:ph type="body" sz="quarter" idx="12" hasCustomPrompt="1"/>
          </p:nvPr>
        </p:nvSpPr>
        <p:spPr>
          <a:xfrm>
            <a:off x="9615054" y="1777409"/>
            <a:ext cx="7550728" cy="7550127"/>
          </a:xfrm>
          <a:prstGeom prst="ellipse">
            <a:avLst/>
          </a:prstGeom>
          <a:gradFill>
            <a:gsLst>
              <a:gs pos="0">
                <a:schemeClr val="tx2"/>
              </a:gs>
              <a:gs pos="31000">
                <a:srgbClr val="FFFFFF">
                  <a:alpha val="70000"/>
                </a:srgbClr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2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</a:gradFill>
        </p:spPr>
        <p:txBody>
          <a:bodyPr/>
          <a:lstStyle/>
          <a:p>
            <a:pPr lvl="0"/>
            <a:r>
              <a:rPr kumimoji="1" lang="en-US" altLang="ja-JP" dirty="0" smtClean="0"/>
              <a:t> </a:t>
            </a: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1" hasCustomPrompt="1"/>
          </p:nvPr>
        </p:nvSpPr>
        <p:spPr>
          <a:xfrm>
            <a:off x="10528795" y="2691077"/>
            <a:ext cx="5723247" cy="5722791"/>
          </a:xfrm>
          <a:prstGeom prst="ellipse">
            <a:avLst/>
          </a:prstGeom>
          <a:gradFill>
            <a:gsLst>
              <a:gs pos="0">
                <a:schemeClr val="tx2"/>
              </a:gs>
              <a:gs pos="31000">
                <a:srgbClr val="FFFFFF">
                  <a:alpha val="78000"/>
                </a:srgbClr>
              </a:gs>
              <a:gs pos="88000">
                <a:srgbClr val="FFFFFF">
                  <a:alpha val="48000"/>
                </a:srgbClr>
              </a:gs>
              <a:gs pos="67000">
                <a:schemeClr val="tx2">
                  <a:alpha val="17000"/>
                </a:schemeClr>
              </a:gs>
              <a:gs pos="100000">
                <a:schemeClr val="tx2"/>
              </a:gs>
            </a:gsLst>
            <a:path path="circle">
              <a:fillToRect r="100000" b="100000"/>
            </a:path>
          </a:gradFill>
        </p:spPr>
        <p:txBody>
          <a:bodyPr/>
          <a:lstStyle/>
          <a:p>
            <a:pPr lvl="0"/>
            <a:r>
              <a:rPr kumimoji="1" lang="en-US" altLang="ja-JP" dirty="0" smtClean="0"/>
              <a:t> </a:t>
            </a:r>
            <a:endParaRPr kumimoji="1" lang="ja-JP" altLang="en-US" dirty="0"/>
          </a:p>
        </p:txBody>
      </p:sp>
      <p:sp>
        <p:nvSpPr>
          <p:cNvPr id="10" name="タイトル 1"/>
          <p:cNvSpPr>
            <a:spLocks noGrp="1"/>
          </p:cNvSpPr>
          <p:nvPr>
            <p:ph type="title" hasCustomPrompt="1"/>
          </p:nvPr>
        </p:nvSpPr>
        <p:spPr>
          <a:xfrm>
            <a:off x="10564091" y="4153923"/>
            <a:ext cx="5652654" cy="1717694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7200" kern="0" spc="300" baseline="0">
                <a:solidFill>
                  <a:schemeClr val="bg1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Bebas Neue Regular" pitchFamily="50" charset="0"/>
              </a:defRPr>
            </a:lvl1pPr>
          </a:lstStyle>
          <a:p>
            <a:r>
              <a:rPr kumimoji="1" lang="en-US" altLang="ja-JP" dirty="0" smtClean="0"/>
              <a:t>SECTION NAME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0571018" y="5640518"/>
            <a:ext cx="5638800" cy="763122"/>
          </a:xfrm>
        </p:spPr>
        <p:txBody>
          <a:bodyPr>
            <a:noAutofit/>
          </a:bodyPr>
          <a:lstStyle>
            <a:lvl1pPr algn="ctr">
              <a:spcBef>
                <a:spcPts val="0"/>
              </a:spcBef>
              <a:defRPr sz="3200" i="1" spc="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kumimoji="1" lang="en-US" altLang="ja-JP" dirty="0" smtClean="0"/>
              <a:t>Short Description</a:t>
            </a:r>
            <a:endParaRPr kumimoji="1" lang="ja-JP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1457926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6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3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56" presetClass="entr" presetSubtype="0" fill="hold" grpId="0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7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8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9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0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2" presetClass="entr" presetSubtype="3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/>
      <p:bldP spid="11" grpId="0" build="p">
        <p:tmplLst>
          <p:tmpl lvl="1">
            <p:tnLst>
              <p:par>
                <p:cTn presetID="56" presetClass="entr" presetSubtype="0" fill="hold" nodeType="withEffect">
                  <p:stCondLst>
                    <p:cond delay="750"/>
                  </p:stCondLst>
                  <p:iterate type="lt">
                    <p:tmPct val="4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by="(-#ppt_w*2)" calcmode="lin" valueType="num">
                      <p:cBhvr rctx="PPT">
                        <p:cTn dur="375" autoRev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ppt_w</p:attrName>
                        </p:attrNameLst>
                      </p:cBhvr>
                    </p:anim>
                    <p:anim by="(#ppt_w*0.50)" calcmode="lin" valueType="num">
                      <p:cBhvr>
                        <p:cTn dur="375" decel="50000" autoRev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</p:anim>
                    <p:anim from="(-#ppt_h/2)" to="(#ppt_y)" calcmode="lin" valueType="num">
                      <p:cBhvr>
                        <p:cTn dur="750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</p:anim>
                    <p:animRot by="21600000">
                      <p:cBhvr>
                        <p:cTn dur="750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r</p:attrName>
                        </p:attrNameLst>
                      </p:cBhvr>
                    </p:animRot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26" Type="http://schemas.openxmlformats.org/officeDocument/2006/relationships/slideLayout" Target="../slideLayouts/slideLayout40.xml"/><Relationship Id="rId21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48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5" Type="http://schemas.openxmlformats.org/officeDocument/2006/relationships/slideLayout" Target="../slideLayouts/slideLayout39.xml"/><Relationship Id="rId33" Type="http://schemas.openxmlformats.org/officeDocument/2006/relationships/slideLayout" Target="../slideLayouts/slideLayout47.xml"/><Relationship Id="rId38" Type="http://schemas.openxmlformats.org/officeDocument/2006/relationships/image" Target="../media/image1.jpg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29" Type="http://schemas.openxmlformats.org/officeDocument/2006/relationships/slideLayout" Target="../slideLayouts/slideLayout43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38.xml"/><Relationship Id="rId32" Type="http://schemas.openxmlformats.org/officeDocument/2006/relationships/slideLayout" Target="../slideLayouts/slideLayout46.xml"/><Relationship Id="rId37" Type="http://schemas.openxmlformats.org/officeDocument/2006/relationships/theme" Target="../theme/theme2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slideLayout" Target="../slideLayouts/slideLayout37.xml"/><Relationship Id="rId28" Type="http://schemas.openxmlformats.org/officeDocument/2006/relationships/slideLayout" Target="../slideLayouts/slideLayout42.xml"/><Relationship Id="rId36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31" Type="http://schemas.openxmlformats.org/officeDocument/2006/relationships/slideLayout" Target="../slideLayouts/slideLayout45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slideLayout" Target="../slideLayouts/slideLayout36.xml"/><Relationship Id="rId27" Type="http://schemas.openxmlformats.org/officeDocument/2006/relationships/slideLayout" Target="../slideLayouts/slideLayout41.xml"/><Relationship Id="rId30" Type="http://schemas.openxmlformats.org/officeDocument/2006/relationships/slideLayout" Target="../slideLayouts/slideLayout44.xml"/><Relationship Id="rId35" Type="http://schemas.openxmlformats.org/officeDocument/2006/relationships/slideLayout" Target="../slideLayouts/slideLayout49.xml"/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17" Type="http://schemas.openxmlformats.org/officeDocument/2006/relationships/image" Target="../media/image1.jpg"/><Relationship Id="rId2" Type="http://schemas.openxmlformats.org/officeDocument/2006/relationships/slideLayout" Target="../slideLayouts/slideLayout52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slideLayout" Target="../slideLayouts/slideLayout78.xml"/><Relationship Id="rId18" Type="http://schemas.openxmlformats.org/officeDocument/2006/relationships/slideLayout" Target="../slideLayouts/slideLayout83.xml"/><Relationship Id="rId3" Type="http://schemas.openxmlformats.org/officeDocument/2006/relationships/slideLayout" Target="../slideLayouts/slideLayout68.xml"/><Relationship Id="rId21" Type="http://schemas.openxmlformats.org/officeDocument/2006/relationships/slideLayout" Target="../slideLayouts/slideLayout86.xml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17" Type="http://schemas.openxmlformats.org/officeDocument/2006/relationships/slideLayout" Target="../slideLayouts/slideLayout82.xml"/><Relationship Id="rId2" Type="http://schemas.openxmlformats.org/officeDocument/2006/relationships/slideLayout" Target="../slideLayouts/slideLayout67.xml"/><Relationship Id="rId16" Type="http://schemas.openxmlformats.org/officeDocument/2006/relationships/slideLayout" Target="../slideLayouts/slideLayout81.xml"/><Relationship Id="rId20" Type="http://schemas.openxmlformats.org/officeDocument/2006/relationships/slideLayout" Target="../slideLayouts/slideLayout85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5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75.xml"/><Relationship Id="rId19" Type="http://schemas.openxmlformats.org/officeDocument/2006/relationships/slideLayout" Target="../slideLayouts/slideLayout84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slideLayout" Target="../slideLayouts/slideLayout79.xml"/><Relationship Id="rId22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14321" y="1738139"/>
            <a:ext cx="16457772" cy="7451107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/>
          <a:p>
            <a:pPr lvl="0"/>
            <a:r>
              <a:rPr kumimoji="1" lang="en-US" altLang="ja-JP" dirty="0" smtClean="0"/>
              <a:t>Master Text</a:t>
            </a:r>
            <a:endParaRPr kumimoji="1" lang="ja-JP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141239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744" r:id="rId2"/>
    <p:sldLayoutId id="2147483745" r:id="rId3"/>
    <p:sldLayoutId id="2147483693" r:id="rId4"/>
    <p:sldLayoutId id="2147483709" r:id="rId5"/>
    <p:sldLayoutId id="2147483711" r:id="rId6"/>
    <p:sldLayoutId id="2147483717" r:id="rId7"/>
    <p:sldLayoutId id="2147483718" r:id="rId8"/>
    <p:sldLayoutId id="2147483737" r:id="rId9"/>
    <p:sldLayoutId id="2147483738" r:id="rId10"/>
    <p:sldLayoutId id="2147483742" r:id="rId11"/>
    <p:sldLayoutId id="2147483750" r:id="rId12"/>
    <p:sldLayoutId id="2147483743" r:id="rId13"/>
    <p:sldLayoutId id="2147483751" r:id="rId14"/>
  </p:sldLayoutIdLst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l" defTabSz="1632753" rtl="0" eaLnBrk="1" latinLnBrk="0" hangingPunct="1">
        <a:spcBef>
          <a:spcPct val="0"/>
        </a:spcBef>
        <a:buNone/>
        <a:defRPr kumimoji="1" sz="5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1632753" rtl="0" eaLnBrk="1" latinLnBrk="0" hangingPunct="1">
        <a:spcBef>
          <a:spcPct val="20000"/>
        </a:spcBef>
        <a:buFont typeface="Arial" panose="020B0604020202020204" pitchFamily="34" charset="0"/>
        <a:buNone/>
        <a:defRPr kumimoji="1"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1326612" indent="-510235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2040941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2857317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3673693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4490070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306446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122822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6939199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6376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753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49129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5505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81882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98258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714634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31011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237455" y="2616200"/>
            <a:ext cx="15811501" cy="6573046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/>
          <a:p>
            <a:pPr lvl="0"/>
            <a:r>
              <a:rPr kumimoji="1" lang="en-US" altLang="ja-JP" dirty="0" smtClean="0"/>
              <a:t>Master Text</a:t>
            </a:r>
            <a:endParaRPr kumimoji="1" lang="ja-JP" altLang="en-US" dirty="0" smtClean="0"/>
          </a:p>
        </p:txBody>
      </p:sp>
      <p:sp>
        <p:nvSpPr>
          <p:cNvPr id="5" name="フッター プレースホルダー 5"/>
          <p:cNvSpPr>
            <a:spLocks noGrp="1"/>
          </p:cNvSpPr>
          <p:nvPr>
            <p:ph type="ftr" sz="quarter" idx="3"/>
          </p:nvPr>
        </p:nvSpPr>
        <p:spPr>
          <a:xfrm>
            <a:off x="5002747" y="9743923"/>
            <a:ext cx="828092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6" name="スライド番号プレースホルダー 6"/>
          <p:cNvSpPr>
            <a:spLocks noGrp="1"/>
          </p:cNvSpPr>
          <p:nvPr>
            <p:ph type="sldNum" sz="quarter" idx="4"/>
          </p:nvPr>
        </p:nvSpPr>
        <p:spPr>
          <a:xfrm>
            <a:off x="13906143" y="9669781"/>
            <a:ext cx="4267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 rot="21600000">
            <a:off x="1211150" y="417975"/>
            <a:ext cx="15864114" cy="1532854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/>
          <a:p>
            <a:r>
              <a:rPr kumimoji="1" lang="en-US" altLang="ja-JP" dirty="0" smtClean="0"/>
              <a:t>SLIDE TITLE GOES HERE</a:t>
            </a:r>
            <a:endParaRPr kumimoji="1"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1237456" y="1854200"/>
            <a:ext cx="15811500" cy="482600"/>
          </a:xfrm>
          <a:prstGeom prst="rect">
            <a:avLst/>
          </a:prstGeom>
          <a:gradFill>
            <a:gsLst>
              <a:gs pos="0">
                <a:schemeClr val="tx2">
                  <a:alpha val="70000"/>
                </a:schemeClr>
              </a:gs>
              <a:gs pos="29000">
                <a:srgbClr val="FFFFFF">
                  <a:alpha val="42000"/>
                </a:srgbClr>
              </a:gs>
              <a:gs pos="62000">
                <a:schemeClr val="tx2">
                  <a:alpha val="2000"/>
                </a:schemeClr>
              </a:gs>
              <a:gs pos="100000">
                <a:schemeClr val="tx2">
                  <a:alpha val="26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5492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9" r:id="rId2"/>
    <p:sldLayoutId id="2147483703" r:id="rId3"/>
    <p:sldLayoutId id="2147483682" r:id="rId4"/>
    <p:sldLayoutId id="2147483680" r:id="rId5"/>
    <p:sldLayoutId id="2147483712" r:id="rId6"/>
    <p:sldLayoutId id="2147483684" r:id="rId7"/>
    <p:sldLayoutId id="2147483685" r:id="rId8"/>
    <p:sldLayoutId id="2147483699" r:id="rId9"/>
    <p:sldLayoutId id="2147483681" r:id="rId10"/>
    <p:sldLayoutId id="2147483686" r:id="rId11"/>
    <p:sldLayoutId id="2147483733" r:id="rId12"/>
    <p:sldLayoutId id="2147483736" r:id="rId13"/>
    <p:sldLayoutId id="2147483687" r:id="rId14"/>
    <p:sldLayoutId id="2147483706" r:id="rId15"/>
    <p:sldLayoutId id="2147483734" r:id="rId16"/>
    <p:sldLayoutId id="2147483705" r:id="rId17"/>
    <p:sldLayoutId id="2147483688" r:id="rId18"/>
    <p:sldLayoutId id="2147483694" r:id="rId19"/>
    <p:sldLayoutId id="2147483695" r:id="rId20"/>
    <p:sldLayoutId id="2147483735" r:id="rId21"/>
    <p:sldLayoutId id="2147483702" r:id="rId22"/>
    <p:sldLayoutId id="2147483700" r:id="rId23"/>
    <p:sldLayoutId id="2147483747" r:id="rId24"/>
    <p:sldLayoutId id="2147483710" r:id="rId25"/>
    <p:sldLayoutId id="2147483714" r:id="rId26"/>
    <p:sldLayoutId id="2147483713" r:id="rId27"/>
    <p:sldLayoutId id="2147483716" r:id="rId28"/>
    <p:sldLayoutId id="2147483715" r:id="rId29"/>
    <p:sldLayoutId id="2147483724" r:id="rId30"/>
    <p:sldLayoutId id="2147483726" r:id="rId31"/>
    <p:sldLayoutId id="2147483728" r:id="rId32"/>
    <p:sldLayoutId id="2147483723" r:id="rId33"/>
    <p:sldLayoutId id="2147483746" r:id="rId34"/>
    <p:sldLayoutId id="2147483732" r:id="rId35"/>
    <p:sldLayoutId id="2147483748" r:id="rId36"/>
  </p:sldLayoutIdLst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35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2" grpId="0"/>
      <p:bldP spid="7" grpId="0" animBg="1"/>
      <p:bldP spid="7" grpId="8" animBg="1"/>
    </p:bldLst>
  </p:timing>
  <p:hf hdr="0" dt="0"/>
  <p:txStyles>
    <p:titleStyle>
      <a:lvl1pPr algn="ctr" defTabSz="1632753" rtl="0" eaLnBrk="1" latinLnBrk="0" hangingPunct="1">
        <a:spcBef>
          <a:spcPct val="0"/>
        </a:spcBef>
        <a:buNone/>
        <a:defRPr kumimoji="1" sz="8000" kern="1000" spc="300" baseline="0">
          <a:solidFill>
            <a:schemeClr val="bg1"/>
          </a:solidFill>
          <a:effectLst>
            <a:innerShdw blurRad="63500" dist="50800">
              <a:prstClr val="black">
                <a:alpha val="50000"/>
              </a:prstClr>
            </a:innerShdw>
          </a:effectLst>
          <a:latin typeface="Bebas Neue Bold" pitchFamily="34" charset="0"/>
          <a:ea typeface="+mj-ea"/>
          <a:cs typeface="+mj-cs"/>
        </a:defRPr>
      </a:lvl1pPr>
    </p:titleStyle>
    <p:bodyStyle>
      <a:lvl1pPr marL="0" indent="0" algn="l" defTabSz="1632753" rtl="0" eaLnBrk="1" latinLnBrk="0" hangingPunct="1">
        <a:spcBef>
          <a:spcPct val="20000"/>
        </a:spcBef>
        <a:buFont typeface="Arial" panose="020B0604020202020204" pitchFamily="34" charset="0"/>
        <a:buNone/>
        <a:defRPr kumimoji="1"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1326612" indent="-510235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2040941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2857317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3673693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4490070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306446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122822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6939199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6376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753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49129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5505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81882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98258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714634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31011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237455" y="2616200"/>
            <a:ext cx="15811501" cy="6573046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/>
          <a:p>
            <a:pPr lvl="0"/>
            <a:r>
              <a:rPr kumimoji="1" lang="en-US" altLang="ja-JP" dirty="0" smtClean="0"/>
              <a:t>Master Text</a:t>
            </a:r>
            <a:endParaRPr kumimoji="1" lang="ja-JP" altLang="en-US" dirty="0" smtClean="0"/>
          </a:p>
        </p:txBody>
      </p:sp>
      <p:sp>
        <p:nvSpPr>
          <p:cNvPr id="5" name="フッター プレースホルダー 5"/>
          <p:cNvSpPr>
            <a:spLocks noGrp="1"/>
          </p:cNvSpPr>
          <p:nvPr>
            <p:ph type="ftr" sz="quarter" idx="3"/>
          </p:nvPr>
        </p:nvSpPr>
        <p:spPr>
          <a:xfrm>
            <a:off x="5002747" y="9743923"/>
            <a:ext cx="828092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altLang="ja-JP" dirty="0" smtClean="0"/>
              <a:t>The Power of PowerPoint | thepopp.com</a:t>
            </a:r>
            <a:endParaRPr lang="ja-JP" altLang="en-US" dirty="0"/>
          </a:p>
        </p:txBody>
      </p:sp>
      <p:sp>
        <p:nvSpPr>
          <p:cNvPr id="6" name="スライド番号プレースホルダー 6"/>
          <p:cNvSpPr>
            <a:spLocks noGrp="1"/>
          </p:cNvSpPr>
          <p:nvPr>
            <p:ph type="sldNum" sz="quarter" idx="4"/>
          </p:nvPr>
        </p:nvSpPr>
        <p:spPr>
          <a:xfrm>
            <a:off x="13906143" y="9669781"/>
            <a:ext cx="4267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F95F845C-B07D-424A-A6EA-96D8F4A7E4C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 rot="21600000">
            <a:off x="1211150" y="417975"/>
            <a:ext cx="15864114" cy="1532854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/>
          <a:p>
            <a:r>
              <a:rPr kumimoji="1" lang="en-US" altLang="ja-JP" dirty="0" smtClean="0"/>
              <a:t>SLIDE TITLE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14004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8" r:id="rId4"/>
    <p:sldLayoutId id="2147483701" r:id="rId5"/>
    <p:sldLayoutId id="2147483704" r:id="rId6"/>
    <p:sldLayoutId id="2147483707" r:id="rId7"/>
    <p:sldLayoutId id="2147483708" r:id="rId8"/>
    <p:sldLayoutId id="2147483719" r:id="rId9"/>
    <p:sldLayoutId id="2147483720" r:id="rId10"/>
    <p:sldLayoutId id="2147483721" r:id="rId11"/>
    <p:sldLayoutId id="2147483722" r:id="rId12"/>
    <p:sldLayoutId id="2147483725" r:id="rId13"/>
    <p:sldLayoutId id="2147483739" r:id="rId14"/>
    <p:sldLayoutId id="2147483749" r:id="rId15"/>
  </p:sldLayoutIdLst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  <p:hf hdr="0" dt="0"/>
  <p:txStyles>
    <p:titleStyle>
      <a:lvl1pPr algn="ctr" defTabSz="1632753" rtl="0" eaLnBrk="1" latinLnBrk="0" hangingPunct="1">
        <a:spcBef>
          <a:spcPct val="0"/>
        </a:spcBef>
        <a:buNone/>
        <a:defRPr kumimoji="1" sz="8000" kern="1000" spc="300" baseline="0">
          <a:solidFill>
            <a:schemeClr val="bg1"/>
          </a:solidFill>
          <a:effectLst>
            <a:innerShdw blurRad="63500" dist="50800">
              <a:prstClr val="black">
                <a:alpha val="50000"/>
              </a:prstClr>
            </a:innerShdw>
          </a:effectLst>
          <a:latin typeface="Bebas Neue Bold" pitchFamily="34" charset="0"/>
          <a:ea typeface="+mj-ea"/>
          <a:cs typeface="+mj-cs"/>
        </a:defRPr>
      </a:lvl1pPr>
    </p:titleStyle>
    <p:bodyStyle>
      <a:lvl1pPr marL="0" indent="0" algn="l" defTabSz="1632753" rtl="0" eaLnBrk="1" latinLnBrk="0" hangingPunct="1">
        <a:spcBef>
          <a:spcPct val="20000"/>
        </a:spcBef>
        <a:buFont typeface="Arial" panose="020B0604020202020204" pitchFamily="34" charset="0"/>
        <a:buNone/>
        <a:defRPr kumimoji="1"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1326612" indent="-510235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2040941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2857317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3673693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4490070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306446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122822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6939199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6376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753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49129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5505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81882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98258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714634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31011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3868" y="6858000"/>
            <a:ext cx="13562423" cy="2400300"/>
          </a:xfrm>
          <a:prstGeom prst="rect">
            <a:avLst/>
          </a:prstGeom>
        </p:spPr>
        <p:txBody>
          <a:bodyPr vert="horz" lIns="163275" tIns="81638" rIns="163275" bIns="81638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3868" y="1028700"/>
            <a:ext cx="15086291" cy="5829300"/>
          </a:xfrm>
          <a:prstGeom prst="rect">
            <a:avLst/>
          </a:prstGeom>
        </p:spPr>
        <p:txBody>
          <a:bodyPr vert="horz" lIns="163275" tIns="81638" rIns="163275" bIns="81638" rtlCol="0" anchor="ctr" anchorCtr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495715" y="9313165"/>
            <a:ext cx="4266830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r">
              <a:defRPr sz="21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75D48070-6A81-47D0-9810-1540B9FEFF61}" type="datetime1">
              <a:rPr lang="en-US" smtClean="0"/>
              <a:pPr/>
              <a:t>5/30/2017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3867" y="9313165"/>
            <a:ext cx="9746892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l">
              <a:defRPr sz="21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238677" y="8531353"/>
            <a:ext cx="1523868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r">
              <a:defRPr sz="43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54345" y="0"/>
            <a:ext cx="15086291" cy="571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75" tIns="81638" rIns="163275" bIns="81638"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554345" y="9258300"/>
            <a:ext cx="15086291" cy="411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75" tIns="81638" rIns="163275" bIns="81638" rtlCol="0" anchor="ctr"/>
          <a:lstStyle/>
          <a:p>
            <a:pPr algn="ctr"/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5" r:id="rId12"/>
    <p:sldLayoutId id="2147483771" r:id="rId13"/>
    <p:sldLayoutId id="2147483779" r:id="rId14"/>
    <p:sldLayoutId id="2147483790" r:id="rId15"/>
    <p:sldLayoutId id="2147483795" r:id="rId16"/>
    <p:sldLayoutId id="2147483826" r:id="rId17"/>
    <p:sldLayoutId id="2147483828" r:id="rId18"/>
    <p:sldLayoutId id="2147483829" r:id="rId19"/>
    <p:sldLayoutId id="2147483830" r:id="rId20"/>
    <p:sldLayoutId id="2147483831" r:id="rId21"/>
  </p:sldLayoutIdLst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hf hdr="0" dt="0"/>
  <p:txStyles>
    <p:titleStyle>
      <a:lvl1pPr algn="l" defTabSz="1632753" rtl="0" eaLnBrk="1" latinLnBrk="0" hangingPunct="1">
        <a:spcBef>
          <a:spcPct val="0"/>
        </a:spcBef>
        <a:buNone/>
        <a:defRPr sz="9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89826" indent="-489826" algn="l" defTabSz="1632753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4300" kern="1200">
          <a:solidFill>
            <a:schemeClr val="tx2"/>
          </a:solidFill>
          <a:latin typeface="+mn-lt"/>
          <a:ea typeface="+mn-ea"/>
          <a:cs typeface="+mn-cs"/>
        </a:defRPr>
      </a:lvl1pPr>
      <a:lvl2pPr marL="1061289" indent="-489826" algn="l" defTabSz="1632753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3900" kern="1200">
          <a:solidFill>
            <a:schemeClr val="tx2"/>
          </a:solidFill>
          <a:latin typeface="+mn-lt"/>
          <a:ea typeface="+mn-ea"/>
          <a:cs typeface="+mn-cs"/>
        </a:defRPr>
      </a:lvl2pPr>
      <a:lvl3pPr marL="1551115" indent="-408188" algn="l" defTabSz="1632753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3600" kern="1200">
          <a:solidFill>
            <a:schemeClr val="tx2"/>
          </a:solidFill>
          <a:latin typeface="+mn-lt"/>
          <a:ea typeface="+mn-ea"/>
          <a:cs typeface="+mn-cs"/>
        </a:defRPr>
      </a:lvl3pPr>
      <a:lvl4pPr marL="2040941" indent="-408188" algn="l" defTabSz="1632753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4pPr>
      <a:lvl5pPr marL="2449129" indent="-408188" algn="l" defTabSz="1632753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32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938955" indent="-408188" algn="l" defTabSz="1632753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900" kern="1200">
          <a:solidFill>
            <a:schemeClr val="tx2"/>
          </a:solidFill>
          <a:latin typeface="+mn-lt"/>
          <a:ea typeface="+mn-ea"/>
          <a:cs typeface="+mn-cs"/>
        </a:defRPr>
      </a:lvl6pPr>
      <a:lvl7pPr marL="3396125" indent="-408188" algn="l" defTabSz="1632753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900" kern="1200">
          <a:solidFill>
            <a:schemeClr val="tx2"/>
          </a:solidFill>
          <a:latin typeface="+mn-lt"/>
          <a:ea typeface="+mn-ea"/>
          <a:cs typeface="+mn-cs"/>
        </a:defRPr>
      </a:lvl7pPr>
      <a:lvl8pPr marL="3918606" indent="-408188" algn="l" defTabSz="1632753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900" kern="1200">
          <a:solidFill>
            <a:schemeClr val="tx2"/>
          </a:solidFill>
          <a:latin typeface="+mn-lt"/>
          <a:ea typeface="+mn-ea"/>
          <a:cs typeface="+mn-cs"/>
        </a:defRPr>
      </a:lvl8pPr>
      <a:lvl9pPr marL="4408432" indent="-408188" algn="l" defTabSz="1632753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9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6376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753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49129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5505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81882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98258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714634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31011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1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library@nu.edu.kz" TargetMode="External"/><Relationship Id="rId2" Type="http://schemas.openxmlformats.org/officeDocument/2006/relationships/hyperlink" Target="https://www.facebook.com/" TargetMode="External"/><Relationship Id="rId1" Type="http://schemas.openxmlformats.org/officeDocument/2006/relationships/slideLayout" Target="../slideLayouts/slideLayout84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0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9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4783460"/>
            <a:ext cx="18286413" cy="2122739"/>
          </a:xfrm>
        </p:spPr>
        <p:txBody>
          <a:bodyPr/>
          <a:lstStyle/>
          <a:p>
            <a:r>
              <a:rPr lang="en-US" sz="4400" b="1" dirty="0" smtClean="0">
                <a:solidFill>
                  <a:schemeClr val="accent2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en-US" sz="4400" b="1" dirty="0" smtClean="0">
                <a:solidFill>
                  <a:schemeClr val="accent2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en-US" sz="4400" b="1" dirty="0" smtClean="0">
                <a:solidFill>
                  <a:schemeClr val="accent2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en-US" sz="4400" b="1" dirty="0" smtClean="0">
                <a:solidFill>
                  <a:schemeClr val="accent2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en-US" sz="4400" b="1" dirty="0" smtClean="0">
                <a:solidFill>
                  <a:schemeClr val="accent2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en-US" sz="4400" b="1" dirty="0" smtClean="0">
                <a:solidFill>
                  <a:schemeClr val="accent2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4400" b="1" dirty="0" smtClean="0">
                <a:solidFill>
                  <a:schemeClr val="accent2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4400" b="1" dirty="0" smtClean="0">
                <a:solidFill>
                  <a:schemeClr val="accent2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4400" b="1" dirty="0" smtClean="0">
                <a:solidFill>
                  <a:schemeClr val="accent2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4400" b="1" dirty="0" smtClean="0">
                <a:solidFill>
                  <a:schemeClr val="accent2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4400" b="1" dirty="0" smtClean="0">
                <a:solidFill>
                  <a:schemeClr val="accent2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4400" b="1" dirty="0" smtClean="0">
                <a:solidFill>
                  <a:schemeClr val="accent2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4400" b="1" dirty="0" smtClean="0">
                <a:solidFill>
                  <a:schemeClr val="accent2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4400" b="1" dirty="0" smtClean="0">
                <a:solidFill>
                  <a:schemeClr val="accent2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4400" b="1" dirty="0" smtClean="0">
                <a:solidFill>
                  <a:schemeClr val="accent2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4400" b="1" dirty="0" smtClean="0">
                <a:solidFill>
                  <a:schemeClr val="accent2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4400" b="1" dirty="0" smtClean="0">
                <a:solidFill>
                  <a:schemeClr val="accent2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4400" b="1" dirty="0" smtClean="0">
                <a:solidFill>
                  <a:schemeClr val="accent2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4400" b="1" dirty="0" smtClean="0">
                <a:solidFill>
                  <a:schemeClr val="accent2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4400" b="1" dirty="0" smtClean="0">
                <a:solidFill>
                  <a:schemeClr val="accent2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40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ПРОФЕССИОНАЛЬНАЯ КОМПЕТЕНТНОСТЬ БИБЛИОТЕКАРЯ </a:t>
            </a:r>
            <a:br>
              <a:rPr lang="ru-RU" sz="40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В УСЛОВИЯХ </a:t>
            </a:r>
            <a:r>
              <a:rPr lang="en-US" sz="40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40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ИНКЛЮЗИВНОГО ОБРАЗОВАНИЯ</a:t>
            </a:r>
            <a:r>
              <a:rPr kumimoji="1" lang="ja-JP" altLang="en-US" sz="40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kumimoji="1" lang="ja-JP" altLang="en-US" sz="40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endParaRPr lang="ru-RU" sz="4000" b="1" dirty="0">
              <a:solidFill>
                <a:schemeClr val="accent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3"/>
          </p:nvPr>
        </p:nvSpPr>
        <p:spPr>
          <a:xfrm>
            <a:off x="8153096" y="6938632"/>
            <a:ext cx="9458499" cy="1847778"/>
          </a:xfrm>
        </p:spPr>
        <p:txBody>
          <a:bodyPr/>
          <a:lstStyle/>
          <a:p>
            <a:pPr marL="0" indent="0" algn="r">
              <a:buNone/>
            </a:pPr>
            <a:r>
              <a:rPr kumimoji="1" lang="ru-RU" altLang="ja-JP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подготовила:</a:t>
            </a:r>
            <a:endParaRPr kumimoji="1" lang="ru-RU" altLang="ja-JP" sz="3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indent="0" algn="r">
              <a:buNone/>
            </a:pPr>
            <a:r>
              <a:rPr kumimoji="1" lang="ru-RU" altLang="ja-JP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Кабиева</a:t>
            </a:r>
            <a:r>
              <a:rPr kumimoji="1" lang="ru-RU" altLang="ja-JP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1" lang="ru-RU" altLang="ja-JP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Мадина</a:t>
            </a:r>
            <a:endParaRPr kumimoji="1" lang="ru-RU" altLang="ja-JP" sz="3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2624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/>
      </p:par>
    </p:tnLst>
    <p:bldLst>
      <p:bldP spid="2" grpId="0"/>
      <p:bldP spid="4" grpId="0">
        <p:tmplLst>
          <p:tmpl>
            <p:tnLst>
              <p:par>
                <p:cTn presetID="14" presetClass="entr" presetSubtype="10" fill="hold" nodeType="afterEffect">
                  <p:stCondLst>
                    <p:cond delay="50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 mod="1">
    <p:ext uri="{E180D4A7-C9FB-4DFB-919C-405C955672EB}">
      <p14:showEvtLst xmlns:p14="http://schemas.microsoft.com/office/powerpoint/2010/main">
        <p14:playEvt time="4846" objId="6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タイトル 14"/>
          <p:cNvSpPr>
            <a:spLocks noGrp="1"/>
          </p:cNvSpPr>
          <p:nvPr>
            <p:ph type="title"/>
          </p:nvPr>
        </p:nvSpPr>
        <p:spPr>
          <a:xfrm>
            <a:off x="1434414" y="867059"/>
            <a:ext cx="17724935" cy="104521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РЕКОМЕНДАЦИИ ПО ФОРМИРОВАНИЮ </a:t>
            </a:r>
            <a:br>
              <a:rPr lang="ru-RU" sz="36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ИНКЛЮЗИВНОЙ КОМПЕТЕНТНОСТИ</a:t>
            </a:r>
            <a:r>
              <a:rPr lang="ru-RU" sz="36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БИБЛИОТЕЧНОГО РАБОТНИКА</a:t>
            </a:r>
            <a:endParaRPr kumimoji="1" lang="ja-JP" altLang="en-US" sz="3600" b="1" dirty="0">
              <a:solidFill>
                <a:schemeClr val="accent2"/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6479021" y="9553990"/>
            <a:ext cx="1523868" cy="547688"/>
          </a:xfrm>
        </p:spPr>
        <p:txBody>
          <a:bodyPr/>
          <a:lstStyle/>
          <a:p>
            <a:fld id="{F95F845C-B07D-424A-A6EA-96D8F4A7E4C5}" type="slidenum">
              <a:rPr lang="ja-JP" altLang="en-US" smtClean="0"/>
              <a:pPr/>
              <a:t>10</a:t>
            </a:fld>
            <a:endParaRPr lang="ja-JP" altLang="en-US"/>
          </a:p>
        </p:txBody>
      </p:sp>
      <p:pic>
        <p:nvPicPr>
          <p:cNvPr id="37" name="図プレースホルダー 36"/>
          <p:cNvPicPr>
            <a:picLocks noGrp="1" noChangeAspect="1"/>
          </p:cNvPicPr>
          <p:nvPr>
            <p:ph type="pic"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23" r="16523"/>
          <a:stretch>
            <a:fillRect/>
          </a:stretch>
        </p:blipFill>
        <p:spPr/>
      </p:pic>
      <p:sp>
        <p:nvSpPr>
          <p:cNvPr id="19" name="テキスト プレースホルダー 18"/>
          <p:cNvSpPr>
            <a:spLocks noGrp="1"/>
          </p:cNvSpPr>
          <p:nvPr>
            <p:ph type="body" sz="quarter" idx="21"/>
          </p:nvPr>
        </p:nvSpPr>
        <p:spPr>
          <a:xfrm>
            <a:off x="4516151" y="6562103"/>
            <a:ext cx="3348480" cy="856937"/>
          </a:xfrm>
        </p:spPr>
        <p:txBody>
          <a:bodyPr/>
          <a:lstStyle/>
          <a:p>
            <a:pPr marL="241300" indent="-241300"/>
            <a:r>
              <a:rPr kumimoji="1" lang="en-US" altLang="ja-JP" dirty="0" smtClean="0"/>
              <a:t>1</a:t>
            </a:r>
            <a:endParaRPr kumimoji="1" lang="ja-JP" altLang="en-US" dirty="0"/>
          </a:p>
        </p:txBody>
      </p:sp>
      <p:pic>
        <p:nvPicPr>
          <p:cNvPr id="35" name="図プレースホルダー 34"/>
          <p:cNvPicPr>
            <a:picLocks noGrp="1" noChangeAspect="1"/>
          </p:cNvPicPr>
          <p:nvPr>
            <p:ph type="pic" sz="quarter" idx="2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23" r="16523"/>
          <a:stretch>
            <a:fillRect/>
          </a:stretch>
        </p:blipFill>
        <p:spPr/>
      </p:pic>
      <p:sp>
        <p:nvSpPr>
          <p:cNvPr id="17" name="テキスト プレースホルダー 16"/>
          <p:cNvSpPr>
            <a:spLocks noGrp="1"/>
          </p:cNvSpPr>
          <p:nvPr>
            <p:ph type="body" sz="quarter" idx="14"/>
          </p:nvPr>
        </p:nvSpPr>
        <p:spPr>
          <a:xfrm>
            <a:off x="4516151" y="7350420"/>
            <a:ext cx="3771960" cy="1639520"/>
          </a:xfrm>
        </p:spPr>
        <p:txBody>
          <a:bodyPr/>
          <a:lstStyle/>
          <a:p>
            <a:pPr marL="0" lvl="0" indent="241300"/>
            <a:r>
              <a:rPr lang="ru-RU" sz="23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осознание инклюзивных ценностей  и принятие как  части профессиональной ответственности</a:t>
            </a:r>
            <a:endParaRPr lang="en-US" sz="2300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テキスト プレースホルダー 20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pPr marL="336550" indent="-215900"/>
            <a:r>
              <a:rPr lang="en-US" altLang="ja-JP" dirty="0" smtClean="0"/>
              <a:t>2</a:t>
            </a:r>
            <a:endParaRPr lang="ja-JP" altLang="en-US" dirty="0"/>
          </a:p>
        </p:txBody>
      </p:sp>
      <p:sp>
        <p:nvSpPr>
          <p:cNvPr id="22" name="テキスト プレースホルダー 21"/>
          <p:cNvSpPr>
            <a:spLocks noGrp="1"/>
          </p:cNvSpPr>
          <p:nvPr>
            <p:ph type="body" sz="quarter" idx="24"/>
          </p:nvPr>
        </p:nvSpPr>
        <p:spPr>
          <a:xfrm>
            <a:off x="1" y="3749525"/>
            <a:ext cx="5603218" cy="1639520"/>
          </a:xfrm>
        </p:spPr>
        <p:txBody>
          <a:bodyPr/>
          <a:lstStyle/>
          <a:p>
            <a:pPr marL="288925" lvl="0" indent="-288925"/>
            <a:r>
              <a:rPr lang="ru-RU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участие в </a:t>
            </a:r>
            <a:r>
              <a:rPr lang="ru-RU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программах по </a:t>
            </a:r>
            <a:r>
              <a:rPr lang="ru-RU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оказанию специальных услуг и особенностям коммуникаций с лицами с </a:t>
            </a:r>
            <a:r>
              <a:rPr lang="ru-RU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ООП</a:t>
            </a:r>
            <a:endParaRPr lang="en-US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テキスト プレースホルダー 22"/>
          <p:cNvSpPr>
            <a:spLocks noGrp="1"/>
          </p:cNvSpPr>
          <p:nvPr>
            <p:ph type="body" sz="quarter" idx="25"/>
          </p:nvPr>
        </p:nvSpPr>
        <p:spPr>
          <a:xfrm>
            <a:off x="8523546" y="6561036"/>
            <a:ext cx="3348480" cy="856937"/>
          </a:xfrm>
        </p:spPr>
        <p:txBody>
          <a:bodyPr/>
          <a:lstStyle/>
          <a:p>
            <a:pPr marL="241300" indent="-241300">
              <a:tabLst>
                <a:tab pos="288925" algn="l"/>
              </a:tabLst>
            </a:pPr>
            <a:r>
              <a:rPr lang="en-US" altLang="ja-JP" dirty="0" smtClean="0"/>
              <a:t>3</a:t>
            </a:r>
            <a:endParaRPr lang="ja-JP" altLang="en-US" dirty="0"/>
          </a:p>
        </p:txBody>
      </p:sp>
      <p:sp>
        <p:nvSpPr>
          <p:cNvPr id="24" name="テキスト プレースホルダー 23"/>
          <p:cNvSpPr>
            <a:spLocks noGrp="1"/>
          </p:cNvSpPr>
          <p:nvPr>
            <p:ph type="body" sz="quarter" idx="26"/>
          </p:nvPr>
        </p:nvSpPr>
        <p:spPr>
          <a:xfrm>
            <a:off x="8448291" y="7419040"/>
            <a:ext cx="4076782" cy="1278860"/>
          </a:xfrm>
        </p:spPr>
        <p:txBody>
          <a:bodyPr/>
          <a:lstStyle/>
          <a:p>
            <a:pPr marL="288925" indent="-288925"/>
            <a:r>
              <a:rPr lang="ru-RU" altLang="ja-JP" sz="22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участие в программах дополнительной подготовки в области инклюзивного образования</a:t>
            </a:r>
            <a:endParaRPr kumimoji="1" lang="ja-JP" altLang="en-US" sz="2200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テキスト プレースホルダー 24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pPr marL="241300" indent="-241300"/>
            <a:r>
              <a:rPr lang="en-US" altLang="ja-JP" dirty="0" smtClean="0"/>
              <a:t>4</a:t>
            </a:r>
            <a:endParaRPr lang="ja-JP" altLang="en-US" dirty="0"/>
          </a:p>
        </p:txBody>
      </p:sp>
      <p:sp>
        <p:nvSpPr>
          <p:cNvPr id="26" name="テキスト プレースホルダー 25"/>
          <p:cNvSpPr>
            <a:spLocks noGrp="1"/>
          </p:cNvSpPr>
          <p:nvPr>
            <p:ph type="body" sz="quarter" idx="28"/>
          </p:nvPr>
        </p:nvSpPr>
        <p:spPr>
          <a:xfrm>
            <a:off x="4807124" y="3834860"/>
            <a:ext cx="5137665" cy="1639520"/>
          </a:xfrm>
        </p:spPr>
        <p:txBody>
          <a:bodyPr/>
          <a:lstStyle/>
          <a:p>
            <a:pPr marL="336550" indent="-336550"/>
            <a:r>
              <a:rPr lang="ru-RU" altLang="ja-JP" sz="22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организация </a:t>
            </a:r>
            <a:r>
              <a:rPr lang="ru-RU" altLang="ja-JP" sz="22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и участие в мероприятиях </a:t>
            </a:r>
            <a:endParaRPr lang="ru-RU" altLang="ja-JP" sz="2200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altLang="ja-JP" sz="22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специальной </a:t>
            </a:r>
          </a:p>
          <a:p>
            <a:pPr marL="0" indent="0">
              <a:buNone/>
            </a:pPr>
            <a:r>
              <a:rPr lang="ru-RU" altLang="ja-JP" sz="22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направленности</a:t>
            </a:r>
            <a:endParaRPr kumimoji="1" lang="ja-JP" altLang="en-US" sz="2200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テキスト プレースホルダー 26"/>
          <p:cNvSpPr>
            <a:spLocks noGrp="1"/>
          </p:cNvSpPr>
          <p:nvPr>
            <p:ph type="body" sz="quarter" idx="29"/>
          </p:nvPr>
        </p:nvSpPr>
        <p:spPr>
          <a:xfrm>
            <a:off x="12600328" y="6562103"/>
            <a:ext cx="3348480" cy="856937"/>
          </a:xfrm>
        </p:spPr>
        <p:txBody>
          <a:bodyPr/>
          <a:lstStyle/>
          <a:p>
            <a:pPr marL="241300" indent="-241300"/>
            <a:r>
              <a:rPr lang="en-US" altLang="ja-JP" dirty="0" smtClean="0"/>
              <a:t>5</a:t>
            </a:r>
            <a:endParaRPr lang="ja-JP" altLang="en-US" dirty="0"/>
          </a:p>
        </p:txBody>
      </p:sp>
      <p:sp>
        <p:nvSpPr>
          <p:cNvPr id="28" name="テキスト プレースホルダー 27"/>
          <p:cNvSpPr>
            <a:spLocks noGrp="1"/>
          </p:cNvSpPr>
          <p:nvPr>
            <p:ph type="body" sz="quarter" idx="30"/>
          </p:nvPr>
        </p:nvSpPr>
        <p:spPr>
          <a:xfrm>
            <a:off x="12600327" y="7474392"/>
            <a:ext cx="3610845" cy="1639520"/>
          </a:xfrm>
        </p:spPr>
        <p:txBody>
          <a:bodyPr/>
          <a:lstStyle/>
          <a:p>
            <a:pPr marL="288925" indent="-288925"/>
            <a:r>
              <a:rPr lang="ru-RU" altLang="ja-JP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поиск новой информации междисциплинарных отраслей</a:t>
            </a:r>
            <a:endParaRPr kumimoji="1" lang="ja-JP" altLang="en-US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テキスト プレースホルダー 28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marL="288925" indent="-288925"/>
            <a:r>
              <a:rPr lang="en-US" altLang="ja-JP" dirty="0" smtClean="0"/>
              <a:t>6</a:t>
            </a:r>
            <a:endParaRPr lang="ja-JP" altLang="en-US" dirty="0"/>
          </a:p>
        </p:txBody>
      </p:sp>
      <p:sp>
        <p:nvSpPr>
          <p:cNvPr id="30" name="テキスト プレースホルダー 29"/>
          <p:cNvSpPr>
            <a:spLocks noGrp="1"/>
          </p:cNvSpPr>
          <p:nvPr>
            <p:ph type="body" sz="quarter" idx="32"/>
          </p:nvPr>
        </p:nvSpPr>
        <p:spPr>
          <a:xfrm>
            <a:off x="9944789" y="3776804"/>
            <a:ext cx="3756781" cy="1639520"/>
          </a:xfrm>
        </p:spPr>
        <p:txBody>
          <a:bodyPr/>
          <a:lstStyle/>
          <a:p>
            <a:pPr marL="288925" indent="-288925"/>
            <a:r>
              <a:rPr kumimoji="1" lang="ru-RU" altLang="ja-JP" sz="22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реактивность </a:t>
            </a:r>
            <a:r>
              <a:rPr kumimoji="1" lang="ru-RU" altLang="ja-JP" sz="22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обратной связи от пользователей с ООП </a:t>
            </a:r>
            <a:endParaRPr kumimoji="1" lang="ru-RU" altLang="ja-JP" sz="2200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kumimoji="1" lang="ru-RU" altLang="ja-JP" sz="22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о </a:t>
            </a:r>
            <a:r>
              <a:rPr kumimoji="1" lang="ru-RU" altLang="ja-JP" sz="22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предоставляемых библиотечных </a:t>
            </a:r>
            <a:r>
              <a:rPr kumimoji="1" lang="ru-RU" altLang="ja-JP" sz="22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услугах</a:t>
            </a:r>
            <a:endParaRPr kumimoji="1" lang="ja-JP" altLang="en-US" sz="2200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5926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7"/>
          <p:cNvSpPr>
            <a:spLocks noGrp="1"/>
          </p:cNvSpPr>
          <p:nvPr>
            <p:ph type="title"/>
          </p:nvPr>
        </p:nvSpPr>
        <p:spPr>
          <a:xfrm>
            <a:off x="1497001" y="327965"/>
            <a:ext cx="14800501" cy="1193311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ПРОСВЕТИТЕЛЬСКОЕ НАПРАВЛЕНИЕ ДЕЯТЕЛЬНОСТИ </a:t>
            </a:r>
            <a:endParaRPr lang="ru-RU" sz="36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6524026" y="9418975"/>
            <a:ext cx="1523868" cy="547688"/>
          </a:xfrm>
        </p:spPr>
        <p:txBody>
          <a:bodyPr/>
          <a:lstStyle/>
          <a:p>
            <a:fld id="{F95F845C-B07D-424A-A6EA-96D8F4A7E4C5}" type="slidenum">
              <a:rPr lang="ja-JP" altLang="en-US" smtClean="0"/>
              <a:pPr/>
              <a:t>11</a:t>
            </a:fld>
            <a:endParaRPr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7051317" y="3388305"/>
            <a:ext cx="4366342" cy="964895"/>
          </a:xfrm>
        </p:spPr>
        <p:txBody>
          <a:bodyPr/>
          <a:lstStyle/>
          <a:p>
            <a:pPr marL="0" indent="0">
              <a:buNone/>
            </a:pPr>
            <a:r>
              <a:rPr lang="ru-RU" altLang="ja-JP" sz="32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ПОПУЛЯРИЗАЦИЯ </a:t>
            </a:r>
            <a:r>
              <a:rPr lang="ru-RU" altLang="ja-JP" sz="2800" b="1" dirty="0" smtClean="0">
                <a:latin typeface="Arial" pitchFamily="34" charset="0"/>
                <a:cs typeface="Arial" pitchFamily="34" charset="0"/>
              </a:rPr>
              <a:t>идеи </a:t>
            </a:r>
            <a:r>
              <a:rPr lang="ru-RU" altLang="ja-JP" sz="2800" b="1" dirty="0">
                <a:latin typeface="Arial" pitchFamily="34" charset="0"/>
                <a:cs typeface="Arial" pitchFamily="34" charset="0"/>
              </a:rPr>
              <a:t>инклюзии </a:t>
            </a:r>
            <a:endParaRPr kumimoji="1" lang="ja-JP" altLang="en-US" sz="3600" dirty="0"/>
          </a:p>
        </p:txBody>
      </p:sp>
      <p:sp>
        <p:nvSpPr>
          <p:cNvPr id="19" name="テキスト プレースホルダー 18"/>
          <p:cNvSpPr>
            <a:spLocks noGrp="1"/>
          </p:cNvSpPr>
          <p:nvPr>
            <p:ph type="body" sz="quarter" idx="21"/>
          </p:nvPr>
        </p:nvSpPr>
        <p:spPr>
          <a:xfrm>
            <a:off x="7216506" y="4422310"/>
            <a:ext cx="3861915" cy="2357908"/>
          </a:xfrm>
        </p:spPr>
        <p:txBody>
          <a:bodyPr/>
          <a:lstStyle/>
          <a:p>
            <a:pPr marL="0" indent="449263" algn="ctr"/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одна из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важных </a:t>
            </a: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задач, которую библиотека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выполняет </a:t>
            </a: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рамках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культурно-просветительской функции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テキスト プレースホルダー 19"/>
          <p:cNvSpPr>
            <a:spLocks noGrp="1"/>
          </p:cNvSpPr>
          <p:nvPr>
            <p:ph type="body" sz="quarter" idx="22"/>
          </p:nvPr>
        </p:nvSpPr>
        <p:spPr>
          <a:xfrm>
            <a:off x="1813533" y="2999066"/>
            <a:ext cx="3684267" cy="1976311"/>
          </a:xfrm>
        </p:spPr>
        <p:txBody>
          <a:bodyPr/>
          <a:lstStyle/>
          <a:p>
            <a:pPr marL="0" indent="179388"/>
            <a:r>
              <a:rPr lang="ru-RU" sz="2000" b="1" dirty="0" smtClean="0">
                <a:effectLst/>
                <a:latin typeface="Arial" pitchFamily="34" charset="0"/>
                <a:cs typeface="Arial" pitchFamily="34" charset="0"/>
              </a:rPr>
              <a:t>ТЕСНОЕ СОТРУДНИЧЕСТВО СО СМИ </a:t>
            </a:r>
            <a:endParaRPr kumimoji="1" lang="ru-RU" altLang="ja-JP" sz="19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テキスト プレースホルダー 19"/>
          <p:cNvSpPr>
            <a:spLocks noGrp="1"/>
          </p:cNvSpPr>
          <p:nvPr>
            <p:ph type="body" sz="quarter" idx="22"/>
          </p:nvPr>
        </p:nvSpPr>
        <p:spPr>
          <a:xfrm>
            <a:off x="5212985" y="7172090"/>
            <a:ext cx="3684267" cy="1976311"/>
          </a:xfrm>
        </p:spPr>
        <p:txBody>
          <a:bodyPr/>
          <a:lstStyle/>
          <a:p>
            <a:pPr marL="0" indent="268288"/>
            <a:r>
              <a:rPr lang="ru-RU" sz="2000" b="1" dirty="0" smtClean="0">
                <a:effectLst/>
                <a:latin typeface="Arial" pitchFamily="34" charset="0"/>
                <a:cs typeface="Arial" pitchFamily="34" charset="0"/>
              </a:rPr>
              <a:t>ТЕМАТИЧЕСКИЕ АКЦИИ</a:t>
            </a:r>
            <a:endParaRPr kumimoji="1" lang="ru-RU" altLang="ja-JP" sz="19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テキスト プレースホルダー 19"/>
          <p:cNvSpPr>
            <a:spLocks noGrp="1"/>
          </p:cNvSpPr>
          <p:nvPr>
            <p:ph type="body" sz="quarter" idx="22"/>
          </p:nvPr>
        </p:nvSpPr>
        <p:spPr>
          <a:xfrm>
            <a:off x="11661739" y="3097853"/>
            <a:ext cx="3684267" cy="1255347"/>
          </a:xfrm>
        </p:spPr>
        <p:txBody>
          <a:bodyPr/>
          <a:lstStyle/>
          <a:p>
            <a:pPr marL="0" indent="179388"/>
            <a:r>
              <a:rPr lang="ru-RU" sz="2000" b="1" dirty="0" smtClean="0">
                <a:effectLst/>
                <a:latin typeface="Arial" pitchFamily="34" charset="0"/>
                <a:cs typeface="Arial" pitchFamily="34" charset="0"/>
              </a:rPr>
              <a:t>ФЕСТИВАЛИ / КИНОПОКАЗЫ </a:t>
            </a:r>
            <a:endParaRPr kumimoji="1" lang="ru-RU" altLang="ja-JP" sz="19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テキスト プレースホルダー 19"/>
          <p:cNvSpPr>
            <a:spLocks noGrp="1"/>
          </p:cNvSpPr>
          <p:nvPr>
            <p:ph type="body" sz="quarter" idx="22"/>
          </p:nvPr>
        </p:nvSpPr>
        <p:spPr>
          <a:xfrm>
            <a:off x="11093542" y="7172090"/>
            <a:ext cx="3684267" cy="1976311"/>
          </a:xfrm>
        </p:spPr>
        <p:txBody>
          <a:bodyPr/>
          <a:lstStyle/>
          <a:p>
            <a:pPr marL="0" indent="179388"/>
            <a:r>
              <a:rPr lang="ru-RU" sz="2000" b="1" dirty="0" smtClean="0">
                <a:effectLst/>
                <a:latin typeface="Arial" pitchFamily="34" charset="0"/>
                <a:cs typeface="Arial" pitchFamily="34" charset="0"/>
              </a:rPr>
              <a:t>АДАПТАЦИЯ ВЕБ-РЕСУРСОВ</a:t>
            </a:r>
            <a:endParaRPr kumimoji="1" lang="ru-RU" altLang="ja-JP" sz="19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テキスト プレースホルダー 19"/>
          <p:cNvSpPr>
            <a:spLocks noGrp="1"/>
          </p:cNvSpPr>
          <p:nvPr>
            <p:ph type="body" sz="quarter" idx="22"/>
          </p:nvPr>
        </p:nvSpPr>
        <p:spPr>
          <a:xfrm>
            <a:off x="1217447" y="6365971"/>
            <a:ext cx="2988497" cy="988155"/>
          </a:xfrm>
        </p:spPr>
        <p:txBody>
          <a:bodyPr/>
          <a:lstStyle/>
          <a:p>
            <a:pPr marL="0" indent="268288"/>
            <a:r>
              <a:rPr lang="ru-RU" sz="2000" b="1" dirty="0" smtClean="0">
                <a:effectLst/>
                <a:latin typeface="Arial" pitchFamily="34" charset="0"/>
                <a:cs typeface="Arial" pitchFamily="34" charset="0"/>
              </a:rPr>
              <a:t>ОРГАНИЗАЦИЯ ВСТРЕЧ </a:t>
            </a:r>
            <a:endParaRPr kumimoji="1" lang="ru-RU" altLang="ja-JP" sz="19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テキスト プレースホルダー 19"/>
          <p:cNvSpPr>
            <a:spLocks noGrp="1"/>
          </p:cNvSpPr>
          <p:nvPr>
            <p:ph type="body" sz="quarter" idx="22"/>
          </p:nvPr>
        </p:nvSpPr>
        <p:spPr>
          <a:xfrm>
            <a:off x="15557631" y="4698415"/>
            <a:ext cx="2702805" cy="1590376"/>
          </a:xfrm>
        </p:spPr>
        <p:txBody>
          <a:bodyPr/>
          <a:lstStyle/>
          <a:p>
            <a:pPr marL="0" indent="268288" algn="r">
              <a:tabLst>
                <a:tab pos="88900" algn="l"/>
              </a:tabLst>
            </a:pPr>
            <a:r>
              <a:rPr lang="ru-RU" sz="2000" b="1" dirty="0" smtClean="0">
                <a:effectLst/>
                <a:latin typeface="Arial" pitchFamily="34" charset="0"/>
                <a:cs typeface="Arial" pitchFamily="34" charset="0"/>
              </a:rPr>
              <a:t>ОРГАНИЗАЦИЯ КОНСУЛЬТАЦИЙ </a:t>
            </a:r>
            <a:endParaRPr kumimoji="1" lang="ru-RU" altLang="ja-JP" sz="19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4" name="図プレースホルダー 24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39" r="15739"/>
          <a:stretch>
            <a:fillRect/>
          </a:stretch>
        </p:blipFill>
        <p:spPr>
          <a:xfrm>
            <a:off x="15019530" y="3768114"/>
            <a:ext cx="554470" cy="555716"/>
          </a:xfrm>
        </p:spPr>
      </p:pic>
      <p:pic>
        <p:nvPicPr>
          <p:cNvPr id="35" name="図プレースホルダー 24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39" r="15739"/>
          <a:stretch>
            <a:fillRect/>
          </a:stretch>
        </p:blipFill>
        <p:spPr>
          <a:xfrm>
            <a:off x="15346006" y="3768114"/>
            <a:ext cx="554470" cy="555716"/>
          </a:xfrm>
        </p:spPr>
      </p:pic>
      <p:pic>
        <p:nvPicPr>
          <p:cNvPr id="40" name="図プレースホルダー 28"/>
          <p:cNvPicPr>
            <a:picLocks noGrp="1" noChangeAspect="1"/>
          </p:cNvPicPr>
          <p:nvPr>
            <p:ph type="pic" sz="quarter" idx="429496729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6" r="16176"/>
          <a:stretch>
            <a:fillRect/>
          </a:stretch>
        </p:blipFill>
        <p:spPr>
          <a:xfrm>
            <a:off x="4284117" y="7067314"/>
            <a:ext cx="573623" cy="573623"/>
          </a:xfrm>
          <a:prstGeom prst="rect">
            <a:avLst/>
          </a:prstGeom>
        </p:spPr>
      </p:pic>
      <p:pic>
        <p:nvPicPr>
          <p:cNvPr id="41" name="図プレースホルダー 28"/>
          <p:cNvPicPr>
            <a:picLocks noGrp="1" noChangeAspect="1"/>
          </p:cNvPicPr>
          <p:nvPr>
            <p:ph type="pic" sz="quarter" idx="429496729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6" r="16176"/>
          <a:stretch>
            <a:fillRect/>
          </a:stretch>
        </p:blipFill>
        <p:spPr>
          <a:xfrm>
            <a:off x="3919132" y="7067314"/>
            <a:ext cx="573623" cy="573623"/>
          </a:xfrm>
          <a:prstGeom prst="rect">
            <a:avLst/>
          </a:prstGeom>
        </p:spPr>
      </p:pic>
      <p:pic>
        <p:nvPicPr>
          <p:cNvPr id="1031" name="Picture 7" descr="C:\Users\madina.kabiyeva\Desktop\Logo\special-needs-students-inclusion-education-illustration-poster-63105076 (1) - Copy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1628" y="4423523"/>
            <a:ext cx="2714283" cy="2674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madina.kabiyeva\Desktop\ТРЕНИНГ ШБТ\635851156088840799745001819_functions-of-mass-communication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944" y="4142255"/>
            <a:ext cx="2595634" cy="194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madina.kabiyeva\Downloads\Inclusion-495x329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6362" y="4484313"/>
            <a:ext cx="1886748" cy="1804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madina.kabiyeva\Downloads\a37855d0756470c7d731980c7c1f479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494" y="4928817"/>
            <a:ext cx="2148297" cy="2190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4540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/>
          <p:cNvSpPr>
            <a:spLocks noGrp="1"/>
          </p:cNvSpPr>
          <p:nvPr>
            <p:ph type="body" sz="quarter" idx="31"/>
          </p:nvPr>
        </p:nvSpPr>
        <p:spPr>
          <a:xfrm>
            <a:off x="2662486" y="3793350"/>
            <a:ext cx="2189675" cy="218967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kumimoji="1" lang="ru-RU" altLang="ja-JP" sz="88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1</a:t>
            </a:r>
            <a:endParaRPr kumimoji="1" lang="ja-JP" altLang="en-US" sz="88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32"/>
          </p:nvPr>
        </p:nvSpPr>
        <p:spPr>
          <a:xfrm>
            <a:off x="7838061" y="3793350"/>
            <a:ext cx="2189675" cy="218967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kumimoji="1" lang="ru-RU" altLang="ja-JP" sz="88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2</a:t>
            </a:r>
            <a:endParaRPr kumimoji="1" lang="ja-JP" altLang="en-US" sz="88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3"/>
          </p:nvPr>
        </p:nvSpPr>
        <p:spPr>
          <a:xfrm>
            <a:off x="13553696" y="3793350"/>
            <a:ext cx="2189675" cy="218967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kumimoji="1" lang="ru-RU" altLang="ja-JP" sz="88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3</a:t>
            </a:r>
            <a:endParaRPr kumimoji="1" lang="ja-JP" altLang="en-US" sz="88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1"/>
          </p:nvPr>
        </p:nvSpPr>
        <p:spPr>
          <a:xfrm>
            <a:off x="16635773" y="9463980"/>
            <a:ext cx="1523868" cy="547688"/>
          </a:xfrm>
        </p:spPr>
        <p:txBody>
          <a:bodyPr/>
          <a:lstStyle/>
          <a:p>
            <a:fld id="{F95F845C-B07D-424A-A6EA-96D8F4A7E4C5}" type="slidenum">
              <a:rPr lang="ja-JP" altLang="en-US" smtClean="0"/>
              <a:pPr/>
              <a:t>12</a:t>
            </a:fld>
            <a:endParaRPr lang="ja-JP" altLang="en-US" dirty="0"/>
          </a:p>
        </p:txBody>
      </p:sp>
      <p:sp>
        <p:nvSpPr>
          <p:cNvPr id="22" name="テキスト プレースホルダー 14"/>
          <p:cNvSpPr>
            <a:spLocks noGrp="1"/>
          </p:cNvSpPr>
          <p:nvPr>
            <p:ph type="body" sz="quarter" idx="14"/>
          </p:nvPr>
        </p:nvSpPr>
        <p:spPr>
          <a:xfrm>
            <a:off x="1523867" y="778015"/>
            <a:ext cx="14640119" cy="1358729"/>
          </a:xfrm>
        </p:spPr>
        <p:txBody>
          <a:bodyPr/>
          <a:lstStyle/>
          <a:p>
            <a:pPr marL="0" indent="0">
              <a:buNone/>
            </a:pPr>
            <a:r>
              <a:rPr lang="ru-RU" sz="4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СПИСОК РЕКОМЕНДУЕМЫХ </a:t>
            </a:r>
            <a:r>
              <a:rPr lang="ru-RU" sz="4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ИСТОЧНИКОВ</a:t>
            </a:r>
            <a:endParaRPr lang="ru-RU" sz="44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67222" y="6424165"/>
            <a:ext cx="5805654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Arial" pitchFamily="34" charset="0"/>
                <a:cs typeface="Arial" pitchFamily="34" charset="0"/>
              </a:rPr>
              <a:t>Dewey, B.I. and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Keally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, J. (2008) Recruiting for diversity: Strategies for twenty-first century research librarianship. Library Hi Tech, Vol. 26 No. 4, 2008, pp. 622-629, Emerald Group Publishing Limited</a:t>
            </a:r>
            <a:endParaRPr lang="ja-JP" altLang="en-US" sz="2400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800" u="sng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532916" y="6454943"/>
            <a:ext cx="53178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Педагогика и психология высшей школы: учебное пособие/ Е.А. Подольская; Нар.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укр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акад. – Харьков: Изд-во НУА, 2010. – 316 с.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2158541" y="6422587"/>
            <a:ext cx="580663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>
                <a:latin typeface="Arial" pitchFamily="34" charset="0"/>
                <a:cs typeface="Arial" pitchFamily="34" charset="0"/>
              </a:rPr>
              <a:t>Ломакина, О.Е. Приоритетные направления развития профессионального образования в XXI веке / О.Е. Ломакина // Теоретические исследования в 1999 году. - М., 2000</a:t>
            </a:r>
            <a:endParaRPr lang="ja-JP" altLang="en-US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9193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/>
      </p:par>
    </p:tnLst>
    <p:bldLst>
      <p:bldP spid="3" grpId="0" animBg="1">
        <p:tmplLst>
          <p:tmpl>
            <p:tnLst>
              <p:par>
                <p:cTn presetID="3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9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" grpId="0" animBg="1">
        <p:tmplLst>
          <p:tmpl>
            <p:tnLst>
              <p:par>
                <p:cTn presetID="3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9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 animBg="1">
        <p:tmplLst>
          <p:tmpl>
            <p:tnLst>
              <p:par>
                <p:cTn presetID="3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9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ru-RU" altLang="ja-JP" sz="5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БЛАГОДАРИМ ЗА ВНИМАНИЕ</a:t>
            </a:r>
            <a:endParaRPr kumimoji="1" lang="ja-JP" altLang="en-US" sz="54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Текст 1"/>
          <p:cNvSpPr>
            <a:spLocks noGrp="1"/>
          </p:cNvSpPr>
          <p:nvPr>
            <p:ph type="body" sz="quarter" idx="13"/>
          </p:nvPr>
        </p:nvSpPr>
        <p:spPr>
          <a:xfrm>
            <a:off x="1608557" y="7813578"/>
            <a:ext cx="4500500" cy="1320583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buNone/>
            </a:pPr>
            <a:r>
              <a:rPr kumimoji="1" lang="en-US" altLang="ja-JP" dirty="0" smtClean="0">
                <a:latin typeface="Arial" pitchFamily="34" charset="0"/>
                <a:cs typeface="Arial" pitchFamily="34" charset="0"/>
                <a:hlinkClick r:id="rId2"/>
              </a:rPr>
              <a:t>https://www.facebook.com/</a:t>
            </a:r>
            <a:endParaRPr kumimoji="1" lang="en-US" altLang="ja-JP" dirty="0" smtClean="0">
              <a:latin typeface="Arial" pitchFamily="34" charset="0"/>
              <a:cs typeface="Arial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kumimoji="1" lang="en-US" altLang="ja-JP" dirty="0" err="1" smtClean="0">
                <a:latin typeface="Arial" pitchFamily="34" charset="0"/>
                <a:cs typeface="Arial" pitchFamily="34" charset="0"/>
              </a:rPr>
              <a:t>Nazarbayev.University.Library</a:t>
            </a:r>
            <a:endParaRPr kumimoji="1" lang="ja-JP" altLang="en-US" dirty="0" smtClean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endParaRPr lang="ru-RU" dirty="0"/>
          </a:p>
        </p:txBody>
      </p:sp>
      <p:sp>
        <p:nvSpPr>
          <p:cNvPr id="8" name="Текст 1"/>
          <p:cNvSpPr>
            <a:spLocks noGrp="1"/>
          </p:cNvSpPr>
          <p:nvPr>
            <p:ph type="body" sz="quarter" idx="13"/>
          </p:nvPr>
        </p:nvSpPr>
        <p:spPr>
          <a:xfrm>
            <a:off x="7277531" y="8013269"/>
            <a:ext cx="4500500" cy="822833"/>
          </a:xfrm>
        </p:spPr>
        <p:txBody>
          <a:bodyPr/>
          <a:lstStyle/>
          <a:p>
            <a:pPr marL="0" indent="0" algn="ctr">
              <a:buNone/>
            </a:pPr>
            <a:r>
              <a:rPr kumimoji="1" lang="en-US" altLang="ja-JP" dirty="0">
                <a:latin typeface="Arial" pitchFamily="34" charset="0"/>
                <a:cs typeface="Arial" pitchFamily="34" charset="0"/>
                <a:hlinkClick r:id="rId3"/>
              </a:rPr>
              <a:t>library@nu.edu.kz</a:t>
            </a:r>
            <a:endParaRPr kumimoji="1" lang="ja-JP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Текст 1"/>
          <p:cNvSpPr>
            <a:spLocks noGrp="1"/>
          </p:cNvSpPr>
          <p:nvPr>
            <p:ph type="body" sz="quarter" idx="13"/>
          </p:nvPr>
        </p:nvSpPr>
        <p:spPr>
          <a:xfrm>
            <a:off x="12135072" y="8472522"/>
            <a:ext cx="4500500" cy="825528"/>
          </a:xfrm>
        </p:spPr>
        <p:txBody>
          <a:bodyPr/>
          <a:lstStyle/>
          <a:p>
            <a:pPr marL="0" indent="0" algn="ctr">
              <a:buNone/>
            </a:pPr>
            <a:r>
              <a:rPr kumimoji="1" lang="en-US" altLang="ja-JP" dirty="0">
                <a:latin typeface="Arial" pitchFamily="34" charset="0"/>
                <a:cs typeface="Arial" pitchFamily="34" charset="0"/>
              </a:rPr>
              <a:t>+7 (7172) </a:t>
            </a:r>
            <a:r>
              <a:rPr kumimoji="1" lang="en-US" altLang="ja-JP" dirty="0" smtClean="0">
                <a:latin typeface="Arial" pitchFamily="34" charset="0"/>
                <a:cs typeface="Arial" pitchFamily="34" charset="0"/>
              </a:rPr>
              <a:t>70-</a:t>
            </a:r>
            <a:r>
              <a:rPr kumimoji="1" lang="ru-RU" altLang="ja-JP" dirty="0" smtClean="0">
                <a:latin typeface="Arial" pitchFamily="34" charset="0"/>
                <a:cs typeface="Arial" pitchFamily="34" charset="0"/>
              </a:rPr>
              <a:t>62</a:t>
            </a:r>
            <a:r>
              <a:rPr kumimoji="1" lang="en-US" altLang="ja-JP" dirty="0" smtClean="0">
                <a:latin typeface="Arial" pitchFamily="34" charset="0"/>
                <a:cs typeface="Arial" pitchFamily="34" charset="0"/>
              </a:rPr>
              <a:t>-</a:t>
            </a:r>
            <a:r>
              <a:rPr kumimoji="1" lang="ru-RU" altLang="ja-JP" dirty="0" smtClean="0">
                <a:latin typeface="Arial" pitchFamily="34" charset="0"/>
                <a:cs typeface="Arial" pitchFamily="34" charset="0"/>
              </a:rPr>
              <a:t>55</a:t>
            </a:r>
          </a:p>
          <a:p>
            <a:pPr marL="0" indent="0" algn="ctr">
              <a:buNone/>
            </a:pPr>
            <a:r>
              <a:rPr kumimoji="1" lang="en-US" altLang="ja-JP" dirty="0">
                <a:latin typeface="Arial" pitchFamily="34" charset="0"/>
                <a:cs typeface="Arial" pitchFamily="34" charset="0"/>
              </a:rPr>
              <a:t>+7 (7172) 70-</a:t>
            </a:r>
            <a:r>
              <a:rPr kumimoji="1" lang="ru-RU" altLang="ja-JP" dirty="0">
                <a:latin typeface="Arial" pitchFamily="34" charset="0"/>
                <a:cs typeface="Arial" pitchFamily="34" charset="0"/>
              </a:rPr>
              <a:t>92</a:t>
            </a:r>
            <a:r>
              <a:rPr kumimoji="1" lang="en-US" altLang="ja-JP" dirty="0">
                <a:latin typeface="Arial" pitchFamily="34" charset="0"/>
                <a:cs typeface="Arial" pitchFamily="34" charset="0"/>
              </a:rPr>
              <a:t>-</a:t>
            </a:r>
            <a:r>
              <a:rPr kumimoji="1" lang="ru-RU" altLang="ja-JP" dirty="0">
                <a:latin typeface="Arial" pitchFamily="34" charset="0"/>
                <a:cs typeface="Arial" pitchFamily="34" charset="0"/>
              </a:rPr>
              <a:t>02</a:t>
            </a:r>
            <a:endParaRPr kumimoji="1" lang="ja-JP" altLang="en-US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endParaRPr kumimoji="1" lang="ja-JP" alt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Картинки по запросу facebook ic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4819" y="6715785"/>
            <a:ext cx="1312871" cy="1312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Картинки по запросу mail ic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8181" y="6850633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Картинки по запросу phone ico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0107" y="6990168"/>
            <a:ext cx="567206" cy="764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2491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9728271" y="7454479"/>
            <a:ext cx="7020780" cy="1035115"/>
          </a:xfrm>
        </p:spPr>
        <p:txBody>
          <a:bodyPr/>
          <a:lstStyle/>
          <a:p>
            <a:pPr algn="r"/>
            <a:r>
              <a:rPr lang="ru-RU" sz="2400" b="0" dirty="0" smtClean="0">
                <a:latin typeface="Arial" pitchFamily="34" charset="0"/>
                <a:cs typeface="Arial" pitchFamily="34" charset="0"/>
              </a:rPr>
              <a:t>Барбара </a:t>
            </a:r>
            <a:r>
              <a:rPr lang="ru-RU" sz="2400" b="0" dirty="0" err="1">
                <a:latin typeface="Arial" pitchFamily="34" charset="0"/>
                <a:cs typeface="Arial" pitchFamily="34" charset="0"/>
              </a:rPr>
              <a:t>Дьюи</a:t>
            </a:r>
            <a:r>
              <a:rPr lang="ru-RU" sz="2400" b="0" dirty="0">
                <a:latin typeface="Arial" pitchFamily="34" charset="0"/>
                <a:cs typeface="Arial" pitchFamily="34" charset="0"/>
              </a:rPr>
              <a:t>, декан </a:t>
            </a:r>
            <a:r>
              <a:rPr lang="ru-RU" sz="2400" b="0" dirty="0" smtClean="0">
                <a:latin typeface="Arial" pitchFamily="34" charset="0"/>
                <a:cs typeface="Arial" pitchFamily="34" charset="0"/>
              </a:rPr>
              <a:t>университетской Библиотеки и Научных Коммуникаций в </a:t>
            </a:r>
            <a:r>
              <a:rPr lang="ru-RU" sz="2400" b="0" dirty="0">
                <a:latin typeface="Arial" pitchFamily="34" charset="0"/>
                <a:cs typeface="Arial" pitchFamily="34" charset="0"/>
              </a:rPr>
              <a:t>Университете штата Пенсильвания</a:t>
            </a:r>
            <a:endParaRPr lang="ja-JP" altLang="en-US" sz="2400" b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6569031" y="9598995"/>
            <a:ext cx="1523868" cy="547688"/>
          </a:xfrm>
        </p:spPr>
        <p:txBody>
          <a:bodyPr/>
          <a:lstStyle/>
          <a:p>
            <a:fld id="{F95F845C-B07D-424A-A6EA-96D8F4A7E4C5}" type="slidenum">
              <a:rPr lang="ja-JP" altLang="en-US" smtClean="0"/>
              <a:pPr/>
              <a:t>2</a:t>
            </a:fld>
            <a:endParaRPr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altLang="ja-JP" sz="36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Библиотека </a:t>
            </a:r>
            <a:r>
              <a:rPr lang="ru-RU" altLang="ja-JP" sz="36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XXI века должна включать новые методы коммуникации, сотрудничества и доступа к ресурсам, продвигая концепцию многообразия в ее самом широком понимании, причем именно это является ключевым фактором </a:t>
            </a:r>
            <a:r>
              <a:rPr lang="ru-RU" altLang="ja-JP" sz="36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успеха</a:t>
            </a:r>
            <a:endParaRPr kumimoji="1" lang="ja-JP" altLang="en-US" sz="3600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66019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62033" y="816315"/>
            <a:ext cx="15743809" cy="1685475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ПОДХОД К ПОНИМАНИЮ </a:t>
            </a:r>
            <a:r>
              <a:rPr lang="ru-RU" sz="36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ИНКЛЮЗИВНОЙ КОМПЕТЕНТНОСТИ </a:t>
            </a:r>
            <a:r>
              <a:rPr lang="ru-RU" sz="36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БИБЛИОТЕКАРЯ </a:t>
            </a:r>
            <a:r>
              <a:rPr kumimoji="1" lang="ja-JP" altLang="en-US" sz="36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kumimoji="1" lang="ja-JP" altLang="en-US" sz="36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endParaRPr lang="ru-RU" sz="3600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6525520" y="9463980"/>
            <a:ext cx="1523868" cy="547688"/>
          </a:xfrm>
        </p:spPr>
        <p:txBody>
          <a:bodyPr/>
          <a:lstStyle/>
          <a:p>
            <a:fld id="{F95F845C-B07D-424A-A6EA-96D8F4A7E4C5}" type="slidenum">
              <a:rPr lang="ja-JP" altLang="en-US" smtClean="0"/>
              <a:pPr/>
              <a:t>3</a:t>
            </a:fld>
            <a:endParaRPr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4"/>
          </p:nvPr>
        </p:nvSpPr>
        <p:spPr>
          <a:xfrm>
            <a:off x="11213436" y="2623220"/>
            <a:ext cx="6428271" cy="1856659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ИНКЛЮЗИВНАЯ </a:t>
            </a:r>
            <a:r>
              <a:rPr lang="ru-RU" sz="2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КОМПЕТЕНТНОСТЬ </a:t>
            </a:r>
            <a:r>
              <a:rPr lang="ru-RU" sz="20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БИБЛИОТЕКАРЯ </a:t>
            </a:r>
            <a:endParaRPr kumimoji="1" lang="ja-JP" altLang="en-US" sz="28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u-RU" sz="2200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テキスト プレースホルダー 19"/>
          <p:cNvSpPr>
            <a:spLocks noGrp="1"/>
          </p:cNvSpPr>
          <p:nvPr>
            <p:ph type="body" sz="quarter" idx="47"/>
          </p:nvPr>
        </p:nvSpPr>
        <p:spPr>
          <a:xfrm>
            <a:off x="699334" y="4980831"/>
            <a:ext cx="5085565" cy="3376944"/>
          </a:xfrm>
        </p:spPr>
        <p:txBody>
          <a:bodyPr/>
          <a:lstStyle/>
          <a:p>
            <a:pPr algn="r"/>
            <a:r>
              <a:rPr lang="ru-RU" sz="20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ПРОФЕССИОНАЛЬНАЯ</a:t>
            </a:r>
            <a:r>
              <a:rPr lang="ru-RU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КОМПЕТЕНТНОСТЬ</a:t>
            </a:r>
            <a:endParaRPr kumimoji="1" lang="ja-JP" altLang="en-US" sz="32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endParaRPr kumimoji="1" lang="ja-JP" altLang="en-US" sz="2200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テキスト プレースホルダー 20"/>
          <p:cNvSpPr>
            <a:spLocks noGrp="1"/>
          </p:cNvSpPr>
          <p:nvPr>
            <p:ph type="body" sz="quarter" idx="48"/>
          </p:nvPr>
        </p:nvSpPr>
        <p:spPr>
          <a:xfrm>
            <a:off x="12476054" y="5313402"/>
            <a:ext cx="5585606" cy="3016893"/>
          </a:xfrm>
        </p:spPr>
        <p:txBody>
          <a:bodyPr/>
          <a:lstStyle/>
          <a:p>
            <a:pPr algn="l"/>
            <a:r>
              <a:rPr lang="ru-RU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ИНКЛЮЗИВНАЯ </a:t>
            </a:r>
            <a:r>
              <a:rPr lang="ru-RU" sz="2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КОМПЕТЕНТНОСТЬ</a:t>
            </a:r>
            <a:endParaRPr kumimoji="1" lang="ja-JP" altLang="en-US" sz="28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 lvl="0" algn="l"/>
            <a:endParaRPr kumimoji="1" lang="ja-JP" altLang="en-US" sz="2200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Picture 6" descr="&amp;Kcy;&amp;acy;&amp;rcy;&amp;tcy;&amp;icy;&amp;ncy;&amp;kcy;&amp;icy; &amp;pcy;&amp;ocy; &amp;zcy;&amp;acy;&amp;pcy;&amp;rcy;&amp;ocy;&amp;scy;&amp;ucy; competence ic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9336" y="6624057"/>
            <a:ext cx="1575175" cy="157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7" descr="&amp;Kcy;&amp;acy;&amp;rcy;&amp;tcy;&amp;icy;&amp;ncy;&amp;kcy;&amp;icy; &amp;pcy;&amp;ocy; &amp;zcy;&amp;acy;&amp;pcy;&amp;rcy;&amp;ocy;&amp;scy;&amp;ucy; inclusive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4511" y="3902151"/>
            <a:ext cx="1195315" cy="1410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7" descr="&amp;Kcy;&amp;acy;&amp;rcy;&amp;tcy;&amp;icy;&amp;ncy;&amp;kcy;&amp;icy; &amp;pcy;&amp;ocy; &amp;zcy;&amp;acy;&amp;pcy;&amp;rcy;&amp;ocy;&amp;scy;&amp;ucy; inclusive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9232" y="6696245"/>
            <a:ext cx="1164184" cy="136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9" descr="&amp;Kcy;&amp;acy;&amp;rcy;&amp;tcy;&amp;icy;&amp;ncy;&amp;kcy;&amp;icy; &amp;pcy;&amp;ocy; &amp;zcy;&amp;acy;&amp;pcy;&amp;rcy;&amp;ocy;&amp;scy;&amp;ucy; teacher ic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3396" y="7099224"/>
            <a:ext cx="1062584" cy="1062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&amp;Pcy;&amp;ocy;&amp;khcy;&amp;ocy;&amp;zhcy;&amp;iecy;&amp;iecy; &amp;icy;&amp;zcy;&amp;ocy;&amp;bcy;&amp;rcy;&amp;acy;&amp;zhcy;&amp;iecy;&amp;ncy;&amp;icy;&amp;iecy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3938" y="4334350"/>
            <a:ext cx="977564" cy="977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9027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/>
          <p:cNvSpPr>
            <a:spLocks noGrp="1"/>
          </p:cNvSpPr>
          <p:nvPr>
            <p:ph type="title"/>
          </p:nvPr>
        </p:nvSpPr>
        <p:spPr>
          <a:xfrm>
            <a:off x="1518964" y="733010"/>
            <a:ext cx="13188890" cy="825125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ПОНЯТИЕ </a:t>
            </a:r>
            <a:r>
              <a:rPr lang="ru-RU" sz="36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ПРОФЕССИОНАЛЬНОЙ КОМПЕТЕНТНОСТИ</a:t>
            </a:r>
            <a:endParaRPr kumimoji="1" lang="ja-JP" altLang="en-US" sz="3600" b="1" dirty="0">
              <a:solidFill>
                <a:schemeClr val="accent1"/>
              </a:solidFill>
            </a:endParaRPr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4"/>
          </p:nvPr>
        </p:nvSpPr>
        <p:spPr>
          <a:xfrm>
            <a:off x="1073959" y="6448645"/>
            <a:ext cx="16411695" cy="2768600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Профессиональная компетентность - </a:t>
            </a:r>
            <a:r>
              <a:rPr lang="ru-RU" sz="28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интегральная характеристика </a:t>
            </a:r>
            <a:r>
              <a:rPr lang="ru-RU" sz="28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деловых и личностных качеств специалистов, </a:t>
            </a:r>
            <a:r>
              <a:rPr lang="ru-RU" sz="28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отражающая </a:t>
            </a:r>
            <a:r>
              <a:rPr lang="ru-RU" sz="28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уровень знаний, умений и навыков, </a:t>
            </a:r>
            <a:r>
              <a:rPr lang="ru-RU" sz="28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а также опыта  профессиональной деятельности</a:t>
            </a:r>
            <a:endParaRPr lang="en-US" sz="2800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2" name="Picture 6" descr="&amp;Kcy;&amp;acy;&amp;rcy;&amp;tcy;&amp;icy;&amp;ncy;&amp;kcy;&amp;icy; &amp;pcy;&amp;ocy; &amp;zcy;&amp;acy;&amp;pcy;&amp;rcy;&amp;ocy;&amp;scy;&amp;ucy; competence ic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2996" y="2443200"/>
            <a:ext cx="3150350" cy="315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3680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/>
          <p:cNvSpPr>
            <a:spLocks noGrp="1"/>
          </p:cNvSpPr>
          <p:nvPr>
            <p:ph type="title"/>
          </p:nvPr>
        </p:nvSpPr>
        <p:spPr>
          <a:xfrm>
            <a:off x="1518964" y="733010"/>
            <a:ext cx="13188890" cy="825125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ПОНЯТИЕ </a:t>
            </a:r>
            <a:r>
              <a:rPr lang="ru-RU" sz="36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ИНКЛЮЗИВНОЙ КОМПЕТЕНТНОСТИ</a:t>
            </a:r>
            <a:endParaRPr kumimoji="1" lang="ja-JP" altLang="en-US" sz="3600" b="1" dirty="0">
              <a:solidFill>
                <a:schemeClr val="accent1"/>
              </a:solidFill>
            </a:endParaRPr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4"/>
          </p:nvPr>
        </p:nvSpPr>
        <p:spPr>
          <a:xfrm>
            <a:off x="703149" y="6238745"/>
            <a:ext cx="16146696" cy="2768600"/>
          </a:xfrm>
        </p:spPr>
        <p:txBody>
          <a:bodyPr/>
          <a:lstStyle/>
          <a:p>
            <a:r>
              <a:rPr lang="ru-RU" sz="28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Инклюзивная компетентность </a:t>
            </a:r>
            <a:r>
              <a:rPr lang="ru-RU" sz="28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- интегративное </a:t>
            </a:r>
            <a:r>
              <a:rPr lang="ru-RU" sz="28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личностное образование, обусловливающее способность осуществлять профессиональные функции в процессе инклюзивного обучения, учитывая разные образовательные потребности </a:t>
            </a:r>
            <a:r>
              <a:rPr lang="ru-RU" sz="28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учащихся, </a:t>
            </a:r>
            <a:r>
              <a:rPr lang="ru-RU" sz="28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создавая условия для </a:t>
            </a:r>
            <a:r>
              <a:rPr lang="ru-RU" sz="28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их развития </a:t>
            </a:r>
            <a:r>
              <a:rPr lang="ru-RU" sz="28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и саморазвития </a:t>
            </a:r>
            <a:endParaRPr lang="en-US" sz="2800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5" name="Picture 7" descr="&amp;Kcy;&amp;acy;&amp;rcy;&amp;tcy;&amp;icy;&amp;ncy;&amp;kcy;&amp;icy; &amp;pcy;&amp;ocy; &amp;zcy;&amp;acy;&amp;pcy;&amp;rcy;&amp;ocy;&amp;scy;&amp;ucy; inclusive ic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8021" y="2430425"/>
            <a:ext cx="2745306" cy="315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&amp;Kcy;&amp;acy;&amp;rcy;&amp;tcy;&amp;icy;&amp;ncy;&amp;kcy;&amp;icy; &amp;pcy;&amp;ocy; &amp;zcy;&amp;acy;&amp;pcy;&amp;rcy;&amp;ocy;&amp;scy;&amp;ucy; teacher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9926" y="3163280"/>
            <a:ext cx="2790310" cy="2790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7852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4"/>
          </p:nvPr>
        </p:nvSpPr>
        <p:spPr>
          <a:xfrm>
            <a:off x="1042306" y="6568679"/>
            <a:ext cx="16667507" cy="2768600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ПРОФЕССИОНАЛЬНАЯ КОМПЕТЕНТНОСТЬ </a:t>
            </a:r>
            <a:r>
              <a:rPr lang="ru-RU" sz="28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БИБЛИОТЕКАРЯ </a:t>
            </a:r>
            <a:r>
              <a:rPr lang="ru-RU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28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способность специалиста </a:t>
            </a:r>
            <a:r>
              <a:rPr lang="ru-RU" sz="28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эффективной реализации профессиональных функций в условиях инклюзивной практики, </a:t>
            </a:r>
            <a:endParaRPr lang="en-US" sz="2800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8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sz="28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учетом специфики потребностей пользователей  и принятия инклюзивных ценностей на персональном </a:t>
            </a:r>
            <a:r>
              <a:rPr lang="ru-RU" sz="28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уровне</a:t>
            </a:r>
            <a:endParaRPr lang="en-US" sz="2800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タイトル 4"/>
          <p:cNvSpPr>
            <a:spLocks noGrp="1"/>
          </p:cNvSpPr>
          <p:nvPr>
            <p:ph type="title"/>
          </p:nvPr>
        </p:nvSpPr>
        <p:spPr>
          <a:xfrm>
            <a:off x="1518964" y="733010"/>
            <a:ext cx="15545122" cy="825125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ПОНЯТИЕ </a:t>
            </a:r>
            <a:r>
              <a:rPr lang="ru-RU" sz="36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ИНКЛЮЗИВНОЙ КОМПЕТЕНТНОСТИ БИБЛИОТЕКАРЯ</a:t>
            </a:r>
            <a:endParaRPr kumimoji="1" lang="ja-JP" altLang="en-US" sz="3600" b="1" dirty="0">
              <a:solidFill>
                <a:schemeClr val="accent1"/>
              </a:solidFill>
            </a:endParaRPr>
          </a:p>
        </p:txBody>
      </p:sp>
      <p:pic>
        <p:nvPicPr>
          <p:cNvPr id="3074" name="Picture 2" descr="&amp;Kcy;&amp;acy;&amp;rcy;&amp;tcy;&amp;icy;&amp;ncy;&amp;kcy;&amp;icy; &amp;pcy;&amp;ocy; &amp;zcy;&amp;acy;&amp;pcy;&amp;rcy;&amp;ocy;&amp;scy;&amp;ucy; inclusive ic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991" y="2511188"/>
            <a:ext cx="2947510" cy="3127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&amp;Pcy;&amp;ocy;&amp;khcy;&amp;ocy;&amp;zhcy;&amp;iecy;&amp;iecy; &amp;icy;&amp;zcy;&amp;ocy;&amp;bcy;&amp;rcy;&amp;acy;&amp;zhcy;&amp;iecy;&amp;ncy;&amp;icy;&amp;iecy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3276" y="3678977"/>
            <a:ext cx="2340260" cy="2340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1573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タイトル 12"/>
          <p:cNvSpPr>
            <a:spLocks noGrp="1"/>
          </p:cNvSpPr>
          <p:nvPr>
            <p:ph type="title"/>
          </p:nvPr>
        </p:nvSpPr>
        <p:spPr>
          <a:xfrm>
            <a:off x="1529399" y="486581"/>
            <a:ext cx="13562423" cy="1082225"/>
          </a:xfrm>
        </p:spPr>
        <p:txBody>
          <a:bodyPr>
            <a:noAutofit/>
          </a:bodyPr>
          <a:lstStyle/>
          <a:p>
            <a:r>
              <a:rPr kumimoji="1" lang="ru-RU" altLang="ja-JP" sz="36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КОНЦЕПТУАЛЬНАЯ МОДЕЛЬ</a:t>
            </a:r>
            <a:endParaRPr kumimoji="1" lang="ja-JP" altLang="en-US" sz="36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6479021" y="9508985"/>
            <a:ext cx="1523868" cy="547688"/>
          </a:xfrm>
        </p:spPr>
        <p:txBody>
          <a:bodyPr/>
          <a:lstStyle/>
          <a:p>
            <a:fld id="{F95F845C-B07D-424A-A6EA-96D8F4A7E4C5}" type="slidenum">
              <a:rPr lang="ja-JP" altLang="en-US" smtClean="0"/>
              <a:pPr/>
              <a:t>7</a:t>
            </a:fld>
            <a:endParaRPr lang="ja-JP" altLang="en-US" dirty="0"/>
          </a:p>
        </p:txBody>
      </p:sp>
      <p:sp>
        <p:nvSpPr>
          <p:cNvPr id="17" name="テキスト プレースホルダー 16"/>
          <p:cNvSpPr>
            <a:spLocks noGrp="1"/>
          </p:cNvSpPr>
          <p:nvPr>
            <p:ph type="body" sz="quarter" idx="32"/>
          </p:nvPr>
        </p:nvSpPr>
        <p:spPr>
          <a:xfrm>
            <a:off x="412236" y="6875474"/>
            <a:ext cx="5490610" cy="870619"/>
          </a:xfrm>
        </p:spPr>
        <p:txBody>
          <a:bodyPr/>
          <a:lstStyle/>
          <a:p>
            <a:pPr algn="r"/>
            <a:r>
              <a:rPr lang="ru-RU" altLang="ja-JP" b="1" dirty="0" smtClean="0">
                <a:latin typeface="Arial" pitchFamily="34" charset="0"/>
                <a:cs typeface="Arial" pitchFamily="34" charset="0"/>
              </a:rPr>
              <a:t>НАВЫКИ</a:t>
            </a:r>
            <a:endParaRPr kumimoji="1" lang="ja-JP" alt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テキスト プレースホルダー 18"/>
          <p:cNvSpPr>
            <a:spLocks noGrp="1"/>
          </p:cNvSpPr>
          <p:nvPr>
            <p:ph type="body" sz="quarter" idx="34"/>
          </p:nvPr>
        </p:nvSpPr>
        <p:spPr>
          <a:xfrm>
            <a:off x="12113536" y="7410232"/>
            <a:ext cx="5490610" cy="870619"/>
          </a:xfrm>
        </p:spPr>
        <p:txBody>
          <a:bodyPr/>
          <a:lstStyle/>
          <a:p>
            <a:r>
              <a:rPr lang="ru-RU" altLang="ja-JP" b="1" dirty="0" smtClean="0">
                <a:latin typeface="Arial" pitchFamily="34" charset="0"/>
                <a:cs typeface="Arial" pitchFamily="34" charset="0"/>
              </a:rPr>
              <a:t>ЛИЧНОСТНЫЕ КАЧЕСТВА</a:t>
            </a:r>
            <a:endParaRPr kumimoji="1" lang="ja-JP" alt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テキスト プレースホルダー 20"/>
          <p:cNvSpPr>
            <a:spLocks noGrp="1"/>
          </p:cNvSpPr>
          <p:nvPr>
            <p:ph type="body" sz="quarter" idx="36"/>
          </p:nvPr>
        </p:nvSpPr>
        <p:spPr>
          <a:xfrm>
            <a:off x="11811855" y="2808900"/>
            <a:ext cx="5490610" cy="870619"/>
          </a:xfrm>
        </p:spPr>
        <p:txBody>
          <a:bodyPr/>
          <a:lstStyle/>
          <a:p>
            <a:pPr algn="l"/>
            <a:r>
              <a:rPr kumimoji="1" lang="ru-RU" altLang="ja-JP" b="1" dirty="0" smtClean="0">
                <a:latin typeface="Arial" pitchFamily="34" charset="0"/>
                <a:cs typeface="Arial" pitchFamily="34" charset="0"/>
              </a:rPr>
              <a:t>ЗНАНИЯ</a:t>
            </a:r>
            <a:endParaRPr kumimoji="1" lang="ja-JP" alt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テキスト プレースホルダー 22"/>
          <p:cNvSpPr>
            <a:spLocks noGrp="1"/>
          </p:cNvSpPr>
          <p:nvPr>
            <p:ph type="body" sz="quarter" idx="38"/>
          </p:nvPr>
        </p:nvSpPr>
        <p:spPr>
          <a:xfrm>
            <a:off x="622513" y="2966844"/>
            <a:ext cx="5490610" cy="870619"/>
          </a:xfrm>
        </p:spPr>
        <p:txBody>
          <a:bodyPr/>
          <a:lstStyle/>
          <a:p>
            <a:r>
              <a:rPr kumimoji="1" lang="ru-RU" altLang="ja-JP" b="1" dirty="0" smtClean="0">
                <a:latin typeface="Arial" pitchFamily="34" charset="0"/>
                <a:cs typeface="Arial" pitchFamily="34" charset="0"/>
              </a:rPr>
              <a:t>УМЕНИЯ</a:t>
            </a:r>
            <a:endParaRPr kumimoji="1" lang="ja-JP" alt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テキスト プレースホルダー 23"/>
          <p:cNvSpPr>
            <a:spLocks noGrp="1"/>
          </p:cNvSpPr>
          <p:nvPr>
            <p:ph type="body" sz="quarter" idx="39"/>
          </p:nvPr>
        </p:nvSpPr>
        <p:spPr>
          <a:xfrm>
            <a:off x="6532916" y="5558106"/>
            <a:ext cx="5260787" cy="773203"/>
          </a:xfrm>
        </p:spPr>
        <p:txBody>
          <a:bodyPr/>
          <a:lstStyle/>
          <a:p>
            <a:pPr marL="0" indent="0">
              <a:buNone/>
            </a:pPr>
            <a:r>
              <a:rPr kumimoji="1" lang="ru-RU" altLang="ja-JP" sz="3800" b="1" i="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ИНКЛЮЗИВНАЯ КОМПЕТЕНТНОСТЬ</a:t>
            </a:r>
            <a:endParaRPr kumimoji="1" lang="ja-JP" altLang="en-US" sz="3800" i="0" dirty="0"/>
          </a:p>
        </p:txBody>
      </p:sp>
      <p:pic>
        <p:nvPicPr>
          <p:cNvPr id="30" name="図プレースホルダー 29"/>
          <p:cNvPicPr>
            <a:picLocks noGrp="1" noChangeAspect="1"/>
          </p:cNvPicPr>
          <p:nvPr>
            <p:ph type="pic" sz="quarter" idx="17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6" r="16176"/>
          <a:stretch>
            <a:fillRect/>
          </a:stretch>
        </p:blipFill>
        <p:spPr/>
      </p:pic>
      <p:pic>
        <p:nvPicPr>
          <p:cNvPr id="34" name="図プレースホルダー 33"/>
          <p:cNvPicPr>
            <a:picLocks noGrp="1" noChangeAspect="1"/>
          </p:cNvPicPr>
          <p:nvPr>
            <p:ph type="pic" sz="quarter" idx="4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6" r="16176"/>
          <a:stretch>
            <a:fillRect/>
          </a:stretch>
        </p:blipFill>
        <p:spPr/>
      </p:pic>
      <p:pic>
        <p:nvPicPr>
          <p:cNvPr id="32" name="図プレースホルダー 31"/>
          <p:cNvPicPr>
            <a:picLocks noGrp="1" noChangeAspect="1"/>
          </p:cNvPicPr>
          <p:nvPr>
            <p:ph type="pic" sz="quarter" idx="4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83" r="16083"/>
          <a:stretch>
            <a:fillRect/>
          </a:stretch>
        </p:blipFill>
        <p:spPr/>
      </p:pic>
      <p:pic>
        <p:nvPicPr>
          <p:cNvPr id="35" name="図プレースホルダー 34"/>
          <p:cNvPicPr>
            <a:picLocks noGrp="1" noChangeAspect="1"/>
          </p:cNvPicPr>
          <p:nvPr>
            <p:ph type="pic" sz="quarter" idx="4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83" r="1608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30423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7"/>
          <p:cNvSpPr>
            <a:spLocks noGrp="1"/>
          </p:cNvSpPr>
          <p:nvPr>
            <p:ph type="title"/>
          </p:nvPr>
        </p:nvSpPr>
        <p:spPr>
          <a:xfrm>
            <a:off x="1409070" y="0"/>
            <a:ext cx="15887051" cy="168022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СТРУКТУРА ИНКЛЮЗИВНОЙ КОМПЕТЕНТНОСТИ </a:t>
            </a:r>
            <a:endParaRPr kumimoji="1" lang="ja-JP" altLang="en-US" sz="36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6583245" y="9418975"/>
            <a:ext cx="1523868" cy="547688"/>
          </a:xfrm>
        </p:spPr>
        <p:txBody>
          <a:bodyPr/>
          <a:lstStyle/>
          <a:p>
            <a:fld id="{F95F845C-B07D-424A-A6EA-96D8F4A7E4C5}" type="slidenum">
              <a:rPr lang="ja-JP" altLang="en-US" smtClean="0"/>
              <a:pPr/>
              <a:t>8</a:t>
            </a:fld>
            <a:endParaRPr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4"/>
          </p:nvPr>
        </p:nvSpPr>
        <p:spPr>
          <a:xfrm>
            <a:off x="824252" y="4503440"/>
            <a:ext cx="5148040" cy="964895"/>
          </a:xfrm>
        </p:spPr>
        <p:txBody>
          <a:bodyPr/>
          <a:lstStyle/>
          <a:p>
            <a:r>
              <a:rPr lang="ru-RU" sz="3200" b="1" dirty="0">
                <a:effectLst/>
                <a:latin typeface="Arial" pitchFamily="34" charset="0"/>
                <a:cs typeface="Arial" pitchFamily="34" charset="0"/>
              </a:rPr>
              <a:t>ИНФОРМАЦИОННАЯ КОМПЕТЕНЦИЯ </a:t>
            </a:r>
            <a:endParaRPr kumimoji="1" lang="ja-JP" altLang="en-US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5"/>
          </p:nvPr>
        </p:nvSpPr>
        <p:spPr>
          <a:xfrm>
            <a:off x="241933" y="5682158"/>
            <a:ext cx="6978018" cy="3442445"/>
          </a:xfrm>
        </p:spPr>
        <p:txBody>
          <a:bodyPr/>
          <a:lstStyle/>
          <a:p>
            <a:pPr lvl="0"/>
            <a:r>
              <a:rPr lang="ru-RU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ЗНАНИЕ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основных </a:t>
            </a: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положений нормативно-правовой базы документов, регулирующих политику осуществления инклюзивной практики внутри учреждения; </a:t>
            </a:r>
            <a:endParaRPr lang="en-US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lvl="0" indent="0">
              <a:buNone/>
            </a:pP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ЗНАНИЕ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индивидуально-психологических </a:t>
            </a: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особенностей пользователей с особыми образовательными потребностями (ООП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17"/>
          </p:nvPr>
        </p:nvSpPr>
        <p:spPr>
          <a:xfrm>
            <a:off x="6718026" y="4503440"/>
            <a:ext cx="5199996" cy="964895"/>
          </a:xfrm>
        </p:spPr>
        <p:txBody>
          <a:bodyPr/>
          <a:lstStyle/>
          <a:p>
            <a:r>
              <a:rPr lang="ru-RU" sz="3200" b="1" dirty="0" smtClean="0">
                <a:effectLst/>
                <a:latin typeface="Arial" pitchFamily="34" charset="0"/>
                <a:cs typeface="Arial" pitchFamily="34" charset="0"/>
              </a:rPr>
              <a:t>ОРГАНИЗАЦИОННАЯ</a:t>
            </a:r>
            <a:r>
              <a:rPr lang="en-US" sz="3200" dirty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effectLst/>
                <a:latin typeface="Arial" pitchFamily="34" charset="0"/>
                <a:cs typeface="Arial" pitchFamily="34" charset="0"/>
              </a:rPr>
              <a:t>КОМПЕТЕНЦИЯ </a:t>
            </a:r>
            <a:endParaRPr kumimoji="1" lang="ja-JP" alt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18"/>
          </p:nvPr>
        </p:nvSpPr>
        <p:spPr>
          <a:xfrm>
            <a:off x="6706796" y="5768802"/>
            <a:ext cx="5573287" cy="3198475"/>
          </a:xfrm>
        </p:spPr>
        <p:txBody>
          <a:bodyPr/>
          <a:lstStyle/>
          <a:p>
            <a:pPr lvl="0"/>
            <a:r>
              <a:rPr lang="ru-RU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УМЕНИЕ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работать </a:t>
            </a: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 вспомогательными технологиями и программными обеспечениями, необходимых для доступа к информации лицам с ООП различных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категорий</a:t>
            </a:r>
          </a:p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テキスト プレースホルダー 16"/>
          <p:cNvSpPr>
            <a:spLocks noGrp="1"/>
          </p:cNvSpPr>
          <p:nvPr>
            <p:ph type="body" sz="quarter" idx="20"/>
          </p:nvPr>
        </p:nvSpPr>
        <p:spPr>
          <a:xfrm>
            <a:off x="12502717" y="4498517"/>
            <a:ext cx="5238799" cy="964895"/>
          </a:xfrm>
        </p:spPr>
        <p:txBody>
          <a:bodyPr/>
          <a:lstStyle/>
          <a:p>
            <a:r>
              <a:rPr lang="ru-RU" sz="3200" b="1" dirty="0" smtClean="0">
                <a:effectLst/>
                <a:latin typeface="Arial" pitchFamily="34" charset="0"/>
                <a:cs typeface="Arial" pitchFamily="34" charset="0"/>
              </a:rPr>
              <a:t>КОММУНИКАТИВНАЯ</a:t>
            </a:r>
            <a:r>
              <a:rPr lang="en-US" sz="3200" dirty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effectLst/>
                <a:latin typeface="Arial" pitchFamily="34" charset="0"/>
                <a:cs typeface="Arial" pitchFamily="34" charset="0"/>
              </a:rPr>
              <a:t>КОМПЕТЕНЦИЯ </a:t>
            </a:r>
            <a:endParaRPr kumimoji="1" lang="ja-JP" alt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テキスト プレースホルダー 17"/>
          <p:cNvSpPr>
            <a:spLocks noGrp="1"/>
          </p:cNvSpPr>
          <p:nvPr>
            <p:ph type="body" sz="quarter" idx="21"/>
          </p:nvPr>
        </p:nvSpPr>
        <p:spPr>
          <a:xfrm>
            <a:off x="12399678" y="5725444"/>
            <a:ext cx="5341838" cy="2107178"/>
          </a:xfrm>
        </p:spPr>
        <p:txBody>
          <a:bodyPr/>
          <a:lstStyle/>
          <a:p>
            <a:pPr lvl="0"/>
            <a:r>
              <a:rPr lang="ru-RU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ВЛАДЕНИЕ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навыками </a:t>
            </a: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коммуникаций с лицами с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ООП</a:t>
            </a:r>
            <a:endParaRPr kumimoji="1" lang="ja-JP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4" name="図プレースホルダー 38"/>
          <p:cNvPicPr>
            <a:picLocks noGrp="1" noChangeAspect="1"/>
          </p:cNvPicPr>
          <p:nvPr>
            <p:ph type="pic"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14" r="15914"/>
          <a:stretch>
            <a:fillRect/>
          </a:stretch>
        </p:blipFill>
        <p:spPr>
          <a:xfrm>
            <a:off x="3022525" y="2893250"/>
            <a:ext cx="1215135" cy="1214320"/>
          </a:xfrm>
          <a:prstGeom prst="rect">
            <a:avLst/>
          </a:prstGeom>
        </p:spPr>
      </p:pic>
      <p:pic>
        <p:nvPicPr>
          <p:cNvPr id="25" name="図プレースホルダー 46"/>
          <p:cNvPicPr>
            <a:picLocks noGrp="1" noChangeAspect="1"/>
          </p:cNvPicPr>
          <p:nvPr>
            <p:ph type="pic" sz="quarter" idx="429496729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14" r="15914"/>
          <a:stretch>
            <a:fillRect/>
          </a:stretch>
        </p:blipFill>
        <p:spPr>
          <a:xfrm>
            <a:off x="8918181" y="2979918"/>
            <a:ext cx="1125125" cy="1127652"/>
          </a:xfrm>
          <a:prstGeom prst="rect">
            <a:avLst/>
          </a:prstGeom>
        </p:spPr>
      </p:pic>
      <p:pic>
        <p:nvPicPr>
          <p:cNvPr id="26" name="図プレースホルダー 41"/>
          <p:cNvPicPr>
            <a:picLocks noGrp="1" noChangeAspect="1"/>
          </p:cNvPicPr>
          <p:nvPr>
            <p:ph type="pic" sz="quarter" idx="4294967295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14" r="15914"/>
          <a:stretch>
            <a:fillRect/>
          </a:stretch>
        </p:blipFill>
        <p:spPr>
          <a:xfrm>
            <a:off x="14522779" y="2979918"/>
            <a:ext cx="1063428" cy="120998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409070" y="1680219"/>
            <a:ext cx="65206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профессиональный уровень) </a:t>
            </a:r>
            <a:endParaRPr lang="ja-JP" altLang="en-US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3076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6524026" y="9418975"/>
            <a:ext cx="1523868" cy="547688"/>
          </a:xfrm>
        </p:spPr>
        <p:txBody>
          <a:bodyPr/>
          <a:lstStyle/>
          <a:p>
            <a:fld id="{F95F845C-B07D-424A-A6EA-96D8F4A7E4C5}" type="slidenum">
              <a:rPr lang="ja-JP" altLang="en-US" smtClean="0"/>
              <a:pPr/>
              <a:t>9</a:t>
            </a:fld>
            <a:endParaRPr lang="ja-JP" altLang="en-US" dirty="0"/>
          </a:p>
        </p:txBody>
      </p:sp>
      <p:sp>
        <p:nvSpPr>
          <p:cNvPr id="20" name="テキスト プレースホルダー 19"/>
          <p:cNvSpPr>
            <a:spLocks noGrp="1"/>
          </p:cNvSpPr>
          <p:nvPr>
            <p:ph type="body" sz="quarter" idx="22"/>
          </p:nvPr>
        </p:nvSpPr>
        <p:spPr>
          <a:xfrm>
            <a:off x="1872053" y="2869840"/>
            <a:ext cx="3684267" cy="1976311"/>
          </a:xfrm>
        </p:spPr>
        <p:txBody>
          <a:bodyPr/>
          <a:lstStyle/>
          <a:p>
            <a:pPr marL="0" indent="179388"/>
            <a:r>
              <a:rPr lang="ru-RU" sz="2000" b="1" dirty="0" smtClean="0">
                <a:effectLst/>
                <a:latin typeface="Arial" pitchFamily="34" charset="0"/>
                <a:cs typeface="Arial" pitchFamily="34" charset="0"/>
              </a:rPr>
              <a:t>ГЛУБИННОЕ ОСОЗНАНИЕ КОНЦЕПЦИИ МНОГООБРАЗИЯ</a:t>
            </a:r>
            <a:endParaRPr kumimoji="1" lang="ru-RU" altLang="ja-JP" sz="19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テキスト プレースホルダー 19"/>
          <p:cNvSpPr>
            <a:spLocks noGrp="1"/>
          </p:cNvSpPr>
          <p:nvPr>
            <p:ph type="body" sz="quarter" idx="22"/>
          </p:nvPr>
        </p:nvSpPr>
        <p:spPr>
          <a:xfrm>
            <a:off x="4769704" y="7172090"/>
            <a:ext cx="3684267" cy="1976311"/>
          </a:xfrm>
        </p:spPr>
        <p:txBody>
          <a:bodyPr/>
          <a:lstStyle/>
          <a:p>
            <a:pPr marL="0" indent="228600"/>
            <a:r>
              <a:rPr lang="ru-RU" sz="2000" b="1" dirty="0" smtClean="0">
                <a:effectLst/>
                <a:latin typeface="Arial" pitchFamily="34" charset="0"/>
                <a:cs typeface="Arial" pitchFamily="34" charset="0"/>
              </a:rPr>
              <a:t>ПРОФЕССИОНАЛЬНАЯ ГИБКОСТЬ</a:t>
            </a:r>
            <a:endParaRPr kumimoji="1" lang="ru-RU" altLang="ja-JP" sz="19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テキスト プレースホルダー 19"/>
          <p:cNvSpPr>
            <a:spLocks noGrp="1"/>
          </p:cNvSpPr>
          <p:nvPr>
            <p:ph type="body" sz="quarter" idx="22"/>
          </p:nvPr>
        </p:nvSpPr>
        <p:spPr>
          <a:xfrm>
            <a:off x="12073755" y="2801808"/>
            <a:ext cx="5350371" cy="1255347"/>
          </a:xfrm>
        </p:spPr>
        <p:txBody>
          <a:bodyPr/>
          <a:lstStyle/>
          <a:p>
            <a:pPr marL="0" indent="179388"/>
            <a:r>
              <a:rPr lang="ru-RU" sz="2000" b="1" dirty="0" smtClean="0">
                <a:effectLst/>
                <a:latin typeface="Arial" pitchFamily="34" charset="0"/>
                <a:cs typeface="Arial" pitchFamily="34" charset="0"/>
              </a:rPr>
              <a:t>РАБОТА С ЛИЧНЫМИ СОЦИАЛЬНО-ПСИХОЛОГИЧЕСКИМИ БАРЬЕРАМИ</a:t>
            </a:r>
            <a:endParaRPr kumimoji="1" lang="ru-RU" altLang="ja-JP" sz="19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テキスト プレースホルダー 19"/>
          <p:cNvSpPr>
            <a:spLocks noGrp="1"/>
          </p:cNvSpPr>
          <p:nvPr>
            <p:ph type="body" sz="quarter" idx="22"/>
          </p:nvPr>
        </p:nvSpPr>
        <p:spPr>
          <a:xfrm>
            <a:off x="10706635" y="7172090"/>
            <a:ext cx="3684267" cy="1976311"/>
          </a:xfrm>
        </p:spPr>
        <p:txBody>
          <a:bodyPr/>
          <a:lstStyle/>
          <a:p>
            <a:pPr marL="0" indent="228600"/>
            <a:r>
              <a:rPr lang="ru-RU" sz="2000" b="1" dirty="0" smtClean="0">
                <a:effectLst/>
                <a:latin typeface="Arial" pitchFamily="34" charset="0"/>
                <a:cs typeface="Arial" pitchFamily="34" charset="0"/>
              </a:rPr>
              <a:t>ГОТОВНОСТЬ </a:t>
            </a:r>
            <a:r>
              <a:rPr lang="ru-RU" sz="2000" b="1" dirty="0">
                <a:effectLst/>
                <a:latin typeface="Arial" pitchFamily="34" charset="0"/>
                <a:cs typeface="Arial" pitchFamily="34" charset="0"/>
              </a:rPr>
              <a:t>И ОТКРЫТОСТЬ К </a:t>
            </a:r>
            <a:r>
              <a:rPr lang="ru-RU" sz="2000" b="1" dirty="0" smtClean="0">
                <a:effectLst/>
                <a:latin typeface="Arial" pitchFamily="34" charset="0"/>
                <a:cs typeface="Arial" pitchFamily="34" charset="0"/>
              </a:rPr>
              <a:t>ОБУЧЕНИЮ</a:t>
            </a:r>
            <a:endParaRPr lang="ru-RU" sz="2000" b="1" dirty="0">
              <a:effectLst/>
              <a:latin typeface="Arial" pitchFamily="34" charset="0"/>
              <a:cs typeface="Arial" pitchFamily="34" charset="0"/>
            </a:endParaRPr>
          </a:p>
          <a:p>
            <a:pPr marL="0" indent="179388"/>
            <a:endParaRPr kumimoji="1" lang="ru-RU" altLang="ja-JP" sz="19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テキスト プレースホルダー 19"/>
          <p:cNvSpPr>
            <a:spLocks noGrp="1"/>
          </p:cNvSpPr>
          <p:nvPr>
            <p:ph type="body" sz="quarter" idx="22"/>
          </p:nvPr>
        </p:nvSpPr>
        <p:spPr>
          <a:xfrm>
            <a:off x="638347" y="6331142"/>
            <a:ext cx="3298653" cy="988155"/>
          </a:xfrm>
        </p:spPr>
        <p:txBody>
          <a:bodyPr/>
          <a:lstStyle/>
          <a:p>
            <a:pPr marL="0" indent="268288"/>
            <a:r>
              <a:rPr lang="ru-RU" sz="2000" b="1" dirty="0" smtClean="0">
                <a:effectLst/>
                <a:latin typeface="Arial" pitchFamily="34" charset="0"/>
                <a:cs typeface="Arial" pitchFamily="34" charset="0"/>
              </a:rPr>
              <a:t>СОТРУДНИЧЕСТВО </a:t>
            </a:r>
          </a:p>
          <a:p>
            <a:pPr marL="0" indent="0">
              <a:buNone/>
            </a:pPr>
            <a:r>
              <a:rPr lang="ru-RU" sz="2000" b="1" dirty="0" smtClean="0">
                <a:effectLst/>
                <a:latin typeface="Arial" pitchFamily="34" charset="0"/>
                <a:cs typeface="Arial" pitchFamily="34" charset="0"/>
              </a:rPr>
              <a:t>С КРУГОМ ЗАИНТЕРЕСОВАННЫХ СПЕЦИАЛИСТОВ </a:t>
            </a:r>
            <a:endParaRPr kumimoji="1" lang="ru-RU" altLang="ja-JP" sz="19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テキスト プレースホルダー 19"/>
          <p:cNvSpPr>
            <a:spLocks noGrp="1"/>
          </p:cNvSpPr>
          <p:nvPr>
            <p:ph type="body" sz="quarter" idx="22"/>
          </p:nvPr>
        </p:nvSpPr>
        <p:spPr>
          <a:xfrm>
            <a:off x="15172623" y="6376902"/>
            <a:ext cx="2702805" cy="1590376"/>
          </a:xfrm>
        </p:spPr>
        <p:txBody>
          <a:bodyPr/>
          <a:lstStyle/>
          <a:p>
            <a:pPr marL="0" indent="268288">
              <a:tabLst>
                <a:tab pos="88900" algn="l"/>
              </a:tabLst>
            </a:pPr>
            <a:r>
              <a:rPr lang="ru-RU" sz="1800" b="1" dirty="0" smtClean="0">
                <a:effectLst/>
                <a:latin typeface="Arial" pitchFamily="34" charset="0"/>
                <a:cs typeface="Arial" pitchFamily="34" charset="0"/>
              </a:rPr>
              <a:t>ОТКРЫТОСТЬ </a:t>
            </a:r>
          </a:p>
          <a:p>
            <a:pPr marL="0" indent="0">
              <a:buNone/>
              <a:tabLst>
                <a:tab pos="88900" algn="l"/>
              </a:tabLst>
            </a:pPr>
            <a:r>
              <a:rPr lang="ru-RU" sz="1800" b="1" dirty="0" smtClean="0">
                <a:effectLst/>
                <a:latin typeface="Arial" pitchFamily="34" charset="0"/>
                <a:cs typeface="Arial" pitchFamily="34" charset="0"/>
              </a:rPr>
              <a:t>ОБРАТНОЙ СВЯЗИ СО СТОРОНЫ ПОЛЬЗОВАТЕЛЕЙ </a:t>
            </a:r>
            <a:endParaRPr kumimoji="1" lang="ru-RU" altLang="ja-JP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4" name="図プレースホルダー 24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39" r="15739"/>
          <a:stretch>
            <a:fillRect/>
          </a:stretch>
        </p:blipFill>
        <p:spPr>
          <a:xfrm>
            <a:off x="15019530" y="3768114"/>
            <a:ext cx="554470" cy="555716"/>
          </a:xfrm>
        </p:spPr>
      </p:pic>
      <p:pic>
        <p:nvPicPr>
          <p:cNvPr id="35" name="図プレースホルダー 24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39" r="15739"/>
          <a:stretch>
            <a:fillRect/>
          </a:stretch>
        </p:blipFill>
        <p:spPr>
          <a:xfrm>
            <a:off x="15346006" y="3768114"/>
            <a:ext cx="554470" cy="555716"/>
          </a:xfrm>
        </p:spPr>
      </p:pic>
      <p:pic>
        <p:nvPicPr>
          <p:cNvPr id="40" name="図プレースホルダー 28"/>
          <p:cNvPicPr>
            <a:picLocks noGrp="1" noChangeAspect="1"/>
          </p:cNvPicPr>
          <p:nvPr>
            <p:ph type="pic" sz="quarter" idx="429496729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6" r="16176"/>
          <a:stretch>
            <a:fillRect/>
          </a:stretch>
        </p:blipFill>
        <p:spPr>
          <a:xfrm>
            <a:off x="4284117" y="7067314"/>
            <a:ext cx="573623" cy="573623"/>
          </a:xfrm>
          <a:prstGeom prst="rect">
            <a:avLst/>
          </a:prstGeom>
        </p:spPr>
      </p:pic>
      <p:pic>
        <p:nvPicPr>
          <p:cNvPr id="41" name="図プレースホルダー 28"/>
          <p:cNvPicPr>
            <a:picLocks noGrp="1" noChangeAspect="1"/>
          </p:cNvPicPr>
          <p:nvPr>
            <p:ph type="pic" sz="quarter" idx="429496729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6" r="16176"/>
          <a:stretch>
            <a:fillRect/>
          </a:stretch>
        </p:blipFill>
        <p:spPr>
          <a:xfrm>
            <a:off x="3919132" y="7067314"/>
            <a:ext cx="573623" cy="573623"/>
          </a:xfrm>
          <a:prstGeom prst="rect">
            <a:avLst/>
          </a:prstGeom>
        </p:spPr>
      </p:pic>
      <p:sp>
        <p:nvSpPr>
          <p:cNvPr id="21" name="タイトル 7"/>
          <p:cNvSpPr>
            <a:spLocks noGrp="1"/>
          </p:cNvSpPr>
          <p:nvPr>
            <p:ph type="title"/>
          </p:nvPr>
        </p:nvSpPr>
        <p:spPr>
          <a:xfrm>
            <a:off x="1519232" y="-122085"/>
            <a:ext cx="15904894" cy="168022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СТРУКТУРА ИНКЛЮЗИВНОЙ КОМПЕТЕНТНОСТИ </a:t>
            </a:r>
            <a:endParaRPr kumimoji="1" lang="ja-JP" altLang="en-US" sz="36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タイトル 7"/>
          <p:cNvSpPr txBox="1">
            <a:spLocks/>
          </p:cNvSpPr>
          <p:nvPr/>
        </p:nvSpPr>
        <p:spPr>
          <a:xfrm>
            <a:off x="5034855" y="5276868"/>
            <a:ext cx="8434064" cy="690881"/>
          </a:xfrm>
          <a:prstGeom prst="rect">
            <a:avLst/>
          </a:prstGeom>
        </p:spPr>
        <p:txBody>
          <a:bodyPr vert="horz" lIns="163275" tIns="81638" rIns="163275" bIns="81638" rtlCol="0" anchor="b" anchorCtr="0">
            <a:noAutofit/>
          </a:bodyPr>
          <a:lstStyle>
            <a:lvl1pPr algn="l" defTabSz="1632753" rtl="0" eaLnBrk="1" latinLnBrk="0" hangingPunct="1">
              <a:spcBef>
                <a:spcPct val="0"/>
              </a:spcBef>
              <a:buNone/>
              <a:defRPr sz="9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30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ИНКЛЮЗИВНАЯ </a:t>
            </a:r>
          </a:p>
          <a:p>
            <a:pPr algn="ctr"/>
            <a:r>
              <a:rPr lang="ru-RU" sz="30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КОМПЕТЕНТНОСТЬ</a:t>
            </a:r>
          </a:p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личностный уровень) </a:t>
            </a:r>
            <a:endParaRPr kumimoji="1" lang="ja-JP" altLang="en-US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&amp;Kcy;&amp;acy;&amp;rcy;&amp;tcy;&amp;icy;&amp;ncy;&amp;kcy;&amp;icy; &amp;pcy;&amp;ocy; &amp;zcy;&amp;acy;&amp;pcy;&amp;rcy;&amp;ocy;&amp;scy;&amp;ucy; PROFESSIONAL FLEXIBILIT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4855" y="4975377"/>
            <a:ext cx="2091937" cy="2091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&amp;Kcy;&amp;acy;&amp;rcy;&amp;tcy;&amp;icy;&amp;ncy;&amp;kcy;&amp;icy; &amp;pcy;&amp;ocy; &amp;zcy;&amp;acy;&amp;pcy;&amp;rcy;&amp;ocy;&amp;scy;&amp;ucy; TRAINING"/>
          <p:cNvSpPr>
            <a:spLocks noChangeAspect="1" noChangeArrowheads="1"/>
          </p:cNvSpPr>
          <p:nvPr/>
        </p:nvSpPr>
        <p:spPr bwMode="auto">
          <a:xfrm>
            <a:off x="155575" y="-860425"/>
            <a:ext cx="254317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6" descr="&amp;Kcy;&amp;acy;&amp;rcy;&amp;tcy;&amp;icy;&amp;ncy;&amp;kcy;&amp;icy; &amp;pcy;&amp;ocy; &amp;zcy;&amp;acy;&amp;pcy;&amp;rcy;&amp;ocy;&amp;scy;&amp;ucy; TRAINING"/>
          <p:cNvSpPr>
            <a:spLocks noChangeAspect="1" noChangeArrowheads="1"/>
          </p:cNvSpPr>
          <p:nvPr/>
        </p:nvSpPr>
        <p:spPr bwMode="auto">
          <a:xfrm>
            <a:off x="307975" y="-708025"/>
            <a:ext cx="254317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9" descr="&amp;Kcy;&amp;acy;&amp;rcy;&amp;tcy;&amp;icy;&amp;ncy;&amp;kcy;&amp;icy; &amp;pcy;&amp;ocy; &amp;zcy;&amp;acy;&amp;pcy;&amp;rcy;&amp;ocy;&amp;scy;&amp;ucy; TRAINING"/>
          <p:cNvSpPr>
            <a:spLocks noChangeAspect="1" noChangeArrowheads="1"/>
          </p:cNvSpPr>
          <p:nvPr/>
        </p:nvSpPr>
        <p:spPr bwMode="auto">
          <a:xfrm>
            <a:off x="155575" y="-2033588"/>
            <a:ext cx="7562850" cy="4248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7" name="Picture 13" descr="C:\Users\madina.kabiyeva\Desktop\145813545214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9252" y="4488818"/>
            <a:ext cx="2674418" cy="2628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utoShape 15" descr="&amp;Kcy;&amp;acy;&amp;rcy;&amp;tcy;&amp;icy;&amp;ncy;&amp;kcy;&amp;icy; &amp;pcy;&amp;ocy; &amp;zcy;&amp;acy;&amp;pcy;&amp;rcy;&amp;ocy;&amp;scy;&amp;ucy; diversity"/>
          <p:cNvSpPr>
            <a:spLocks noChangeAspect="1" noChangeArrowheads="1"/>
          </p:cNvSpPr>
          <p:nvPr/>
        </p:nvSpPr>
        <p:spPr bwMode="auto">
          <a:xfrm>
            <a:off x="155575" y="-137160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40" name="Picture 16" descr="C:\Users\madina.kabiyeva\Desktop\DRI tree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996" y="4057155"/>
            <a:ext cx="2118744" cy="2118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C:\Users\madina.kabiyeva\Desktop\index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7207" y="4475170"/>
            <a:ext cx="1834562" cy="1834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00338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theme1.xml><?xml version="1.0" encoding="utf-8"?>
<a:theme xmlns:a="http://schemas.openxmlformats.org/drawingml/2006/main" name="Title">
  <a:themeElements>
    <a:clrScheme name="Pink">
      <a:dk1>
        <a:srgbClr val="FFFFFF"/>
      </a:dk1>
      <a:lt1>
        <a:srgbClr val="3A3440"/>
      </a:lt1>
      <a:dk2>
        <a:srgbClr val="FFFFFF"/>
      </a:dk2>
      <a:lt2>
        <a:srgbClr val="3F3F3F"/>
      </a:lt2>
      <a:accent1>
        <a:srgbClr val="3A3440"/>
      </a:accent1>
      <a:accent2>
        <a:srgbClr val="524A5A"/>
      </a:accent2>
      <a:accent3>
        <a:srgbClr val="665C70"/>
      </a:accent3>
      <a:accent4>
        <a:srgbClr val="887C94"/>
      </a:accent4>
      <a:accent5>
        <a:srgbClr val="BFBFBF"/>
      </a:accent5>
      <a:accent6>
        <a:srgbClr val="3F3F3F"/>
      </a:accent6>
      <a:hlink>
        <a:srgbClr val="524A5A"/>
      </a:hlink>
      <a:folHlink>
        <a:srgbClr val="887C94"/>
      </a:folHlink>
    </a:clrScheme>
    <a:fontScheme name="League">
      <a:majorFont>
        <a:latin typeface="Bebas Neue Bold"/>
        <a:ea typeface="Spica Neue"/>
        <a:cs typeface=""/>
      </a:majorFont>
      <a:minorFont>
        <a:latin typeface="Crimson Text"/>
        <a:ea typeface="Spica Neu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mmon">
  <a:themeElements>
    <a:clrScheme name="Pink">
      <a:dk1>
        <a:srgbClr val="FFFFFF"/>
      </a:dk1>
      <a:lt1>
        <a:srgbClr val="3A3440"/>
      </a:lt1>
      <a:dk2>
        <a:srgbClr val="FFFFFF"/>
      </a:dk2>
      <a:lt2>
        <a:srgbClr val="3F3F3F"/>
      </a:lt2>
      <a:accent1>
        <a:srgbClr val="3A3440"/>
      </a:accent1>
      <a:accent2>
        <a:srgbClr val="524A5A"/>
      </a:accent2>
      <a:accent3>
        <a:srgbClr val="665C70"/>
      </a:accent3>
      <a:accent4>
        <a:srgbClr val="887C94"/>
      </a:accent4>
      <a:accent5>
        <a:srgbClr val="BFBFBF"/>
      </a:accent5>
      <a:accent6>
        <a:srgbClr val="3F3F3F"/>
      </a:accent6>
      <a:hlink>
        <a:srgbClr val="3F3F3F"/>
      </a:hlink>
      <a:folHlink>
        <a:srgbClr val="8B8B8B"/>
      </a:folHlink>
    </a:clrScheme>
    <a:fontScheme name="League">
      <a:majorFont>
        <a:latin typeface="Bebas Neue Bold"/>
        <a:ea typeface="Spica Neue"/>
        <a:cs typeface=""/>
      </a:majorFont>
      <a:minorFont>
        <a:latin typeface="Crimson Text"/>
        <a:ea typeface="Spica Neu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>
            <a:alpha val="20000"/>
          </a:schemeClr>
        </a:solidFill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>
          <a:solidFill>
            <a:srgbClr val="FFFFFF">
              <a:alpha val="60000"/>
            </a:srgb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Free">
  <a:themeElements>
    <a:clrScheme name="Pink">
      <a:dk1>
        <a:srgbClr val="FFFFFF"/>
      </a:dk1>
      <a:lt1>
        <a:srgbClr val="3A3440"/>
      </a:lt1>
      <a:dk2>
        <a:srgbClr val="FFFFFF"/>
      </a:dk2>
      <a:lt2>
        <a:srgbClr val="3F3F3F"/>
      </a:lt2>
      <a:accent1>
        <a:srgbClr val="3A3440"/>
      </a:accent1>
      <a:accent2>
        <a:srgbClr val="524A5A"/>
      </a:accent2>
      <a:accent3>
        <a:srgbClr val="665C70"/>
      </a:accent3>
      <a:accent4>
        <a:srgbClr val="887C94"/>
      </a:accent4>
      <a:accent5>
        <a:srgbClr val="BFBFBF"/>
      </a:accent5>
      <a:accent6>
        <a:srgbClr val="3F3F3F"/>
      </a:accent6>
      <a:hlink>
        <a:srgbClr val="3F3F3F"/>
      </a:hlink>
      <a:folHlink>
        <a:srgbClr val="8B8B8B"/>
      </a:folHlink>
    </a:clrScheme>
    <a:fontScheme name="League">
      <a:majorFont>
        <a:latin typeface="Bebas Neue Bold"/>
        <a:ea typeface="Spica Neue"/>
        <a:cs typeface=""/>
      </a:majorFont>
      <a:minorFont>
        <a:latin typeface="Crimson Text"/>
        <a:ea typeface="Spica Neu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>
            <a:alpha val="20000"/>
          </a:schemeClr>
        </a:solidFill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NewsPrint">
  <a:themeElements>
    <a:clrScheme name="Custom 3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810000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44241</TotalTime>
  <Words>506</Words>
  <Application>Microsoft Office PowerPoint</Application>
  <PresentationFormat>Custom</PresentationFormat>
  <Paragraphs>94</Paragraphs>
  <Slides>13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Title</vt:lpstr>
      <vt:lpstr>Common</vt:lpstr>
      <vt:lpstr>Free</vt:lpstr>
      <vt:lpstr>NewsPrint</vt:lpstr>
      <vt:lpstr>          ПРОФЕССИОНАЛЬНАЯ КОМПЕТЕНТНОСТЬ БИБЛИОТЕКАРЯ  В УСЛОВИЯХ  ИНКЛЮЗИВНОГО ОБРАЗОВАНИЯ </vt:lpstr>
      <vt:lpstr>PowerPoint Presentation</vt:lpstr>
      <vt:lpstr>ПОДХОД К ПОНИМАНИЮ ИНКЛЮЗИВНОЙ КОМПЕТЕНТНОСТИ БИБЛИОТЕКАРЯ  </vt:lpstr>
      <vt:lpstr>ПОНЯТИЕ ПРОФЕССИОНАЛЬНОЙ КОМПЕТЕНТНОСТИ</vt:lpstr>
      <vt:lpstr>ПОНЯТИЕ ИНКЛЮЗИВНОЙ КОМПЕТЕНТНОСТИ</vt:lpstr>
      <vt:lpstr>ПОНЯТИЕ ИНКЛЮЗИВНОЙ КОМПЕТЕНТНОСТИ БИБЛИОТЕКАРЯ</vt:lpstr>
      <vt:lpstr>КОНЦЕПТУАЛЬНАЯ МОДЕЛЬ</vt:lpstr>
      <vt:lpstr>СТРУКТУРА ИНКЛЮЗИВНОЙ КОМПЕТЕНТНОСТИ </vt:lpstr>
      <vt:lpstr>СТРУКТУРА ИНКЛЮЗИВНОЙ КОМПЕТЕНТНОСТИ </vt:lpstr>
      <vt:lpstr>РЕКОМЕНДАЦИИ ПО ФОРМИРОВАНИЮ  ИНКЛЮЗИВНОЙ КОМПЕТЕНТНОСТИ БИБЛИОТЕЧНОГО РАБОТНИКА</vt:lpstr>
      <vt:lpstr>ПРОСВЕТИТЕЛЬСКОЕ НАПРАВЛЕНИЕ ДЕЯТЕЛЬНОСТИ </vt:lpstr>
      <vt:lpstr>PowerPoint Presentation</vt:lpstr>
      <vt:lpstr>БЛАГОДАРИМ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Canopus</dc:title>
  <dc:creator>Jun</dc:creator>
  <cp:lastModifiedBy>Madina Kabiyeva</cp:lastModifiedBy>
  <cp:revision>1028</cp:revision>
  <dcterms:created xsi:type="dcterms:W3CDTF">2015-02-26T15:14:38Z</dcterms:created>
  <dcterms:modified xsi:type="dcterms:W3CDTF">2017-05-30T04:59:02Z</dcterms:modified>
</cp:coreProperties>
</file>