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336" r:id="rId3"/>
    <p:sldId id="259" r:id="rId4"/>
    <p:sldId id="256" r:id="rId5"/>
    <p:sldId id="337" r:id="rId6"/>
    <p:sldId id="287" r:id="rId7"/>
    <p:sldId id="330" r:id="rId8"/>
    <p:sldId id="323" r:id="rId9"/>
    <p:sldId id="321" r:id="rId10"/>
    <p:sldId id="324" r:id="rId11"/>
    <p:sldId id="331" r:id="rId12"/>
    <p:sldId id="332" r:id="rId13"/>
    <p:sldId id="333" r:id="rId14"/>
    <p:sldId id="334" r:id="rId15"/>
    <p:sldId id="335" r:id="rId16"/>
    <p:sldId id="319" r:id="rId17"/>
    <p:sldId id="264" r:id="rId18"/>
    <p:sldId id="296" r:id="rId19"/>
    <p:sldId id="272" r:id="rId20"/>
    <p:sldId id="273" r:id="rId21"/>
    <p:sldId id="322" r:id="rId22"/>
    <p:sldId id="278" r:id="rId23"/>
    <p:sldId id="279" r:id="rId24"/>
    <p:sldId id="297" r:id="rId25"/>
    <p:sldId id="303" r:id="rId26"/>
    <p:sldId id="280" r:id="rId27"/>
    <p:sldId id="28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4164"/>
    <a:srgbClr val="8B70A5"/>
    <a:srgbClr val="45BE09"/>
    <a:srgbClr val="407DA0"/>
    <a:srgbClr val="F7C9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72" y="4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smtClean="0"/>
              <a:t>Rediģēt šablona apakšvirsraksta stilu</a:t>
            </a:r>
            <a:endParaRPr lang="en-US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58CD-1740-42AF-8946-554D389CF6A5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FA801-FBE8-4DB6-B2C1-9DAFBA669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69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58CD-1740-42AF-8946-554D389CF6A5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FA801-FBE8-4DB6-B2C1-9DAFBA669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281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58CD-1740-42AF-8946-554D389CF6A5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FA801-FBE8-4DB6-B2C1-9DAFBA669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681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1D6BE-B46C-4996-9F45-1F33CDC24F7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6BCF6-6ADC-4D19-9F52-5B65D6F527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88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1D6BE-B46C-4996-9F45-1F33CDC24F7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6BCF6-6ADC-4D19-9F52-5B65D6F527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847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1D6BE-B46C-4996-9F45-1F33CDC24F7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6BCF6-6ADC-4D19-9F52-5B65D6F527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5225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1D6BE-B46C-4996-9F45-1F33CDC24F7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6BCF6-6ADC-4D19-9F52-5B65D6F527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383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1D6BE-B46C-4996-9F45-1F33CDC24F7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6BCF6-6ADC-4D19-9F52-5B65D6F527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7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58CD-1740-42AF-8946-554D389CF6A5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FA801-FBE8-4DB6-B2C1-9DAFBA669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977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58CD-1740-42AF-8946-554D389CF6A5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FA801-FBE8-4DB6-B2C1-9DAFBA669B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083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368" y="4544093"/>
            <a:ext cx="736072" cy="539444"/>
          </a:xfrm>
          <a:prstGeom prst="rect">
            <a:avLst/>
          </a:prstGeom>
        </p:spPr>
      </p:pic>
      <p:pic>
        <p:nvPicPr>
          <p:cNvPr id="9" name="Picture 19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88648" y="4544093"/>
            <a:ext cx="736072" cy="539444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59" y="851004"/>
            <a:ext cx="3237356" cy="4647749"/>
          </a:xfrm>
          <a:prstGeom prst="rect">
            <a:avLst/>
          </a:prstGeom>
        </p:spPr>
      </p:pic>
      <p:pic>
        <p:nvPicPr>
          <p:cNvPr id="11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842" y="799167"/>
            <a:ext cx="3275024" cy="4699586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597" y="3717838"/>
            <a:ext cx="2555853" cy="1804572"/>
          </a:xfrm>
          <a:prstGeom prst="rect">
            <a:avLst/>
          </a:prstGeom>
        </p:spPr>
      </p:pic>
      <p:sp>
        <p:nvSpPr>
          <p:cNvPr id="14" name="Title 6"/>
          <p:cNvSpPr txBox="1">
            <a:spLocks/>
          </p:cNvSpPr>
          <p:nvPr userDrawn="1"/>
        </p:nvSpPr>
        <p:spPr>
          <a:xfrm>
            <a:off x="4624212" y="5062926"/>
            <a:ext cx="8526237" cy="2076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Facade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 </a:t>
            </a:r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system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4194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58CD-1740-42AF-8946-554D389CF6A5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FA801-FBE8-4DB6-B2C1-9DAFBA669B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3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368" y="4544093"/>
            <a:ext cx="736072" cy="539444"/>
          </a:xfrm>
          <a:prstGeom prst="rect">
            <a:avLst/>
          </a:prstGeom>
        </p:spPr>
      </p:pic>
      <p:pic>
        <p:nvPicPr>
          <p:cNvPr id="11" name="Picture 19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88648" y="4544093"/>
            <a:ext cx="736072" cy="539444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12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59" y="851004"/>
            <a:ext cx="3237356" cy="46477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842" y="799167"/>
            <a:ext cx="3275024" cy="4699586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597" y="3717838"/>
            <a:ext cx="2555853" cy="1804572"/>
          </a:xfrm>
          <a:prstGeom prst="rect">
            <a:avLst/>
          </a:prstGeom>
        </p:spPr>
      </p:pic>
      <p:sp>
        <p:nvSpPr>
          <p:cNvPr id="15" name="Title 6"/>
          <p:cNvSpPr txBox="1">
            <a:spLocks/>
          </p:cNvSpPr>
          <p:nvPr userDrawn="1"/>
        </p:nvSpPr>
        <p:spPr>
          <a:xfrm>
            <a:off x="4624212" y="5062926"/>
            <a:ext cx="8526237" cy="2076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Facade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 </a:t>
            </a:r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system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7628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58CD-1740-42AF-8946-554D389CF6A5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FA801-FBE8-4DB6-B2C1-9DAFBA669B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3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368" y="4544093"/>
            <a:ext cx="736072" cy="539444"/>
          </a:xfrm>
          <a:prstGeom prst="rect">
            <a:avLst/>
          </a:prstGeom>
        </p:spPr>
      </p:pic>
      <p:pic>
        <p:nvPicPr>
          <p:cNvPr id="7" name="Picture 19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88648" y="4544093"/>
            <a:ext cx="736072" cy="539444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8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59" y="851004"/>
            <a:ext cx="3237356" cy="4647749"/>
          </a:xfrm>
          <a:prstGeom prst="rect">
            <a:avLst/>
          </a:prstGeom>
        </p:spPr>
      </p:pic>
      <p:pic>
        <p:nvPicPr>
          <p:cNvPr id="9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842" y="799167"/>
            <a:ext cx="3275024" cy="4699586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597" y="3717838"/>
            <a:ext cx="2555853" cy="1804572"/>
          </a:xfrm>
          <a:prstGeom prst="rect">
            <a:avLst/>
          </a:prstGeom>
        </p:spPr>
      </p:pic>
      <p:sp>
        <p:nvSpPr>
          <p:cNvPr id="11" name="Title 6"/>
          <p:cNvSpPr txBox="1">
            <a:spLocks/>
          </p:cNvSpPr>
          <p:nvPr userDrawn="1"/>
        </p:nvSpPr>
        <p:spPr>
          <a:xfrm>
            <a:off x="4624212" y="5062926"/>
            <a:ext cx="8526237" cy="2076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Facade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 </a:t>
            </a:r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system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7031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58CD-1740-42AF-8946-554D389CF6A5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FA801-FBE8-4DB6-B2C1-9DAFBA669B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368" y="4544093"/>
            <a:ext cx="736072" cy="539444"/>
          </a:xfrm>
          <a:prstGeom prst="rect">
            <a:avLst/>
          </a:prstGeom>
        </p:spPr>
      </p:pic>
      <p:pic>
        <p:nvPicPr>
          <p:cNvPr id="6" name="Picture 19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88648" y="4544093"/>
            <a:ext cx="736072" cy="539444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7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59" y="851004"/>
            <a:ext cx="3237356" cy="4647749"/>
          </a:xfrm>
          <a:prstGeom prst="rect">
            <a:avLst/>
          </a:prstGeom>
        </p:spPr>
      </p:pic>
      <p:pic>
        <p:nvPicPr>
          <p:cNvPr id="8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842" y="799167"/>
            <a:ext cx="3275024" cy="4699586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597" y="3717838"/>
            <a:ext cx="2555853" cy="1804572"/>
          </a:xfrm>
          <a:prstGeom prst="rect">
            <a:avLst/>
          </a:prstGeom>
        </p:spPr>
      </p:pic>
      <p:sp>
        <p:nvSpPr>
          <p:cNvPr id="10" name="Title 6"/>
          <p:cNvSpPr txBox="1">
            <a:spLocks/>
          </p:cNvSpPr>
          <p:nvPr userDrawn="1"/>
        </p:nvSpPr>
        <p:spPr>
          <a:xfrm>
            <a:off x="4624212" y="5062926"/>
            <a:ext cx="8526237" cy="2076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Facade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 </a:t>
            </a:r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system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6078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58CD-1740-42AF-8946-554D389CF6A5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FA801-FBE8-4DB6-B2C1-9DAFBA669B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3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368" y="4544093"/>
            <a:ext cx="736072" cy="539444"/>
          </a:xfrm>
          <a:prstGeom prst="rect">
            <a:avLst/>
          </a:prstGeom>
        </p:spPr>
      </p:pic>
      <p:pic>
        <p:nvPicPr>
          <p:cNvPr id="9" name="Picture 19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88648" y="4544093"/>
            <a:ext cx="736072" cy="539444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59" y="851004"/>
            <a:ext cx="3237356" cy="4647749"/>
          </a:xfrm>
          <a:prstGeom prst="rect">
            <a:avLst/>
          </a:prstGeom>
        </p:spPr>
      </p:pic>
      <p:pic>
        <p:nvPicPr>
          <p:cNvPr id="11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842" y="799167"/>
            <a:ext cx="3275024" cy="4699586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597" y="3717838"/>
            <a:ext cx="2555853" cy="1804572"/>
          </a:xfrm>
          <a:prstGeom prst="rect">
            <a:avLst/>
          </a:prstGeom>
        </p:spPr>
      </p:pic>
      <p:sp>
        <p:nvSpPr>
          <p:cNvPr id="13" name="Title 6"/>
          <p:cNvSpPr txBox="1">
            <a:spLocks/>
          </p:cNvSpPr>
          <p:nvPr userDrawn="1"/>
        </p:nvSpPr>
        <p:spPr>
          <a:xfrm>
            <a:off x="4624212" y="5062926"/>
            <a:ext cx="8526237" cy="2076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Facade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 </a:t>
            </a:r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system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2500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F58CD-1740-42AF-8946-554D389CF6A5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FA801-FBE8-4DB6-B2C1-9DAFBA669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983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F58CD-1740-42AF-8946-554D389CF6A5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FA801-FBE8-4DB6-B2C1-9DAFBA669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10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1D6BE-B46C-4996-9F45-1F33CDC24F72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6BCF6-6ADC-4D19-9F52-5B65D6F5278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3"/>
          <p:cNvPicPr>
            <a:picLocks noChangeAspect="1"/>
          </p:cNvPicPr>
          <p:nvPr userDrawn="1"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368" y="4544093"/>
            <a:ext cx="736072" cy="539444"/>
          </a:xfrm>
          <a:prstGeom prst="rect">
            <a:avLst/>
          </a:prstGeom>
        </p:spPr>
      </p:pic>
      <p:pic>
        <p:nvPicPr>
          <p:cNvPr id="8" name="Picture 19"/>
          <p:cNvPicPr>
            <a:picLocks noChangeAspect="1"/>
          </p:cNvPicPr>
          <p:nvPr userDrawn="1"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88648" y="4544093"/>
            <a:ext cx="736072" cy="539444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9" name="Picture 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59" y="851004"/>
            <a:ext cx="3237356" cy="4647749"/>
          </a:xfrm>
          <a:prstGeom prst="rect">
            <a:avLst/>
          </a:prstGeom>
        </p:spPr>
      </p:pic>
      <p:pic>
        <p:nvPicPr>
          <p:cNvPr id="10" name="Picture 12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842" y="799167"/>
            <a:ext cx="3275024" cy="4699586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597" y="3717838"/>
            <a:ext cx="2555853" cy="1804572"/>
          </a:xfrm>
          <a:prstGeom prst="rect">
            <a:avLst/>
          </a:prstGeom>
        </p:spPr>
      </p:pic>
      <p:sp>
        <p:nvSpPr>
          <p:cNvPr id="12" name="Title 6"/>
          <p:cNvSpPr txBox="1">
            <a:spLocks/>
          </p:cNvSpPr>
          <p:nvPr userDrawn="1"/>
        </p:nvSpPr>
        <p:spPr>
          <a:xfrm>
            <a:off x="4624212" y="5062926"/>
            <a:ext cx="8526237" cy="2076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Facade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 </a:t>
            </a:r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system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81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75735" y="5937554"/>
            <a:ext cx="10839450" cy="1591236"/>
          </a:xfrm>
        </p:spPr>
        <p:txBody>
          <a:bodyPr>
            <a:normAutofit/>
          </a:bodyPr>
          <a:lstStyle/>
          <a:p>
            <a:pPr algn="l"/>
            <a:r>
              <a:rPr lang="lv-LV" sz="3600" dirty="0" smtClean="0">
                <a:solidFill>
                  <a:schemeClr val="bg2">
                    <a:lumMod val="50000"/>
                  </a:schemeClr>
                </a:solidFill>
              </a:rPr>
              <a:t>TEAM LATVIA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</a:rPr>
              <a:t>       Evelina </a:t>
            </a:r>
            <a:r>
              <a:rPr lang="lv-LV" b="1" dirty="0" err="1" smtClean="0">
                <a:solidFill>
                  <a:schemeClr val="bg1">
                    <a:lumMod val="50000"/>
                  </a:schemeClr>
                </a:solidFill>
              </a:rPr>
              <a:t>Cipustanova</a:t>
            </a:r>
            <a:r>
              <a:rPr lang="lv-LV" b="1" dirty="0" smtClean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</a:rPr>
              <a:t>Toms </a:t>
            </a:r>
            <a:r>
              <a:rPr lang="lv-LV" b="1" dirty="0" err="1" smtClean="0">
                <a:solidFill>
                  <a:schemeClr val="bg1">
                    <a:lumMod val="50000"/>
                  </a:schemeClr>
                </a:solidFill>
              </a:rPr>
              <a:t>Limanis</a:t>
            </a:r>
            <a:r>
              <a:rPr lang="lv-LV" b="1" dirty="0" smtClean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</a:rPr>
              <a:t>Monvids </a:t>
            </a:r>
            <a:r>
              <a:rPr lang="lv-LV" b="1" dirty="0" smtClean="0">
                <a:solidFill>
                  <a:schemeClr val="bg1">
                    <a:lumMod val="50000"/>
                  </a:schemeClr>
                </a:solidFill>
              </a:rPr>
              <a:t>Bekmanis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0" name="Picture 2" descr="E:\Impressive-Chocolate-amp-Ice-cream-Cake-1300024BW-5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76274"/>
            <a:ext cx="12194023" cy="4848226"/>
          </a:xfrm>
          <a:prstGeom prst="rect">
            <a:avLst/>
          </a:prstGeom>
          <a:noFill/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0277" y="6305487"/>
            <a:ext cx="1325998" cy="46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02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23642" y="511431"/>
            <a:ext cx="1293972" cy="2986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08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834" y="473965"/>
            <a:ext cx="1736521" cy="313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01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255" y="473964"/>
            <a:ext cx="2803297" cy="3088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17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692" y="473965"/>
            <a:ext cx="2457954" cy="3024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12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394" y="511430"/>
            <a:ext cx="1293388" cy="2986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-878518"/>
            <a:ext cx="12268200" cy="7353136"/>
          </a:xfrm>
          <a:prstGeom prst="rect">
            <a:avLst/>
          </a:prstGeom>
        </p:spPr>
      </p:pic>
      <p:sp>
        <p:nvSpPr>
          <p:cNvPr id="4" name="Taisnstūris 3"/>
          <p:cNvSpPr/>
          <p:nvPr/>
        </p:nvSpPr>
        <p:spPr>
          <a:xfrm>
            <a:off x="-555413" y="5865962"/>
            <a:ext cx="12914525" cy="99203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5"/>
          </a:lnRef>
          <a:fillRef idx="1001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750036" y="6474618"/>
            <a:ext cx="8526237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7200" dirty="0" smtClean="0">
                <a:solidFill>
                  <a:schemeClr val="bg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2    </a:t>
            </a:r>
            <a:r>
              <a:rPr lang="lv-LV" sz="7200" dirty="0" err="1" smtClean="0">
                <a:solidFill>
                  <a:schemeClr val="bg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Diversity</a:t>
            </a:r>
            <a:r>
              <a:rPr lang="lv-LV" sz="7200" dirty="0" smtClean="0">
                <a:solidFill>
                  <a:schemeClr val="bg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endParaRPr lang="lv-LV" sz="7200" dirty="0" smtClean="0">
              <a:solidFill>
                <a:schemeClr val="bg1">
                  <a:lumMod val="75000"/>
                </a:schemeClr>
              </a:solidFill>
              <a:latin typeface="+mn-lt"/>
            </a:endParaRPr>
          </a:p>
          <a:p>
            <a:pPr marL="1143000" indent="-1143000">
              <a:buAutoNum type="arabicPlain"/>
            </a:pPr>
            <a:endParaRPr lang="en-US" sz="72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0604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13" b="27599"/>
          <a:stretch/>
        </p:blipFill>
        <p:spPr>
          <a:xfrm>
            <a:off x="1112308" y="395936"/>
            <a:ext cx="5153410" cy="41607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18" t="70854" r="27159" b="13194"/>
          <a:stretch/>
        </p:blipFill>
        <p:spPr>
          <a:xfrm>
            <a:off x="956444" y="4106583"/>
            <a:ext cx="2295525" cy="11668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828" y="395936"/>
            <a:ext cx="4364181" cy="4364181"/>
          </a:xfrm>
          <a:prstGeom prst="rect">
            <a:avLst/>
          </a:prstGeom>
        </p:spPr>
      </p:pic>
      <p:sp>
        <p:nvSpPr>
          <p:cNvPr id="9" name="Title 6"/>
          <p:cNvSpPr txBox="1">
            <a:spLocks/>
          </p:cNvSpPr>
          <p:nvPr/>
        </p:nvSpPr>
        <p:spPr>
          <a:xfrm>
            <a:off x="1313208" y="5273396"/>
            <a:ext cx="12380866" cy="1356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err="1">
                <a:solidFill>
                  <a:srgbClr val="844164"/>
                </a:solidFill>
                <a:latin typeface="+mn-lt"/>
              </a:rPr>
              <a:t>Functional</a:t>
            </a:r>
            <a:r>
              <a:rPr lang="lv-LV" sz="3600" dirty="0">
                <a:solidFill>
                  <a:srgbClr val="844164"/>
                </a:solidFill>
                <a:latin typeface="+mn-lt"/>
              </a:rPr>
              <a:t> </a:t>
            </a:r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zoning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    		</a:t>
            </a:r>
            <a:r>
              <a:rPr lang="lv-LV" sz="3600" dirty="0" smtClean="0">
                <a:solidFill>
                  <a:srgbClr val="844164"/>
                </a:solidFill>
              </a:rPr>
              <a:t>Green</a:t>
            </a:r>
            <a:r>
              <a:rPr lang="lv-LV" sz="3600" dirty="0">
                <a:solidFill>
                  <a:srgbClr val="844164"/>
                </a:solidFill>
              </a:rPr>
              <a:t>/ </a:t>
            </a:r>
            <a:r>
              <a:rPr lang="lv-LV" sz="3600" dirty="0" err="1">
                <a:solidFill>
                  <a:srgbClr val="844164"/>
                </a:solidFill>
              </a:rPr>
              <a:t>blue</a:t>
            </a:r>
            <a:r>
              <a:rPr lang="lv-LV" sz="3600" dirty="0">
                <a:solidFill>
                  <a:srgbClr val="844164"/>
                </a:solidFill>
              </a:rPr>
              <a:t> </a:t>
            </a:r>
            <a:r>
              <a:rPr lang="lv-LV" sz="3600" dirty="0" err="1">
                <a:solidFill>
                  <a:srgbClr val="844164"/>
                </a:solidFill>
              </a:rPr>
              <a:t>structure</a:t>
            </a:r>
            <a:r>
              <a:rPr lang="lv-LV" sz="3600" dirty="0">
                <a:solidFill>
                  <a:srgbClr val="844164"/>
                </a:solidFill>
              </a:rPr>
              <a:t> 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	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091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/>
          <p:cNvSpPr txBox="1">
            <a:spLocks/>
          </p:cNvSpPr>
          <p:nvPr/>
        </p:nvSpPr>
        <p:spPr>
          <a:xfrm>
            <a:off x="7575967" y="235535"/>
            <a:ext cx="1266826" cy="8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200" dirty="0" smtClean="0">
                <a:solidFill>
                  <a:schemeClr val="bg1"/>
                </a:solidFill>
                <a:latin typeface="+mn-lt"/>
              </a:rPr>
              <a:t>Purity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	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325647" y="3251492"/>
            <a:ext cx="2314576" cy="8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200" dirty="0">
                <a:solidFill>
                  <a:schemeClr val="bg1"/>
                </a:solidFill>
                <a:latin typeface="+mn-lt"/>
              </a:rPr>
              <a:t>Obedience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	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325647" y="0"/>
            <a:ext cx="2705101" cy="8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200" dirty="0" smtClean="0">
                <a:solidFill>
                  <a:schemeClr val="bg1"/>
                </a:solidFill>
                <a:latin typeface="+mn-lt"/>
              </a:rPr>
              <a:t>Harmony</a:t>
            </a:r>
            <a:r>
              <a:rPr lang="lv-LV" sz="1600" dirty="0" smtClean="0">
                <a:solidFill>
                  <a:srgbClr val="844164"/>
                </a:solidFill>
                <a:latin typeface="+mn-lt"/>
              </a:rPr>
              <a:t>	</a:t>
            </a:r>
            <a:endParaRPr lang="en-US" sz="1600" dirty="0">
              <a:solidFill>
                <a:srgbClr val="844164"/>
              </a:solidFill>
              <a:latin typeface="+mn-lt"/>
            </a:endParaRPr>
          </a:p>
        </p:txBody>
      </p:sp>
      <p:sp>
        <p:nvSpPr>
          <p:cNvPr id="7" name="Title 6"/>
          <p:cNvSpPr txBox="1">
            <a:spLocks/>
          </p:cNvSpPr>
          <p:nvPr/>
        </p:nvSpPr>
        <p:spPr>
          <a:xfrm>
            <a:off x="7575967" y="3429000"/>
            <a:ext cx="1266826" cy="8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500" dirty="0" smtClean="0">
                <a:solidFill>
                  <a:schemeClr val="bg1"/>
                </a:solidFill>
                <a:latin typeface="+mn-lt"/>
              </a:rPr>
              <a:t>Peace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	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845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ttēls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"/>
            <a:ext cx="12192000" cy="6857919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470" y="104775"/>
            <a:ext cx="2480542" cy="3703822"/>
          </a:xfrm>
          <a:prstGeom prst="rect">
            <a:avLst/>
          </a:prstGeom>
        </p:spPr>
      </p:pic>
      <p:sp>
        <p:nvSpPr>
          <p:cNvPr id="15" name="Title 6"/>
          <p:cNvSpPr txBox="1">
            <a:spLocks/>
          </p:cNvSpPr>
          <p:nvPr/>
        </p:nvSpPr>
        <p:spPr>
          <a:xfrm>
            <a:off x="5810250" y="1956686"/>
            <a:ext cx="8526237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Typical floor plan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240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pirmai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209487" cy="6868612"/>
          </a:xfrm>
          <a:prstGeom prst="rect">
            <a:avLst/>
          </a:prstGeom>
          <a:noFill/>
        </p:spPr>
      </p:pic>
      <p:sp>
        <p:nvSpPr>
          <p:cNvPr id="5" name="Title 6"/>
          <p:cNvSpPr txBox="1">
            <a:spLocks/>
          </p:cNvSpPr>
          <p:nvPr/>
        </p:nvSpPr>
        <p:spPr>
          <a:xfrm>
            <a:off x="2651581" y="5883795"/>
            <a:ext cx="8526237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Ground and first floor plan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71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 txBox="1">
            <a:spLocks/>
          </p:cNvSpPr>
          <p:nvPr/>
        </p:nvSpPr>
        <p:spPr>
          <a:xfrm>
            <a:off x="1289417" y="5443762"/>
            <a:ext cx="8526237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5" b="11515"/>
          <a:stretch/>
        </p:blipFill>
        <p:spPr>
          <a:xfrm>
            <a:off x="1448614" y="561109"/>
            <a:ext cx="6858000" cy="554874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8134085" y="2034457"/>
            <a:ext cx="3714684" cy="2817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7200" dirty="0" smtClean="0">
                <a:solidFill>
                  <a:srgbClr val="844164"/>
                </a:solidFill>
                <a:latin typeface="+mn-lt"/>
              </a:rPr>
              <a:t>C</a:t>
            </a:r>
            <a:r>
              <a:rPr lang="lv-LV" sz="7200" baseline="-25000" dirty="0" smtClean="0">
                <a:solidFill>
                  <a:srgbClr val="844164"/>
                </a:solidFill>
                <a:latin typeface="+mn-lt"/>
              </a:rPr>
              <a:t>6</a:t>
            </a:r>
            <a:r>
              <a:rPr lang="lv-LV" sz="7200" dirty="0" smtClean="0">
                <a:solidFill>
                  <a:srgbClr val="844164"/>
                </a:solidFill>
                <a:latin typeface="+mn-lt"/>
              </a:rPr>
              <a:t>H</a:t>
            </a:r>
            <a:r>
              <a:rPr lang="lv-LV" sz="7200" baseline="-25000" dirty="0" smtClean="0">
                <a:solidFill>
                  <a:srgbClr val="844164"/>
                </a:solidFill>
                <a:latin typeface="+mn-lt"/>
              </a:rPr>
              <a:t>12</a:t>
            </a:r>
            <a:r>
              <a:rPr lang="lv-LV" sz="7200" dirty="0" smtClean="0">
                <a:solidFill>
                  <a:srgbClr val="844164"/>
                </a:solidFill>
                <a:latin typeface="+mn-lt"/>
              </a:rPr>
              <a:t>O</a:t>
            </a:r>
            <a:r>
              <a:rPr lang="lv-LV" sz="7200" baseline="-25000" dirty="0" smtClean="0">
                <a:solidFill>
                  <a:srgbClr val="844164"/>
                </a:solidFill>
                <a:latin typeface="+mn-lt"/>
              </a:rPr>
              <a:t>6</a:t>
            </a:r>
            <a:r>
              <a:rPr lang="lv-LV" sz="4000" dirty="0" smtClean="0">
                <a:solidFill>
                  <a:srgbClr val="844164"/>
                </a:solidFill>
                <a:latin typeface="+mn-lt"/>
              </a:rPr>
              <a:t/>
            </a:r>
            <a:br>
              <a:rPr lang="lv-LV" sz="4000" dirty="0" smtClean="0">
                <a:solidFill>
                  <a:srgbClr val="844164"/>
                </a:solidFill>
                <a:latin typeface="+mn-lt"/>
              </a:rPr>
            </a:br>
            <a:endParaRPr lang="en-US" sz="32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912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ttēls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3968"/>
            <a:ext cx="12192000" cy="8131968"/>
          </a:xfrm>
          <a:prstGeom prst="rect">
            <a:avLst/>
          </a:prstGeom>
        </p:spPr>
      </p:pic>
      <p:sp>
        <p:nvSpPr>
          <p:cNvPr id="10" name="Taisnstūris 9"/>
          <p:cNvSpPr/>
          <p:nvPr/>
        </p:nvSpPr>
        <p:spPr>
          <a:xfrm>
            <a:off x="-555413" y="5865962"/>
            <a:ext cx="12914525" cy="99203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5"/>
          </a:lnRef>
          <a:fillRef idx="1001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6"/>
          <p:cNvSpPr txBox="1">
            <a:spLocks/>
          </p:cNvSpPr>
          <p:nvPr/>
        </p:nvSpPr>
        <p:spPr>
          <a:xfrm>
            <a:off x="750036" y="6474618"/>
            <a:ext cx="8526237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7200" dirty="0" smtClean="0">
                <a:solidFill>
                  <a:schemeClr val="bg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3   </a:t>
            </a:r>
            <a:r>
              <a:rPr lang="lv-LV" sz="7200" dirty="0" err="1" smtClean="0">
                <a:solidFill>
                  <a:schemeClr val="bg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Smart</a:t>
            </a:r>
            <a:r>
              <a:rPr lang="lv-LV" sz="7200" dirty="0" smtClean="0">
                <a:solidFill>
                  <a:schemeClr val="bg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lv-LV" sz="7200" dirty="0" err="1" smtClean="0">
                <a:solidFill>
                  <a:schemeClr val="bg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investment</a:t>
            </a:r>
            <a:r>
              <a:rPr lang="lv-LV" sz="7200" dirty="0" smtClean="0">
                <a:solidFill>
                  <a:schemeClr val="bg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endParaRPr lang="lv-LV" sz="7200" dirty="0" smtClean="0">
              <a:solidFill>
                <a:schemeClr val="bg1">
                  <a:lumMod val="75000"/>
                </a:schemeClr>
              </a:solidFill>
              <a:latin typeface="+mn-lt"/>
            </a:endParaRPr>
          </a:p>
          <a:p>
            <a:pPr marL="1143000" indent="-1143000">
              <a:buAutoNum type="arabicPlain"/>
            </a:pPr>
            <a:endParaRPr lang="en-US" sz="72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737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/>
          <p:cNvSpPr txBox="1">
            <a:spLocks/>
          </p:cNvSpPr>
          <p:nvPr/>
        </p:nvSpPr>
        <p:spPr>
          <a:xfrm>
            <a:off x="2047115" y="6091237"/>
            <a:ext cx="8526237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smtClean="0">
                <a:solidFill>
                  <a:schemeClr val="bg1"/>
                </a:solidFill>
                <a:latin typeface="+mn-lt"/>
              </a:rPr>
              <a:t>Ground source heat pump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 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6"/>
          <p:cNvSpPr txBox="1">
            <a:spLocks/>
          </p:cNvSpPr>
          <p:nvPr/>
        </p:nvSpPr>
        <p:spPr>
          <a:xfrm>
            <a:off x="8738205" y="5054917"/>
            <a:ext cx="4263119" cy="2072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smtClean="0">
                <a:solidFill>
                  <a:schemeClr val="bg1"/>
                </a:solidFill>
                <a:latin typeface="+mn-lt"/>
              </a:rPr>
              <a:t>Ground </a:t>
            </a:r>
            <a:r>
              <a:rPr lang="lv-LV" sz="3600" dirty="0" err="1" smtClean="0">
                <a:solidFill>
                  <a:schemeClr val="bg1"/>
                </a:solidFill>
                <a:latin typeface="+mn-lt"/>
              </a:rPr>
              <a:t>source</a:t>
            </a:r>
            <a:r>
              <a:rPr lang="lv-LV" sz="3600" dirty="0" smtClean="0">
                <a:solidFill>
                  <a:schemeClr val="bg1"/>
                </a:solidFill>
                <a:latin typeface="+mn-lt"/>
              </a:rPr>
              <a:t> </a:t>
            </a:r>
          </a:p>
          <a:p>
            <a:r>
              <a:rPr lang="lv-LV" sz="3600" dirty="0" err="1" smtClean="0">
                <a:solidFill>
                  <a:schemeClr val="bg1"/>
                </a:solidFill>
                <a:latin typeface="+mn-lt"/>
              </a:rPr>
              <a:t>heat</a:t>
            </a:r>
            <a:r>
              <a:rPr lang="lv-LV" sz="3600" dirty="0" smtClean="0">
                <a:solidFill>
                  <a:schemeClr val="bg1"/>
                </a:solidFill>
                <a:latin typeface="+mn-lt"/>
              </a:rPr>
              <a:t> pump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 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11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 txBox="1">
            <a:spLocks/>
          </p:cNvSpPr>
          <p:nvPr/>
        </p:nvSpPr>
        <p:spPr>
          <a:xfrm>
            <a:off x="2047115" y="6091237"/>
            <a:ext cx="8526237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smtClean="0">
                <a:solidFill>
                  <a:schemeClr val="bg1"/>
                </a:solidFill>
                <a:latin typeface="+mn-lt"/>
              </a:rPr>
              <a:t>Grey water treatment		Black water treatment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6"/>
          <p:cNvSpPr txBox="1">
            <a:spLocks/>
          </p:cNvSpPr>
          <p:nvPr/>
        </p:nvSpPr>
        <p:spPr>
          <a:xfrm>
            <a:off x="1574675" y="6091237"/>
            <a:ext cx="8526237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smtClean="0">
                <a:solidFill>
                  <a:schemeClr val="bg1"/>
                </a:solidFill>
                <a:latin typeface="+mn-lt"/>
              </a:rPr>
              <a:t>Grey water treatment		Black water treatment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424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/>
          <p:cNvSpPr txBox="1">
            <a:spLocks/>
          </p:cNvSpPr>
          <p:nvPr/>
        </p:nvSpPr>
        <p:spPr>
          <a:xfrm>
            <a:off x="2047115" y="6091237"/>
            <a:ext cx="8526237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smtClean="0">
                <a:solidFill>
                  <a:schemeClr val="bg1"/>
                </a:solidFill>
                <a:latin typeface="+mn-lt"/>
              </a:rPr>
              <a:t>Mechanical ventilation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4" name="Title 6"/>
          <p:cNvSpPr txBox="1">
            <a:spLocks/>
          </p:cNvSpPr>
          <p:nvPr/>
        </p:nvSpPr>
        <p:spPr>
          <a:xfrm>
            <a:off x="2976755" y="5128735"/>
            <a:ext cx="3926965" cy="2216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err="1" smtClean="0">
                <a:solidFill>
                  <a:schemeClr val="bg1"/>
                </a:solidFill>
                <a:latin typeface="+mn-lt"/>
              </a:rPr>
              <a:t>Mechanical</a:t>
            </a:r>
            <a:r>
              <a:rPr lang="lv-LV" sz="3600" dirty="0" smtClean="0">
                <a:solidFill>
                  <a:schemeClr val="bg1"/>
                </a:solidFill>
                <a:latin typeface="+mn-lt"/>
              </a:rPr>
              <a:t> </a:t>
            </a:r>
          </a:p>
          <a:p>
            <a:r>
              <a:rPr lang="lv-LV" sz="3600" dirty="0" err="1" smtClean="0">
                <a:solidFill>
                  <a:schemeClr val="bg1"/>
                </a:solidFill>
                <a:latin typeface="+mn-lt"/>
              </a:rPr>
              <a:t>ventilation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791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 txBox="1">
            <a:spLocks/>
          </p:cNvSpPr>
          <p:nvPr/>
        </p:nvSpPr>
        <p:spPr>
          <a:xfrm>
            <a:off x="2047115" y="6091237"/>
            <a:ext cx="8526237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smtClean="0">
                <a:solidFill>
                  <a:schemeClr val="bg1"/>
                </a:solidFill>
                <a:latin typeface="+mn-lt"/>
              </a:rPr>
              <a:t>PV solar panels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6"/>
          <p:cNvSpPr txBox="1">
            <a:spLocks/>
          </p:cNvSpPr>
          <p:nvPr/>
        </p:nvSpPr>
        <p:spPr>
          <a:xfrm>
            <a:off x="2489075" y="5923597"/>
            <a:ext cx="8526237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smtClean="0">
                <a:solidFill>
                  <a:schemeClr val="bg1"/>
                </a:solidFill>
                <a:latin typeface="+mn-lt"/>
              </a:rPr>
              <a:t>PV solar panels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938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 txBox="1">
            <a:spLocks/>
          </p:cNvSpPr>
          <p:nvPr/>
        </p:nvSpPr>
        <p:spPr>
          <a:xfrm>
            <a:off x="7633161" y="1643166"/>
            <a:ext cx="4097269" cy="3328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lv-LV" sz="1600" dirty="0">
              <a:solidFill>
                <a:srgbClr val="844164"/>
              </a:solidFill>
              <a:latin typeface="+mn-lt"/>
            </a:endParaRPr>
          </a:p>
          <a:p>
            <a:endParaRPr lang="lv-LV" sz="1600" dirty="0" smtClean="0">
              <a:solidFill>
                <a:srgbClr val="844164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51" y="158949"/>
            <a:ext cx="10393196" cy="5775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66"/>
          <a:stretch/>
        </p:blipFill>
        <p:spPr>
          <a:xfrm>
            <a:off x="5868354" y="700522"/>
            <a:ext cx="2795056" cy="179108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34"/>
          <a:stretch/>
        </p:blipFill>
        <p:spPr>
          <a:xfrm>
            <a:off x="8663410" y="782161"/>
            <a:ext cx="2804160" cy="1456352"/>
          </a:xfrm>
          <a:prstGeom prst="rect">
            <a:avLst/>
          </a:prstGeom>
        </p:spPr>
      </p:pic>
      <p:sp>
        <p:nvSpPr>
          <p:cNvPr id="6" name="Title 6"/>
          <p:cNvSpPr txBox="1">
            <a:spLocks/>
          </p:cNvSpPr>
          <p:nvPr/>
        </p:nvSpPr>
        <p:spPr>
          <a:xfrm>
            <a:off x="817908" y="5620159"/>
            <a:ext cx="12380866" cy="1356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err="1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Structure</a:t>
            </a:r>
            <a:r>
              <a:rPr lang="lv-LV" sz="36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lv-LV" sz="3600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detail</a:t>
            </a:r>
            <a:r>
              <a:rPr lang="lv-LV" sz="36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	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84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ttēls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1476"/>
            <a:ext cx="11334750" cy="7084219"/>
          </a:xfrm>
          <a:prstGeom prst="rect">
            <a:avLst/>
          </a:prstGeom>
        </p:spPr>
      </p:pic>
      <p:sp>
        <p:nvSpPr>
          <p:cNvPr id="5" name="Title 6"/>
          <p:cNvSpPr txBox="1">
            <a:spLocks/>
          </p:cNvSpPr>
          <p:nvPr/>
        </p:nvSpPr>
        <p:spPr>
          <a:xfrm>
            <a:off x="556092" y="-270033"/>
            <a:ext cx="7942213" cy="2336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6000" dirty="0" err="1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Thank</a:t>
            </a:r>
            <a:r>
              <a:rPr lang="lv-LV" sz="60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lv-LV" sz="6000" dirty="0" err="1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you</a:t>
            </a:r>
            <a:r>
              <a:rPr lang="lv-LV" sz="60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!</a:t>
            </a:r>
            <a:endParaRPr lang="en-US" sz="60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471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54"/>
          <a:stretch/>
        </p:blipFill>
        <p:spPr>
          <a:xfrm>
            <a:off x="0" y="-809812"/>
            <a:ext cx="12432973" cy="72379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746" y="3610553"/>
            <a:ext cx="8631801" cy="2817602"/>
          </a:xfrm>
        </p:spPr>
        <p:txBody>
          <a:bodyPr/>
          <a:lstStyle/>
          <a:p>
            <a:pPr algn="l"/>
            <a:r>
              <a:rPr lang="lv-LV" dirty="0" smtClean="0">
                <a:solidFill>
                  <a:srgbClr val="844164"/>
                </a:solidFill>
                <a:latin typeface="+mn-lt"/>
              </a:rPr>
              <a:t>C</a:t>
            </a:r>
            <a:r>
              <a:rPr lang="lv-LV" baseline="-25000" dirty="0" smtClean="0">
                <a:solidFill>
                  <a:srgbClr val="844164"/>
                </a:solidFill>
                <a:latin typeface="+mn-lt"/>
              </a:rPr>
              <a:t>6</a:t>
            </a:r>
            <a:r>
              <a:rPr lang="lv-LV" dirty="0" smtClean="0">
                <a:solidFill>
                  <a:srgbClr val="844164"/>
                </a:solidFill>
                <a:latin typeface="+mn-lt"/>
              </a:rPr>
              <a:t>H</a:t>
            </a:r>
            <a:r>
              <a:rPr lang="lv-LV" baseline="-25000" dirty="0" smtClean="0">
                <a:solidFill>
                  <a:srgbClr val="844164"/>
                </a:solidFill>
                <a:latin typeface="+mn-lt"/>
              </a:rPr>
              <a:t>12</a:t>
            </a:r>
            <a:r>
              <a:rPr lang="lv-LV" dirty="0" smtClean="0">
                <a:solidFill>
                  <a:srgbClr val="844164"/>
                </a:solidFill>
                <a:latin typeface="+mn-lt"/>
              </a:rPr>
              <a:t>O</a:t>
            </a:r>
            <a:r>
              <a:rPr lang="lv-LV" baseline="-25000" dirty="0" smtClean="0">
                <a:solidFill>
                  <a:srgbClr val="844164"/>
                </a:solidFill>
                <a:latin typeface="+mn-lt"/>
              </a:rPr>
              <a:t>6</a:t>
            </a:r>
            <a:r>
              <a:rPr lang="lv-LV" sz="4000" dirty="0" smtClean="0">
                <a:solidFill>
                  <a:srgbClr val="844164"/>
                </a:solidFill>
                <a:latin typeface="+mn-lt"/>
              </a:rPr>
              <a:t/>
            </a:r>
            <a:br>
              <a:rPr lang="lv-LV" sz="4000" dirty="0" smtClean="0">
                <a:solidFill>
                  <a:srgbClr val="844164"/>
                </a:solidFill>
                <a:latin typeface="+mn-lt"/>
              </a:rPr>
            </a:br>
            <a:r>
              <a:rPr lang="en-US" sz="3200" dirty="0" smtClean="0">
                <a:solidFill>
                  <a:srgbClr val="844164"/>
                </a:solidFill>
                <a:latin typeface="+mn-lt"/>
              </a:rPr>
              <a:t>Expo Astana 2017 Future Energy</a:t>
            </a:r>
            <a:endParaRPr lang="en-US" sz="32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71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lum bright="54000" contrast="-6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54"/>
          <a:stretch/>
        </p:blipFill>
        <p:spPr>
          <a:xfrm>
            <a:off x="0" y="-793483"/>
            <a:ext cx="12432973" cy="7237967"/>
          </a:xfrm>
          <a:prstGeom prst="rect">
            <a:avLst/>
          </a:prstGeom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7735" y="741734"/>
            <a:ext cx="3079366" cy="1976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5918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909"/>
          <a:stretch/>
        </p:blipFill>
        <p:spPr>
          <a:xfrm>
            <a:off x="-555413" y="0"/>
            <a:ext cx="12914525" cy="6858000"/>
          </a:xfrm>
          <a:prstGeom prst="rect">
            <a:avLst/>
          </a:prstGeom>
        </p:spPr>
      </p:pic>
      <p:sp>
        <p:nvSpPr>
          <p:cNvPr id="2" name="Taisnstūris 1"/>
          <p:cNvSpPr/>
          <p:nvPr/>
        </p:nvSpPr>
        <p:spPr>
          <a:xfrm>
            <a:off x="-555413" y="5865962"/>
            <a:ext cx="12914525" cy="99203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5"/>
          </a:lnRef>
          <a:fillRef idx="1001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750036" y="6474618"/>
            <a:ext cx="8526237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43000" indent="-1143000">
              <a:buAutoNum type="arabicPlain"/>
            </a:pPr>
            <a:r>
              <a:rPr lang="lv-LV" sz="7200" dirty="0" err="1" smtClean="0">
                <a:solidFill>
                  <a:schemeClr val="bg1">
                    <a:lumMod val="85000"/>
                  </a:schemeClr>
                </a:solidFill>
                <a:latin typeface="+mn-lt"/>
                <a:cs typeface="Times New Roman" panose="02020603050405020304" pitchFamily="18" charset="0"/>
              </a:rPr>
              <a:t>Shelter</a:t>
            </a:r>
            <a:r>
              <a:rPr lang="lv-LV" sz="7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endParaRPr lang="lv-LV" sz="7200" dirty="0" smtClean="0">
              <a:solidFill>
                <a:srgbClr val="844164"/>
              </a:solidFill>
              <a:latin typeface="+mn-lt"/>
            </a:endParaRPr>
          </a:p>
          <a:p>
            <a:pPr marL="1143000" indent="-1143000">
              <a:buAutoNum type="arabicPlain"/>
            </a:pPr>
            <a:endParaRPr lang="en-US" sz="72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163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 txBox="1">
            <a:spLocks/>
          </p:cNvSpPr>
          <p:nvPr/>
        </p:nvSpPr>
        <p:spPr>
          <a:xfrm>
            <a:off x="1524001" y="5507479"/>
            <a:ext cx="9191624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Site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 </a:t>
            </a:r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development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	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  <p:pic>
        <p:nvPicPr>
          <p:cNvPr id="2" name="Attēl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558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08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4" t="7122" r="30261" b="21516"/>
          <a:stretch/>
        </p:blipFill>
        <p:spPr>
          <a:xfrm>
            <a:off x="595982" y="1200195"/>
            <a:ext cx="3457900" cy="35329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3" t="6819" r="29278" b="20444"/>
          <a:stretch/>
        </p:blipFill>
        <p:spPr>
          <a:xfrm>
            <a:off x="4233087" y="1273884"/>
            <a:ext cx="3584863" cy="36225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4" t="7727" r="29996" b="20758"/>
          <a:stretch/>
        </p:blipFill>
        <p:spPr>
          <a:xfrm>
            <a:off x="7997155" y="1384354"/>
            <a:ext cx="3497247" cy="3512128"/>
          </a:xfrm>
          <a:prstGeom prst="rect">
            <a:avLst/>
          </a:prstGeom>
        </p:spPr>
      </p:pic>
      <p:sp>
        <p:nvSpPr>
          <p:cNvPr id="8" name="Title 6"/>
          <p:cNvSpPr txBox="1">
            <a:spLocks/>
          </p:cNvSpPr>
          <p:nvPr/>
        </p:nvSpPr>
        <p:spPr>
          <a:xfrm>
            <a:off x="1524001" y="5507479"/>
            <a:ext cx="9191624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Division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	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166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25" r="8382" b="20416"/>
          <a:stretch/>
        </p:blipFill>
        <p:spPr>
          <a:xfrm>
            <a:off x="505857" y="394496"/>
            <a:ext cx="4626488" cy="4964377"/>
          </a:xfrm>
          <a:prstGeom prst="rect">
            <a:avLst/>
          </a:prstGeom>
        </p:spPr>
      </p:pic>
      <p:sp>
        <p:nvSpPr>
          <p:cNvPr id="6" name="Title 6"/>
          <p:cNvSpPr txBox="1">
            <a:spLocks/>
          </p:cNvSpPr>
          <p:nvPr/>
        </p:nvSpPr>
        <p:spPr>
          <a:xfrm>
            <a:off x="1524001" y="5507479"/>
            <a:ext cx="9191624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Wind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 </a:t>
            </a:r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analysis</a:t>
            </a:r>
            <a:r>
              <a:rPr lang="lv-LV" sz="3600" dirty="0">
                <a:solidFill>
                  <a:srgbClr val="844164"/>
                </a:solidFill>
              </a:rPr>
              <a:t> </a:t>
            </a:r>
            <a:r>
              <a:rPr lang="lv-LV" sz="3600" dirty="0" smtClean="0">
                <a:solidFill>
                  <a:srgbClr val="844164"/>
                </a:solidFill>
              </a:rPr>
              <a:t>                               </a:t>
            </a:r>
            <a:r>
              <a:rPr lang="lv-LV" sz="3600" dirty="0" err="1" smtClean="0">
                <a:solidFill>
                  <a:srgbClr val="844164"/>
                </a:solidFill>
              </a:rPr>
              <a:t>Insolation</a:t>
            </a:r>
            <a:r>
              <a:rPr lang="lv-LV" sz="3600" dirty="0" smtClean="0">
                <a:solidFill>
                  <a:srgbClr val="844164"/>
                </a:solidFill>
              </a:rPr>
              <a:t> 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	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  <p:sp>
        <p:nvSpPr>
          <p:cNvPr id="7" name="Title 6"/>
          <p:cNvSpPr txBox="1">
            <a:spLocks/>
          </p:cNvSpPr>
          <p:nvPr/>
        </p:nvSpPr>
        <p:spPr>
          <a:xfrm>
            <a:off x="10297009" y="3009900"/>
            <a:ext cx="7467599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	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27" t="6678" b="39047"/>
          <a:stretch/>
        </p:blipFill>
        <p:spPr>
          <a:xfrm>
            <a:off x="5265695" y="438150"/>
            <a:ext cx="6926305" cy="38900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0" t="5349" r="10248" b="7524"/>
          <a:stretch/>
        </p:blipFill>
        <p:spPr>
          <a:xfrm>
            <a:off x="7483161" y="3776663"/>
            <a:ext cx="1586173" cy="161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7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6"/>
          <p:cNvSpPr txBox="1">
            <a:spLocks/>
          </p:cNvSpPr>
          <p:nvPr/>
        </p:nvSpPr>
        <p:spPr>
          <a:xfrm>
            <a:off x="165561" y="5522410"/>
            <a:ext cx="8526237" cy="766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 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  <p:sp>
        <p:nvSpPr>
          <p:cNvPr id="13" name="Title 6"/>
          <p:cNvSpPr txBox="1">
            <a:spLocks/>
          </p:cNvSpPr>
          <p:nvPr/>
        </p:nvSpPr>
        <p:spPr>
          <a:xfrm>
            <a:off x="3665763" y="4781884"/>
            <a:ext cx="8526237" cy="2076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Sun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 </a:t>
            </a:r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and</a:t>
            </a:r>
            <a:r>
              <a:rPr lang="lv-LV" sz="3600" dirty="0" smtClean="0">
                <a:solidFill>
                  <a:srgbClr val="844164"/>
                </a:solidFill>
                <a:latin typeface="+mn-lt"/>
              </a:rPr>
              <a:t> </a:t>
            </a:r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wind</a:t>
            </a:r>
            <a:r>
              <a:rPr lang="lv-LV" sz="3600" dirty="0">
                <a:solidFill>
                  <a:srgbClr val="844164"/>
                </a:solidFill>
                <a:latin typeface="+mn-lt"/>
              </a:rPr>
              <a:t> </a:t>
            </a:r>
            <a:r>
              <a:rPr lang="lv-LV" sz="3600" dirty="0" err="1" smtClean="0">
                <a:solidFill>
                  <a:srgbClr val="844164"/>
                </a:solidFill>
                <a:latin typeface="+mn-lt"/>
              </a:rPr>
              <a:t>protection</a:t>
            </a:r>
            <a:endParaRPr lang="en-US" sz="3600" dirty="0">
              <a:solidFill>
                <a:srgbClr val="844164"/>
              </a:solidFill>
              <a:latin typeface="+mn-lt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466" y="851004"/>
            <a:ext cx="4425376" cy="475728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59" y="851004"/>
            <a:ext cx="3237356" cy="464774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842" y="799167"/>
            <a:ext cx="3275024" cy="469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17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ielāgots noformējum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4040</TotalTime>
  <Words>70</Words>
  <Application>Microsoft Office PowerPoint</Application>
  <PresentationFormat>Custom</PresentationFormat>
  <Paragraphs>31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dizains</vt:lpstr>
      <vt:lpstr>Pielāgots noformējums</vt:lpstr>
      <vt:lpstr>PowerPoint Presentation</vt:lpstr>
      <vt:lpstr>PowerPoint Presentation</vt:lpstr>
      <vt:lpstr>C6H12O6 Expo Astana 2017 Future Energy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C6H12O6 Expo Astana 2017 Future Energy</dc:title>
  <dc:creator>home</dc:creator>
  <cp:lastModifiedBy>Ainash Shagmanova</cp:lastModifiedBy>
  <cp:revision>152</cp:revision>
  <dcterms:created xsi:type="dcterms:W3CDTF">2015-04-08T11:43:29Z</dcterms:created>
  <dcterms:modified xsi:type="dcterms:W3CDTF">2015-10-13T09:57:34Z</dcterms:modified>
</cp:coreProperties>
</file>