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5" r:id="rId4"/>
  </p:sldMasterIdLst>
  <p:notesMasterIdLst>
    <p:notesMasterId r:id="rId38"/>
  </p:notesMasterIdLst>
  <p:sldIdLst>
    <p:sldId id="256" r:id="rId5"/>
    <p:sldId id="325" r:id="rId6"/>
    <p:sldId id="314" r:id="rId7"/>
    <p:sldId id="257" r:id="rId8"/>
    <p:sldId id="301" r:id="rId9"/>
    <p:sldId id="280" r:id="rId10"/>
    <p:sldId id="281" r:id="rId11"/>
    <p:sldId id="283" r:id="rId12"/>
    <p:sldId id="292" r:id="rId13"/>
    <p:sldId id="284" r:id="rId14"/>
    <p:sldId id="282" r:id="rId15"/>
    <p:sldId id="286" r:id="rId16"/>
    <p:sldId id="285" r:id="rId17"/>
    <p:sldId id="311" r:id="rId18"/>
    <p:sldId id="302" r:id="rId19"/>
    <p:sldId id="290" r:id="rId20"/>
    <p:sldId id="320" r:id="rId21"/>
    <p:sldId id="316" r:id="rId22"/>
    <p:sldId id="317" r:id="rId23"/>
    <p:sldId id="307" r:id="rId24"/>
    <p:sldId id="304" r:id="rId25"/>
    <p:sldId id="306" r:id="rId26"/>
    <p:sldId id="305" r:id="rId27"/>
    <p:sldId id="309" r:id="rId28"/>
    <p:sldId id="310" r:id="rId29"/>
    <p:sldId id="303" r:id="rId30"/>
    <p:sldId id="291" r:id="rId31"/>
    <p:sldId id="326" r:id="rId32"/>
    <p:sldId id="321" r:id="rId33"/>
    <p:sldId id="323" r:id="rId34"/>
    <p:sldId id="324" r:id="rId35"/>
    <p:sldId id="319" r:id="rId36"/>
    <p:sldId id="327"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30" autoAdjust="0"/>
    <p:restoredTop sz="94660"/>
  </p:normalViewPr>
  <p:slideViewPr>
    <p:cSldViewPr snapToGrid="0">
      <p:cViewPr varScale="1">
        <p:scale>
          <a:sx n="54" d="100"/>
          <a:sy n="54" d="100"/>
        </p:scale>
        <p:origin x="741" y="48"/>
      </p:cViewPr>
      <p:guideLst>
        <p:guide orient="horz" pos="2160"/>
        <p:guide pos="3840"/>
      </p:guideLst>
    </p:cSldViewPr>
  </p:slideViewPr>
  <p:notesTextViewPr>
    <p:cViewPr>
      <p:scale>
        <a:sx n="1" d="1"/>
        <a:sy n="1" d="1"/>
      </p:scale>
      <p:origin x="0" y="0"/>
    </p:cViewPr>
  </p:notesTextViewPr>
  <p:sorterViewPr>
    <p:cViewPr>
      <p:scale>
        <a:sx n="100" d="100"/>
        <a:sy n="100" d="100"/>
      </p:scale>
      <p:origin x="0" y="-402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94779-2E33-4501-88C1-37380FE9D43C}"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4FE0330E-F759-4B2E-8AD1-75E131B2EBB7}">
      <dgm:prSet phldrT="[Text]"/>
      <dgm:spPr/>
      <dgm:t>
        <a:bodyPr/>
        <a:lstStyle/>
        <a:p>
          <a:r>
            <a:rPr lang="en-US" dirty="0"/>
            <a:t>Step 1</a:t>
          </a:r>
        </a:p>
        <a:p>
          <a:r>
            <a:rPr lang="en-US" dirty="0"/>
            <a:t>Identify and </a:t>
          </a:r>
          <a:r>
            <a:rPr lang="en-US" dirty="0" err="1"/>
            <a:t>analyse</a:t>
          </a:r>
          <a:r>
            <a:rPr lang="en-US" dirty="0"/>
            <a:t> the issue</a:t>
          </a:r>
        </a:p>
      </dgm:t>
    </dgm:pt>
    <dgm:pt modelId="{4C4B2BBA-50C9-4A81-ACBE-0E60AE5F41D6}" type="parTrans" cxnId="{50A49F5D-4F8D-485F-937E-0F2EB33FB676}">
      <dgm:prSet/>
      <dgm:spPr/>
      <dgm:t>
        <a:bodyPr/>
        <a:lstStyle/>
        <a:p>
          <a:endParaRPr lang="en-US"/>
        </a:p>
      </dgm:t>
    </dgm:pt>
    <dgm:pt modelId="{2B225069-04F2-4FDB-BBBB-4D5DC7842600}" type="sibTrans" cxnId="{50A49F5D-4F8D-485F-937E-0F2EB33FB676}">
      <dgm:prSet/>
      <dgm:spPr/>
      <dgm:t>
        <a:bodyPr/>
        <a:lstStyle/>
        <a:p>
          <a:endParaRPr lang="en-US"/>
        </a:p>
      </dgm:t>
    </dgm:pt>
    <dgm:pt modelId="{ACCB0474-C705-4AF1-B836-F6F666AB178A}">
      <dgm:prSet phldrT="[Text]"/>
      <dgm:spPr/>
      <dgm:t>
        <a:bodyPr/>
        <a:lstStyle/>
        <a:p>
          <a:r>
            <a:rPr lang="en-US" dirty="0"/>
            <a:t>Step 2</a:t>
          </a:r>
        </a:p>
        <a:p>
          <a:r>
            <a:rPr lang="en-US" dirty="0"/>
            <a:t>Set the goals and the objectives</a:t>
          </a:r>
        </a:p>
      </dgm:t>
    </dgm:pt>
    <dgm:pt modelId="{3EF5410D-81CA-4F65-8CE3-A1A87875F9CD}" type="parTrans" cxnId="{743416A0-6824-4B0A-B402-27F217E156BD}">
      <dgm:prSet/>
      <dgm:spPr/>
      <dgm:t>
        <a:bodyPr/>
        <a:lstStyle/>
        <a:p>
          <a:endParaRPr lang="en-US"/>
        </a:p>
      </dgm:t>
    </dgm:pt>
    <dgm:pt modelId="{BC131F33-6B8D-4987-ADD7-57AE743C10C9}" type="sibTrans" cxnId="{743416A0-6824-4B0A-B402-27F217E156BD}">
      <dgm:prSet/>
      <dgm:spPr/>
      <dgm:t>
        <a:bodyPr/>
        <a:lstStyle/>
        <a:p>
          <a:endParaRPr lang="en-US"/>
        </a:p>
      </dgm:t>
    </dgm:pt>
    <dgm:pt modelId="{690A8F40-5B3C-4C98-9EA3-3BDE7DE47605}">
      <dgm:prSet phldrT="[Text]"/>
      <dgm:spPr/>
      <dgm:t>
        <a:bodyPr/>
        <a:lstStyle/>
        <a:p>
          <a:r>
            <a:rPr lang="en-US" dirty="0"/>
            <a:t>Step 3 </a:t>
          </a:r>
        </a:p>
        <a:p>
          <a:r>
            <a:rPr lang="en-US" dirty="0"/>
            <a:t>Identify the decision makers</a:t>
          </a:r>
        </a:p>
      </dgm:t>
    </dgm:pt>
    <dgm:pt modelId="{A3E8AAD3-CFAE-4293-B9E8-B54CB30B4600}" type="parTrans" cxnId="{5D4F6B1A-31DA-476C-B702-D970228C0FD1}">
      <dgm:prSet/>
      <dgm:spPr/>
      <dgm:t>
        <a:bodyPr/>
        <a:lstStyle/>
        <a:p>
          <a:endParaRPr lang="en-US"/>
        </a:p>
      </dgm:t>
    </dgm:pt>
    <dgm:pt modelId="{EE1F9EAD-F6B7-49C7-919C-852AD0751558}" type="sibTrans" cxnId="{5D4F6B1A-31DA-476C-B702-D970228C0FD1}">
      <dgm:prSet/>
      <dgm:spPr/>
      <dgm:t>
        <a:bodyPr/>
        <a:lstStyle/>
        <a:p>
          <a:endParaRPr lang="en-US"/>
        </a:p>
      </dgm:t>
    </dgm:pt>
    <dgm:pt modelId="{6D2CA9EE-ED0E-4481-87E0-DBF3B565069A}">
      <dgm:prSet phldrT="[Text]"/>
      <dgm:spPr/>
      <dgm:t>
        <a:bodyPr/>
        <a:lstStyle/>
        <a:p>
          <a:r>
            <a:rPr lang="en-US" dirty="0"/>
            <a:t>Step 4</a:t>
          </a:r>
        </a:p>
        <a:p>
          <a:r>
            <a:rPr lang="en-US" dirty="0"/>
            <a:t>Define the message and  the ‘ask’</a:t>
          </a:r>
        </a:p>
      </dgm:t>
    </dgm:pt>
    <dgm:pt modelId="{D43FBD1B-A1CC-4F0A-BE00-A0C3FB4DFD1E}" type="parTrans" cxnId="{07778AEA-93EC-48C0-9C10-2FD3FB0BD6E6}">
      <dgm:prSet/>
      <dgm:spPr/>
      <dgm:t>
        <a:bodyPr/>
        <a:lstStyle/>
        <a:p>
          <a:endParaRPr lang="en-US"/>
        </a:p>
      </dgm:t>
    </dgm:pt>
    <dgm:pt modelId="{6AB917E1-745A-498C-845C-8D2288C47437}" type="sibTrans" cxnId="{07778AEA-93EC-48C0-9C10-2FD3FB0BD6E6}">
      <dgm:prSet/>
      <dgm:spPr/>
      <dgm:t>
        <a:bodyPr/>
        <a:lstStyle/>
        <a:p>
          <a:endParaRPr lang="en-US"/>
        </a:p>
      </dgm:t>
    </dgm:pt>
    <dgm:pt modelId="{9646F77D-C39F-4D03-B59C-DCA7E8D9F1B0}">
      <dgm:prSet phldrT="[Text]"/>
      <dgm:spPr/>
      <dgm:t>
        <a:bodyPr/>
        <a:lstStyle/>
        <a:p>
          <a:r>
            <a:rPr lang="en-US" dirty="0"/>
            <a:t>Step 5</a:t>
          </a:r>
        </a:p>
        <a:p>
          <a:r>
            <a:rPr lang="en-US" dirty="0"/>
            <a:t>Set your timeline</a:t>
          </a:r>
        </a:p>
      </dgm:t>
    </dgm:pt>
    <dgm:pt modelId="{FCB6590F-C925-4829-BE06-60D4FCABD73B}" type="parTrans" cxnId="{DE4BC656-987E-4171-AF28-362DCB2E51C7}">
      <dgm:prSet/>
      <dgm:spPr/>
      <dgm:t>
        <a:bodyPr/>
        <a:lstStyle/>
        <a:p>
          <a:endParaRPr lang="en-US"/>
        </a:p>
      </dgm:t>
    </dgm:pt>
    <dgm:pt modelId="{C88F06C9-6967-40EC-B1C1-C1E88E8461C1}" type="sibTrans" cxnId="{DE4BC656-987E-4171-AF28-362DCB2E51C7}">
      <dgm:prSet/>
      <dgm:spPr/>
      <dgm:t>
        <a:bodyPr/>
        <a:lstStyle/>
        <a:p>
          <a:endParaRPr lang="en-US"/>
        </a:p>
      </dgm:t>
    </dgm:pt>
    <dgm:pt modelId="{031B49C2-A169-464A-AC36-7F371DBE4D6F}">
      <dgm:prSet/>
      <dgm:spPr/>
      <dgm:t>
        <a:bodyPr/>
        <a:lstStyle/>
        <a:p>
          <a:r>
            <a:rPr lang="en-US" dirty="0"/>
            <a:t>Step 6 </a:t>
          </a:r>
        </a:p>
        <a:p>
          <a:r>
            <a:rPr lang="en-US" dirty="0"/>
            <a:t>Assess resources, choose tactics &amp; implement</a:t>
          </a:r>
        </a:p>
      </dgm:t>
    </dgm:pt>
    <dgm:pt modelId="{978231CF-8D43-42DC-AD4E-28DBDD105D6F}" type="parTrans" cxnId="{F7C6E984-7FFF-4EAA-8993-CB29303CC8D2}">
      <dgm:prSet/>
      <dgm:spPr/>
      <dgm:t>
        <a:bodyPr/>
        <a:lstStyle/>
        <a:p>
          <a:endParaRPr lang="en-US"/>
        </a:p>
      </dgm:t>
    </dgm:pt>
    <dgm:pt modelId="{D5237C69-46B6-4E10-A468-5124608D5C01}" type="sibTrans" cxnId="{F7C6E984-7FFF-4EAA-8993-CB29303CC8D2}">
      <dgm:prSet/>
      <dgm:spPr/>
      <dgm:t>
        <a:bodyPr/>
        <a:lstStyle/>
        <a:p>
          <a:endParaRPr lang="en-US"/>
        </a:p>
      </dgm:t>
    </dgm:pt>
    <dgm:pt modelId="{79C7F7ED-4E45-4F36-9B7A-09A1443B461F}">
      <dgm:prSet/>
      <dgm:spPr/>
      <dgm:t>
        <a:bodyPr/>
        <a:lstStyle/>
        <a:p>
          <a:r>
            <a:rPr lang="en-US" dirty="0"/>
            <a:t>Step 7  </a:t>
          </a:r>
        </a:p>
        <a:p>
          <a:r>
            <a:rPr lang="en-US" dirty="0"/>
            <a:t>Monitor, evaluate, and share</a:t>
          </a:r>
        </a:p>
      </dgm:t>
    </dgm:pt>
    <dgm:pt modelId="{37687392-0F76-44E6-8166-7ED5C1E1257D}" type="parTrans" cxnId="{2A31AB1E-88F6-438A-AA9B-2BA65F06EE2A}">
      <dgm:prSet/>
      <dgm:spPr/>
      <dgm:t>
        <a:bodyPr/>
        <a:lstStyle/>
        <a:p>
          <a:endParaRPr lang="en-US"/>
        </a:p>
      </dgm:t>
    </dgm:pt>
    <dgm:pt modelId="{C936A41E-0762-4904-8501-E0B441178B4C}" type="sibTrans" cxnId="{2A31AB1E-88F6-438A-AA9B-2BA65F06EE2A}">
      <dgm:prSet/>
      <dgm:spPr/>
      <dgm:t>
        <a:bodyPr/>
        <a:lstStyle/>
        <a:p>
          <a:endParaRPr lang="en-US"/>
        </a:p>
      </dgm:t>
    </dgm:pt>
    <dgm:pt modelId="{2A7CAC19-1130-4889-927E-D5624136C516}" type="pres">
      <dgm:prSet presAssocID="{22394779-2E33-4501-88C1-37380FE9D43C}" presName="cycle" presStyleCnt="0">
        <dgm:presLayoutVars>
          <dgm:dir/>
          <dgm:resizeHandles val="exact"/>
        </dgm:presLayoutVars>
      </dgm:prSet>
      <dgm:spPr/>
    </dgm:pt>
    <dgm:pt modelId="{5DEC991F-4F7D-4483-B9E1-AC4983EDB1DA}" type="pres">
      <dgm:prSet presAssocID="{4FE0330E-F759-4B2E-8AD1-75E131B2EBB7}" presName="node" presStyleLbl="node1" presStyleIdx="0" presStyleCnt="7">
        <dgm:presLayoutVars>
          <dgm:bulletEnabled val="1"/>
        </dgm:presLayoutVars>
      </dgm:prSet>
      <dgm:spPr/>
    </dgm:pt>
    <dgm:pt modelId="{6BA76FE7-943D-4C05-B548-D67D93CF8F59}" type="pres">
      <dgm:prSet presAssocID="{2B225069-04F2-4FDB-BBBB-4D5DC7842600}" presName="sibTrans" presStyleLbl="sibTrans2D1" presStyleIdx="0" presStyleCnt="7"/>
      <dgm:spPr/>
    </dgm:pt>
    <dgm:pt modelId="{EFE7817C-7CCD-4312-AE09-0C9B2ED88686}" type="pres">
      <dgm:prSet presAssocID="{2B225069-04F2-4FDB-BBBB-4D5DC7842600}" presName="connectorText" presStyleLbl="sibTrans2D1" presStyleIdx="0" presStyleCnt="7"/>
      <dgm:spPr/>
    </dgm:pt>
    <dgm:pt modelId="{841B222A-731C-447B-9231-9FEAF1D05F9F}" type="pres">
      <dgm:prSet presAssocID="{ACCB0474-C705-4AF1-B836-F6F666AB178A}" presName="node" presStyleLbl="node1" presStyleIdx="1" presStyleCnt="7">
        <dgm:presLayoutVars>
          <dgm:bulletEnabled val="1"/>
        </dgm:presLayoutVars>
      </dgm:prSet>
      <dgm:spPr/>
    </dgm:pt>
    <dgm:pt modelId="{9BF09074-E507-4558-881E-3427166628C3}" type="pres">
      <dgm:prSet presAssocID="{BC131F33-6B8D-4987-ADD7-57AE743C10C9}" presName="sibTrans" presStyleLbl="sibTrans2D1" presStyleIdx="1" presStyleCnt="7"/>
      <dgm:spPr/>
    </dgm:pt>
    <dgm:pt modelId="{7328FE09-915C-486E-B188-A0058C7E1899}" type="pres">
      <dgm:prSet presAssocID="{BC131F33-6B8D-4987-ADD7-57AE743C10C9}" presName="connectorText" presStyleLbl="sibTrans2D1" presStyleIdx="1" presStyleCnt="7"/>
      <dgm:spPr/>
    </dgm:pt>
    <dgm:pt modelId="{0B0562E8-0744-4C6E-ABA8-9BD25AB8A0AF}" type="pres">
      <dgm:prSet presAssocID="{690A8F40-5B3C-4C98-9EA3-3BDE7DE47605}" presName="node" presStyleLbl="node1" presStyleIdx="2" presStyleCnt="7">
        <dgm:presLayoutVars>
          <dgm:bulletEnabled val="1"/>
        </dgm:presLayoutVars>
      </dgm:prSet>
      <dgm:spPr/>
    </dgm:pt>
    <dgm:pt modelId="{53871E0C-1045-461E-882A-6A282D1EB5CE}" type="pres">
      <dgm:prSet presAssocID="{EE1F9EAD-F6B7-49C7-919C-852AD0751558}" presName="sibTrans" presStyleLbl="sibTrans2D1" presStyleIdx="2" presStyleCnt="7"/>
      <dgm:spPr/>
    </dgm:pt>
    <dgm:pt modelId="{39FF31D9-E02C-49FC-994A-30688A809DB9}" type="pres">
      <dgm:prSet presAssocID="{EE1F9EAD-F6B7-49C7-919C-852AD0751558}" presName="connectorText" presStyleLbl="sibTrans2D1" presStyleIdx="2" presStyleCnt="7"/>
      <dgm:spPr/>
    </dgm:pt>
    <dgm:pt modelId="{945A1B40-0EAA-4146-B00A-53BDDB561C58}" type="pres">
      <dgm:prSet presAssocID="{6D2CA9EE-ED0E-4481-87E0-DBF3B565069A}" presName="node" presStyleLbl="node1" presStyleIdx="3" presStyleCnt="7">
        <dgm:presLayoutVars>
          <dgm:bulletEnabled val="1"/>
        </dgm:presLayoutVars>
      </dgm:prSet>
      <dgm:spPr/>
    </dgm:pt>
    <dgm:pt modelId="{0C03E7E6-702C-4264-8863-63080A66D6D1}" type="pres">
      <dgm:prSet presAssocID="{6AB917E1-745A-498C-845C-8D2288C47437}" presName="sibTrans" presStyleLbl="sibTrans2D1" presStyleIdx="3" presStyleCnt="7"/>
      <dgm:spPr/>
    </dgm:pt>
    <dgm:pt modelId="{1AFEACCB-2310-41DF-B617-DE346BB94EDA}" type="pres">
      <dgm:prSet presAssocID="{6AB917E1-745A-498C-845C-8D2288C47437}" presName="connectorText" presStyleLbl="sibTrans2D1" presStyleIdx="3" presStyleCnt="7"/>
      <dgm:spPr/>
    </dgm:pt>
    <dgm:pt modelId="{786D5179-EE91-4424-876B-967F2666670C}" type="pres">
      <dgm:prSet presAssocID="{9646F77D-C39F-4D03-B59C-DCA7E8D9F1B0}" presName="node" presStyleLbl="node1" presStyleIdx="4" presStyleCnt="7">
        <dgm:presLayoutVars>
          <dgm:bulletEnabled val="1"/>
        </dgm:presLayoutVars>
      </dgm:prSet>
      <dgm:spPr/>
    </dgm:pt>
    <dgm:pt modelId="{CD120D90-27F1-4E20-AEAC-4DE27B77AA15}" type="pres">
      <dgm:prSet presAssocID="{C88F06C9-6967-40EC-B1C1-C1E88E8461C1}" presName="sibTrans" presStyleLbl="sibTrans2D1" presStyleIdx="4" presStyleCnt="7"/>
      <dgm:spPr/>
    </dgm:pt>
    <dgm:pt modelId="{B6F785D2-673E-4639-9E6C-77139BEB2B56}" type="pres">
      <dgm:prSet presAssocID="{C88F06C9-6967-40EC-B1C1-C1E88E8461C1}" presName="connectorText" presStyleLbl="sibTrans2D1" presStyleIdx="4" presStyleCnt="7"/>
      <dgm:spPr/>
    </dgm:pt>
    <dgm:pt modelId="{F5C5E38B-5958-4A9E-8225-09C92D85B09B}" type="pres">
      <dgm:prSet presAssocID="{031B49C2-A169-464A-AC36-7F371DBE4D6F}" presName="node" presStyleLbl="node1" presStyleIdx="5" presStyleCnt="7">
        <dgm:presLayoutVars>
          <dgm:bulletEnabled val="1"/>
        </dgm:presLayoutVars>
      </dgm:prSet>
      <dgm:spPr/>
    </dgm:pt>
    <dgm:pt modelId="{9E248DF4-36DA-42C2-BA95-12068B71872A}" type="pres">
      <dgm:prSet presAssocID="{D5237C69-46B6-4E10-A468-5124608D5C01}" presName="sibTrans" presStyleLbl="sibTrans2D1" presStyleIdx="5" presStyleCnt="7"/>
      <dgm:spPr/>
    </dgm:pt>
    <dgm:pt modelId="{C4AF40C7-77F3-4B21-BBBA-6AFE1EB9DF84}" type="pres">
      <dgm:prSet presAssocID="{D5237C69-46B6-4E10-A468-5124608D5C01}" presName="connectorText" presStyleLbl="sibTrans2D1" presStyleIdx="5" presStyleCnt="7"/>
      <dgm:spPr/>
    </dgm:pt>
    <dgm:pt modelId="{71CDBCC8-06D5-4FE9-A2CC-CD187748351C}" type="pres">
      <dgm:prSet presAssocID="{79C7F7ED-4E45-4F36-9B7A-09A1443B461F}" presName="node" presStyleLbl="node1" presStyleIdx="6" presStyleCnt="7">
        <dgm:presLayoutVars>
          <dgm:bulletEnabled val="1"/>
        </dgm:presLayoutVars>
      </dgm:prSet>
      <dgm:spPr/>
    </dgm:pt>
    <dgm:pt modelId="{D6EC50FF-BD56-4ABD-8A04-B3F0BBC3E9F2}" type="pres">
      <dgm:prSet presAssocID="{C936A41E-0762-4904-8501-E0B441178B4C}" presName="sibTrans" presStyleLbl="sibTrans2D1" presStyleIdx="6" presStyleCnt="7"/>
      <dgm:spPr/>
    </dgm:pt>
    <dgm:pt modelId="{3FA28445-35B7-489F-A4F2-28D436FB6557}" type="pres">
      <dgm:prSet presAssocID="{C936A41E-0762-4904-8501-E0B441178B4C}" presName="connectorText" presStyleLbl="sibTrans2D1" presStyleIdx="6" presStyleCnt="7"/>
      <dgm:spPr/>
    </dgm:pt>
  </dgm:ptLst>
  <dgm:cxnLst>
    <dgm:cxn modelId="{EA6D4300-C302-4ADC-964A-125B4A711FFC}" type="presOf" srcId="{C88F06C9-6967-40EC-B1C1-C1E88E8461C1}" destId="{B6F785D2-673E-4639-9E6C-77139BEB2B56}" srcOrd="1" destOrd="0" presId="urn:microsoft.com/office/officeart/2005/8/layout/cycle2"/>
    <dgm:cxn modelId="{1DBE7C03-7534-4FC4-8465-522C09ECC2B9}" type="presOf" srcId="{2B225069-04F2-4FDB-BBBB-4D5DC7842600}" destId="{6BA76FE7-943D-4C05-B548-D67D93CF8F59}" srcOrd="0" destOrd="0" presId="urn:microsoft.com/office/officeart/2005/8/layout/cycle2"/>
    <dgm:cxn modelId="{0148CB04-9D04-4EED-AC6A-9F77E7A93FCE}" type="presOf" srcId="{9646F77D-C39F-4D03-B59C-DCA7E8D9F1B0}" destId="{786D5179-EE91-4424-876B-967F2666670C}" srcOrd="0" destOrd="0" presId="urn:microsoft.com/office/officeart/2005/8/layout/cycle2"/>
    <dgm:cxn modelId="{604FCA0A-01B9-43AF-BC00-52F61B093E7B}" type="presOf" srcId="{D5237C69-46B6-4E10-A468-5124608D5C01}" destId="{C4AF40C7-77F3-4B21-BBBA-6AFE1EB9DF84}" srcOrd="1" destOrd="0" presId="urn:microsoft.com/office/officeart/2005/8/layout/cycle2"/>
    <dgm:cxn modelId="{5D4F6B1A-31DA-476C-B702-D970228C0FD1}" srcId="{22394779-2E33-4501-88C1-37380FE9D43C}" destId="{690A8F40-5B3C-4C98-9EA3-3BDE7DE47605}" srcOrd="2" destOrd="0" parTransId="{A3E8AAD3-CFAE-4293-B9E8-B54CB30B4600}" sibTransId="{EE1F9EAD-F6B7-49C7-919C-852AD0751558}"/>
    <dgm:cxn modelId="{2A50831D-7DE1-48B3-B3A9-4D73EC4BE201}" type="presOf" srcId="{79C7F7ED-4E45-4F36-9B7A-09A1443B461F}" destId="{71CDBCC8-06D5-4FE9-A2CC-CD187748351C}" srcOrd="0" destOrd="0" presId="urn:microsoft.com/office/officeart/2005/8/layout/cycle2"/>
    <dgm:cxn modelId="{2A31AB1E-88F6-438A-AA9B-2BA65F06EE2A}" srcId="{22394779-2E33-4501-88C1-37380FE9D43C}" destId="{79C7F7ED-4E45-4F36-9B7A-09A1443B461F}" srcOrd="6" destOrd="0" parTransId="{37687392-0F76-44E6-8166-7ED5C1E1257D}" sibTransId="{C936A41E-0762-4904-8501-E0B441178B4C}"/>
    <dgm:cxn modelId="{BD07E520-022E-4353-A845-1A4F207792FE}" type="presOf" srcId="{D5237C69-46B6-4E10-A468-5124608D5C01}" destId="{9E248DF4-36DA-42C2-BA95-12068B71872A}" srcOrd="0" destOrd="0" presId="urn:microsoft.com/office/officeart/2005/8/layout/cycle2"/>
    <dgm:cxn modelId="{0E662830-7CFD-4D69-89D4-79A21CBE3DC7}" type="presOf" srcId="{6AB917E1-745A-498C-845C-8D2288C47437}" destId="{1AFEACCB-2310-41DF-B617-DE346BB94EDA}" srcOrd="1" destOrd="0" presId="urn:microsoft.com/office/officeart/2005/8/layout/cycle2"/>
    <dgm:cxn modelId="{50A49F5D-4F8D-485F-937E-0F2EB33FB676}" srcId="{22394779-2E33-4501-88C1-37380FE9D43C}" destId="{4FE0330E-F759-4B2E-8AD1-75E131B2EBB7}" srcOrd="0" destOrd="0" parTransId="{4C4B2BBA-50C9-4A81-ACBE-0E60AE5F41D6}" sibTransId="{2B225069-04F2-4FDB-BBBB-4D5DC7842600}"/>
    <dgm:cxn modelId="{968F0E5E-CE4D-4927-A954-C83F67CD186A}" type="presOf" srcId="{C88F06C9-6967-40EC-B1C1-C1E88E8461C1}" destId="{CD120D90-27F1-4E20-AEAC-4DE27B77AA15}" srcOrd="0" destOrd="0" presId="urn:microsoft.com/office/officeart/2005/8/layout/cycle2"/>
    <dgm:cxn modelId="{D0365E43-4D75-433B-A521-03469F201E63}" type="presOf" srcId="{2B225069-04F2-4FDB-BBBB-4D5DC7842600}" destId="{EFE7817C-7CCD-4312-AE09-0C9B2ED88686}" srcOrd="1" destOrd="0" presId="urn:microsoft.com/office/officeart/2005/8/layout/cycle2"/>
    <dgm:cxn modelId="{16F05A68-9C04-4DA4-98AB-9BE9CCF61D34}" type="presOf" srcId="{6AB917E1-745A-498C-845C-8D2288C47437}" destId="{0C03E7E6-702C-4264-8863-63080A66D6D1}" srcOrd="0" destOrd="0" presId="urn:microsoft.com/office/officeart/2005/8/layout/cycle2"/>
    <dgm:cxn modelId="{CDD96D4A-7DCA-4295-AAF7-029EED25711B}" type="presOf" srcId="{22394779-2E33-4501-88C1-37380FE9D43C}" destId="{2A7CAC19-1130-4889-927E-D5624136C516}" srcOrd="0" destOrd="0" presId="urn:microsoft.com/office/officeart/2005/8/layout/cycle2"/>
    <dgm:cxn modelId="{C7F46F71-8A4B-48CD-B21B-8AB7F3FE41B3}" type="presOf" srcId="{BC131F33-6B8D-4987-ADD7-57AE743C10C9}" destId="{9BF09074-E507-4558-881E-3427166628C3}" srcOrd="0" destOrd="0" presId="urn:microsoft.com/office/officeart/2005/8/layout/cycle2"/>
    <dgm:cxn modelId="{42328671-B0AC-45B4-9649-A03F6DACE3DC}" type="presOf" srcId="{ACCB0474-C705-4AF1-B836-F6F666AB178A}" destId="{841B222A-731C-447B-9231-9FEAF1D05F9F}" srcOrd="0" destOrd="0" presId="urn:microsoft.com/office/officeart/2005/8/layout/cycle2"/>
    <dgm:cxn modelId="{B8FD1954-3AE2-49F9-90E9-5D1531ED05A6}" type="presOf" srcId="{C936A41E-0762-4904-8501-E0B441178B4C}" destId="{D6EC50FF-BD56-4ABD-8A04-B3F0BBC3E9F2}" srcOrd="0" destOrd="0" presId="urn:microsoft.com/office/officeart/2005/8/layout/cycle2"/>
    <dgm:cxn modelId="{53926E55-6AA4-41A7-9D7E-45713A3BFF08}" type="presOf" srcId="{BC131F33-6B8D-4987-ADD7-57AE743C10C9}" destId="{7328FE09-915C-486E-B188-A0058C7E1899}" srcOrd="1" destOrd="0" presId="urn:microsoft.com/office/officeart/2005/8/layout/cycle2"/>
    <dgm:cxn modelId="{DE4BC656-987E-4171-AF28-362DCB2E51C7}" srcId="{22394779-2E33-4501-88C1-37380FE9D43C}" destId="{9646F77D-C39F-4D03-B59C-DCA7E8D9F1B0}" srcOrd="4" destOrd="0" parTransId="{FCB6590F-C925-4829-BE06-60D4FCABD73B}" sibTransId="{C88F06C9-6967-40EC-B1C1-C1E88E8461C1}"/>
    <dgm:cxn modelId="{F7C6E984-7FFF-4EAA-8993-CB29303CC8D2}" srcId="{22394779-2E33-4501-88C1-37380FE9D43C}" destId="{031B49C2-A169-464A-AC36-7F371DBE4D6F}" srcOrd="5" destOrd="0" parTransId="{978231CF-8D43-42DC-AD4E-28DBDD105D6F}" sibTransId="{D5237C69-46B6-4E10-A468-5124608D5C01}"/>
    <dgm:cxn modelId="{AAE68185-7B92-452E-9A52-1E486A689A92}" type="presOf" srcId="{EE1F9EAD-F6B7-49C7-919C-852AD0751558}" destId="{53871E0C-1045-461E-882A-6A282D1EB5CE}" srcOrd="0" destOrd="0" presId="urn:microsoft.com/office/officeart/2005/8/layout/cycle2"/>
    <dgm:cxn modelId="{6EC2DC8D-CC2D-4127-9A72-B5DDE329019F}" type="presOf" srcId="{031B49C2-A169-464A-AC36-7F371DBE4D6F}" destId="{F5C5E38B-5958-4A9E-8225-09C92D85B09B}" srcOrd="0" destOrd="0" presId="urn:microsoft.com/office/officeart/2005/8/layout/cycle2"/>
    <dgm:cxn modelId="{1F49C291-3D2C-4468-B610-2BE25D38B7E7}" type="presOf" srcId="{4FE0330E-F759-4B2E-8AD1-75E131B2EBB7}" destId="{5DEC991F-4F7D-4483-B9E1-AC4983EDB1DA}" srcOrd="0" destOrd="0" presId="urn:microsoft.com/office/officeart/2005/8/layout/cycle2"/>
    <dgm:cxn modelId="{743416A0-6824-4B0A-B402-27F217E156BD}" srcId="{22394779-2E33-4501-88C1-37380FE9D43C}" destId="{ACCB0474-C705-4AF1-B836-F6F666AB178A}" srcOrd="1" destOrd="0" parTransId="{3EF5410D-81CA-4F65-8CE3-A1A87875F9CD}" sibTransId="{BC131F33-6B8D-4987-ADD7-57AE743C10C9}"/>
    <dgm:cxn modelId="{3B2B41A2-B34E-4A0A-8C73-11A96930E6E4}" type="presOf" srcId="{6D2CA9EE-ED0E-4481-87E0-DBF3B565069A}" destId="{945A1B40-0EAA-4146-B00A-53BDDB561C58}" srcOrd="0" destOrd="0" presId="urn:microsoft.com/office/officeart/2005/8/layout/cycle2"/>
    <dgm:cxn modelId="{242CDDCE-4E32-410E-B89F-F0500A20E297}" type="presOf" srcId="{690A8F40-5B3C-4C98-9EA3-3BDE7DE47605}" destId="{0B0562E8-0744-4C6E-ABA8-9BD25AB8A0AF}" srcOrd="0" destOrd="0" presId="urn:microsoft.com/office/officeart/2005/8/layout/cycle2"/>
    <dgm:cxn modelId="{07778AEA-93EC-48C0-9C10-2FD3FB0BD6E6}" srcId="{22394779-2E33-4501-88C1-37380FE9D43C}" destId="{6D2CA9EE-ED0E-4481-87E0-DBF3B565069A}" srcOrd="3" destOrd="0" parTransId="{D43FBD1B-A1CC-4F0A-BE00-A0C3FB4DFD1E}" sibTransId="{6AB917E1-745A-498C-845C-8D2288C47437}"/>
    <dgm:cxn modelId="{D08A4CED-BCCB-4670-BE3D-1BA09E5791D1}" type="presOf" srcId="{EE1F9EAD-F6B7-49C7-919C-852AD0751558}" destId="{39FF31D9-E02C-49FC-994A-30688A809DB9}" srcOrd="1" destOrd="0" presId="urn:microsoft.com/office/officeart/2005/8/layout/cycle2"/>
    <dgm:cxn modelId="{17C881F9-FD8C-4D2A-BBA4-3D2ADD06DBCB}" type="presOf" srcId="{C936A41E-0762-4904-8501-E0B441178B4C}" destId="{3FA28445-35B7-489F-A4F2-28D436FB6557}" srcOrd="1" destOrd="0" presId="urn:microsoft.com/office/officeart/2005/8/layout/cycle2"/>
    <dgm:cxn modelId="{187C8B4C-6E0D-4FF9-BC40-EFAA96D3918D}" type="presParOf" srcId="{2A7CAC19-1130-4889-927E-D5624136C516}" destId="{5DEC991F-4F7D-4483-B9E1-AC4983EDB1DA}" srcOrd="0" destOrd="0" presId="urn:microsoft.com/office/officeart/2005/8/layout/cycle2"/>
    <dgm:cxn modelId="{81A5284D-AD65-43D9-BA7D-65BF020A9DEF}" type="presParOf" srcId="{2A7CAC19-1130-4889-927E-D5624136C516}" destId="{6BA76FE7-943D-4C05-B548-D67D93CF8F59}" srcOrd="1" destOrd="0" presId="urn:microsoft.com/office/officeart/2005/8/layout/cycle2"/>
    <dgm:cxn modelId="{E805CB0D-B07A-41D0-A7A5-0610FA297889}" type="presParOf" srcId="{6BA76FE7-943D-4C05-B548-D67D93CF8F59}" destId="{EFE7817C-7CCD-4312-AE09-0C9B2ED88686}" srcOrd="0" destOrd="0" presId="urn:microsoft.com/office/officeart/2005/8/layout/cycle2"/>
    <dgm:cxn modelId="{6E8D13C9-C970-4B60-971A-6E960973FD9E}" type="presParOf" srcId="{2A7CAC19-1130-4889-927E-D5624136C516}" destId="{841B222A-731C-447B-9231-9FEAF1D05F9F}" srcOrd="2" destOrd="0" presId="urn:microsoft.com/office/officeart/2005/8/layout/cycle2"/>
    <dgm:cxn modelId="{59E3963E-6289-47F4-BE81-9D52397C957D}" type="presParOf" srcId="{2A7CAC19-1130-4889-927E-D5624136C516}" destId="{9BF09074-E507-4558-881E-3427166628C3}" srcOrd="3" destOrd="0" presId="urn:microsoft.com/office/officeart/2005/8/layout/cycle2"/>
    <dgm:cxn modelId="{B84FAC22-0AF8-47E7-BE58-B2DCDBEBB455}" type="presParOf" srcId="{9BF09074-E507-4558-881E-3427166628C3}" destId="{7328FE09-915C-486E-B188-A0058C7E1899}" srcOrd="0" destOrd="0" presId="urn:microsoft.com/office/officeart/2005/8/layout/cycle2"/>
    <dgm:cxn modelId="{DF6A0856-ADE2-4807-AA52-DAC08A9287DD}" type="presParOf" srcId="{2A7CAC19-1130-4889-927E-D5624136C516}" destId="{0B0562E8-0744-4C6E-ABA8-9BD25AB8A0AF}" srcOrd="4" destOrd="0" presId="urn:microsoft.com/office/officeart/2005/8/layout/cycle2"/>
    <dgm:cxn modelId="{B0A5B4AF-C082-49E5-A74E-B3992B8CF1B1}" type="presParOf" srcId="{2A7CAC19-1130-4889-927E-D5624136C516}" destId="{53871E0C-1045-461E-882A-6A282D1EB5CE}" srcOrd="5" destOrd="0" presId="urn:microsoft.com/office/officeart/2005/8/layout/cycle2"/>
    <dgm:cxn modelId="{95654B92-20C7-4A51-870A-D38A054E2D95}" type="presParOf" srcId="{53871E0C-1045-461E-882A-6A282D1EB5CE}" destId="{39FF31D9-E02C-49FC-994A-30688A809DB9}" srcOrd="0" destOrd="0" presId="urn:microsoft.com/office/officeart/2005/8/layout/cycle2"/>
    <dgm:cxn modelId="{FE40A4CC-61C8-41CE-84DD-4F92E5F7F249}" type="presParOf" srcId="{2A7CAC19-1130-4889-927E-D5624136C516}" destId="{945A1B40-0EAA-4146-B00A-53BDDB561C58}" srcOrd="6" destOrd="0" presId="urn:microsoft.com/office/officeart/2005/8/layout/cycle2"/>
    <dgm:cxn modelId="{59880676-BB9D-4AFB-9678-4200AB101A4F}" type="presParOf" srcId="{2A7CAC19-1130-4889-927E-D5624136C516}" destId="{0C03E7E6-702C-4264-8863-63080A66D6D1}" srcOrd="7" destOrd="0" presId="urn:microsoft.com/office/officeart/2005/8/layout/cycle2"/>
    <dgm:cxn modelId="{29612313-5BE1-4F02-BC2E-BA516B489A46}" type="presParOf" srcId="{0C03E7E6-702C-4264-8863-63080A66D6D1}" destId="{1AFEACCB-2310-41DF-B617-DE346BB94EDA}" srcOrd="0" destOrd="0" presId="urn:microsoft.com/office/officeart/2005/8/layout/cycle2"/>
    <dgm:cxn modelId="{18C0C6EF-0857-4922-B314-1B2131BE418A}" type="presParOf" srcId="{2A7CAC19-1130-4889-927E-D5624136C516}" destId="{786D5179-EE91-4424-876B-967F2666670C}" srcOrd="8" destOrd="0" presId="urn:microsoft.com/office/officeart/2005/8/layout/cycle2"/>
    <dgm:cxn modelId="{39C2BCA1-FBFA-4264-8CF4-0A08F44D6A7D}" type="presParOf" srcId="{2A7CAC19-1130-4889-927E-D5624136C516}" destId="{CD120D90-27F1-4E20-AEAC-4DE27B77AA15}" srcOrd="9" destOrd="0" presId="urn:microsoft.com/office/officeart/2005/8/layout/cycle2"/>
    <dgm:cxn modelId="{BBC5AE39-53C7-414A-9EE1-978128995F26}" type="presParOf" srcId="{CD120D90-27F1-4E20-AEAC-4DE27B77AA15}" destId="{B6F785D2-673E-4639-9E6C-77139BEB2B56}" srcOrd="0" destOrd="0" presId="urn:microsoft.com/office/officeart/2005/8/layout/cycle2"/>
    <dgm:cxn modelId="{96E8BE38-8967-42C6-9037-49E36D49B259}" type="presParOf" srcId="{2A7CAC19-1130-4889-927E-D5624136C516}" destId="{F5C5E38B-5958-4A9E-8225-09C92D85B09B}" srcOrd="10" destOrd="0" presId="urn:microsoft.com/office/officeart/2005/8/layout/cycle2"/>
    <dgm:cxn modelId="{036BE6E5-5490-4AEB-ACC4-DDE5AA18DC2F}" type="presParOf" srcId="{2A7CAC19-1130-4889-927E-D5624136C516}" destId="{9E248DF4-36DA-42C2-BA95-12068B71872A}" srcOrd="11" destOrd="0" presId="urn:microsoft.com/office/officeart/2005/8/layout/cycle2"/>
    <dgm:cxn modelId="{2C53E39F-58B6-428C-A479-D22D5E1B7789}" type="presParOf" srcId="{9E248DF4-36DA-42C2-BA95-12068B71872A}" destId="{C4AF40C7-77F3-4B21-BBBA-6AFE1EB9DF84}" srcOrd="0" destOrd="0" presId="urn:microsoft.com/office/officeart/2005/8/layout/cycle2"/>
    <dgm:cxn modelId="{DE362D8D-C69A-4E53-87B2-CE8EBD450D86}" type="presParOf" srcId="{2A7CAC19-1130-4889-927E-D5624136C516}" destId="{71CDBCC8-06D5-4FE9-A2CC-CD187748351C}" srcOrd="12" destOrd="0" presId="urn:microsoft.com/office/officeart/2005/8/layout/cycle2"/>
    <dgm:cxn modelId="{D480D17E-D882-4D29-827E-17ACF58A10DD}" type="presParOf" srcId="{2A7CAC19-1130-4889-927E-D5624136C516}" destId="{D6EC50FF-BD56-4ABD-8A04-B3F0BBC3E9F2}" srcOrd="13" destOrd="0" presId="urn:microsoft.com/office/officeart/2005/8/layout/cycle2"/>
    <dgm:cxn modelId="{A21F2F75-0D42-49E0-9BE5-2388D1BD9B40}" type="presParOf" srcId="{D6EC50FF-BD56-4ABD-8A04-B3F0BBC3E9F2}" destId="{3FA28445-35B7-489F-A4F2-28D436FB6557}"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C991F-4F7D-4483-B9E1-AC4983EDB1DA}">
      <dsp:nvSpPr>
        <dsp:cNvPr id="0" name=""/>
        <dsp:cNvSpPr/>
      </dsp:nvSpPr>
      <dsp:spPr>
        <a:xfrm>
          <a:off x="4247167" y="1845"/>
          <a:ext cx="1395601" cy="1395601"/>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1</a:t>
          </a:r>
        </a:p>
        <a:p>
          <a:pPr marL="0" lvl="0" indent="0" algn="ctr" defTabSz="533400">
            <a:lnSpc>
              <a:spcPct val="90000"/>
            </a:lnSpc>
            <a:spcBef>
              <a:spcPct val="0"/>
            </a:spcBef>
            <a:spcAft>
              <a:spcPct val="35000"/>
            </a:spcAft>
            <a:buNone/>
          </a:pPr>
          <a:r>
            <a:rPr lang="en-US" sz="1200" kern="1200" dirty="0"/>
            <a:t>Identify and </a:t>
          </a:r>
          <a:r>
            <a:rPr lang="en-US" sz="1200" kern="1200" dirty="0" err="1"/>
            <a:t>analyse</a:t>
          </a:r>
          <a:r>
            <a:rPr lang="en-US" sz="1200" kern="1200" dirty="0"/>
            <a:t> the issue</a:t>
          </a:r>
        </a:p>
      </dsp:txBody>
      <dsp:txXfrm>
        <a:off x="4451548" y="206226"/>
        <a:ext cx="986839" cy="986839"/>
      </dsp:txXfrm>
    </dsp:sp>
    <dsp:sp modelId="{6BA76FE7-943D-4C05-B548-D67D93CF8F59}">
      <dsp:nvSpPr>
        <dsp:cNvPr id="0" name=""/>
        <dsp:cNvSpPr/>
      </dsp:nvSpPr>
      <dsp:spPr>
        <a:xfrm rot="1542857">
          <a:off x="5694041" y="914203"/>
          <a:ext cx="370992" cy="471015"/>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5699552" y="984261"/>
        <a:ext cx="259694" cy="282609"/>
      </dsp:txXfrm>
    </dsp:sp>
    <dsp:sp modelId="{841B222A-731C-447B-9231-9FEAF1D05F9F}">
      <dsp:nvSpPr>
        <dsp:cNvPr id="0" name=""/>
        <dsp:cNvSpPr/>
      </dsp:nvSpPr>
      <dsp:spPr>
        <a:xfrm>
          <a:off x="6135227" y="911087"/>
          <a:ext cx="1395601" cy="1395601"/>
        </a:xfrm>
        <a:prstGeom prst="ellipse">
          <a:avLst/>
        </a:prstGeom>
        <a:solidFill>
          <a:schemeClr val="accent5">
            <a:hueOff val="-1225557"/>
            <a:satOff val="-1705"/>
            <a:lumOff val="-6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2</a:t>
          </a:r>
        </a:p>
        <a:p>
          <a:pPr marL="0" lvl="0" indent="0" algn="ctr" defTabSz="533400">
            <a:lnSpc>
              <a:spcPct val="90000"/>
            </a:lnSpc>
            <a:spcBef>
              <a:spcPct val="0"/>
            </a:spcBef>
            <a:spcAft>
              <a:spcPct val="35000"/>
            </a:spcAft>
            <a:buNone/>
          </a:pPr>
          <a:r>
            <a:rPr lang="en-US" sz="1200" kern="1200" dirty="0"/>
            <a:t>Set the goals and the objectives</a:t>
          </a:r>
        </a:p>
      </dsp:txBody>
      <dsp:txXfrm>
        <a:off x="6339608" y="1115468"/>
        <a:ext cx="986839" cy="986839"/>
      </dsp:txXfrm>
    </dsp:sp>
    <dsp:sp modelId="{9BF09074-E507-4558-881E-3427166628C3}">
      <dsp:nvSpPr>
        <dsp:cNvPr id="0" name=""/>
        <dsp:cNvSpPr/>
      </dsp:nvSpPr>
      <dsp:spPr>
        <a:xfrm rot="4628571">
          <a:off x="6878351" y="2384667"/>
          <a:ext cx="370992" cy="471015"/>
        </a:xfrm>
        <a:prstGeom prst="rightArrow">
          <a:avLst>
            <a:gd name="adj1" fmla="val 60000"/>
            <a:gd name="adj2" fmla="val 50000"/>
          </a:avLst>
        </a:prstGeom>
        <a:solidFill>
          <a:schemeClr val="accent5">
            <a:hueOff val="-1225557"/>
            <a:satOff val="-1705"/>
            <a:lumOff val="-6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6921617" y="2424616"/>
        <a:ext cx="259694" cy="282609"/>
      </dsp:txXfrm>
    </dsp:sp>
    <dsp:sp modelId="{0B0562E8-0744-4C6E-ABA8-9BD25AB8A0AF}">
      <dsp:nvSpPr>
        <dsp:cNvPr id="0" name=""/>
        <dsp:cNvSpPr/>
      </dsp:nvSpPr>
      <dsp:spPr>
        <a:xfrm>
          <a:off x="6601539" y="2954134"/>
          <a:ext cx="1395601" cy="1395601"/>
        </a:xfrm>
        <a:prstGeom prst="ellipse">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3 </a:t>
          </a:r>
        </a:p>
        <a:p>
          <a:pPr marL="0" lvl="0" indent="0" algn="ctr" defTabSz="533400">
            <a:lnSpc>
              <a:spcPct val="90000"/>
            </a:lnSpc>
            <a:spcBef>
              <a:spcPct val="0"/>
            </a:spcBef>
            <a:spcAft>
              <a:spcPct val="35000"/>
            </a:spcAft>
            <a:buNone/>
          </a:pPr>
          <a:r>
            <a:rPr lang="en-US" sz="1200" kern="1200" dirty="0"/>
            <a:t>Identify the decision makers</a:t>
          </a:r>
        </a:p>
      </dsp:txBody>
      <dsp:txXfrm>
        <a:off x="6805920" y="3158515"/>
        <a:ext cx="986839" cy="986839"/>
      </dsp:txXfrm>
    </dsp:sp>
    <dsp:sp modelId="{53871E0C-1045-461E-882A-6A282D1EB5CE}">
      <dsp:nvSpPr>
        <dsp:cNvPr id="0" name=""/>
        <dsp:cNvSpPr/>
      </dsp:nvSpPr>
      <dsp:spPr>
        <a:xfrm rot="7714286">
          <a:off x="6467101" y="4227416"/>
          <a:ext cx="370992" cy="471015"/>
        </a:xfrm>
        <a:prstGeom prst="rightArrow">
          <a:avLst>
            <a:gd name="adj1" fmla="val 60000"/>
            <a:gd name="adj2" fmla="val 50000"/>
          </a:avLst>
        </a:prstGeom>
        <a:solidFill>
          <a:schemeClr val="accent5">
            <a:hueOff val="-2451115"/>
            <a:satOff val="-3409"/>
            <a:lumOff val="-130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6557447" y="4278111"/>
        <a:ext cx="259694" cy="282609"/>
      </dsp:txXfrm>
    </dsp:sp>
    <dsp:sp modelId="{945A1B40-0EAA-4146-B00A-53BDDB561C58}">
      <dsp:nvSpPr>
        <dsp:cNvPr id="0" name=""/>
        <dsp:cNvSpPr/>
      </dsp:nvSpPr>
      <dsp:spPr>
        <a:xfrm>
          <a:off x="5294961" y="4592530"/>
          <a:ext cx="1395601" cy="1395601"/>
        </a:xfrm>
        <a:prstGeom prst="ellipse">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4</a:t>
          </a:r>
        </a:p>
        <a:p>
          <a:pPr marL="0" lvl="0" indent="0" algn="ctr" defTabSz="533400">
            <a:lnSpc>
              <a:spcPct val="90000"/>
            </a:lnSpc>
            <a:spcBef>
              <a:spcPct val="0"/>
            </a:spcBef>
            <a:spcAft>
              <a:spcPct val="35000"/>
            </a:spcAft>
            <a:buNone/>
          </a:pPr>
          <a:r>
            <a:rPr lang="en-US" sz="1200" kern="1200" dirty="0"/>
            <a:t>Define the message and  the ‘ask’</a:t>
          </a:r>
        </a:p>
      </dsp:txBody>
      <dsp:txXfrm>
        <a:off x="5499342" y="4796911"/>
        <a:ext cx="986839" cy="986839"/>
      </dsp:txXfrm>
    </dsp:sp>
    <dsp:sp modelId="{0C03E7E6-702C-4264-8863-63080A66D6D1}">
      <dsp:nvSpPr>
        <dsp:cNvPr id="0" name=""/>
        <dsp:cNvSpPr/>
      </dsp:nvSpPr>
      <dsp:spPr>
        <a:xfrm rot="10800000">
          <a:off x="4769971" y="5054823"/>
          <a:ext cx="370992" cy="471015"/>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4881269" y="5149026"/>
        <a:ext cx="259694" cy="282609"/>
      </dsp:txXfrm>
    </dsp:sp>
    <dsp:sp modelId="{786D5179-EE91-4424-876B-967F2666670C}">
      <dsp:nvSpPr>
        <dsp:cNvPr id="0" name=""/>
        <dsp:cNvSpPr/>
      </dsp:nvSpPr>
      <dsp:spPr>
        <a:xfrm>
          <a:off x="3199373" y="4592530"/>
          <a:ext cx="1395601" cy="1395601"/>
        </a:xfrm>
        <a:prstGeom prst="ellipse">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5</a:t>
          </a:r>
        </a:p>
        <a:p>
          <a:pPr marL="0" lvl="0" indent="0" algn="ctr" defTabSz="533400">
            <a:lnSpc>
              <a:spcPct val="90000"/>
            </a:lnSpc>
            <a:spcBef>
              <a:spcPct val="0"/>
            </a:spcBef>
            <a:spcAft>
              <a:spcPct val="35000"/>
            </a:spcAft>
            <a:buNone/>
          </a:pPr>
          <a:r>
            <a:rPr lang="en-US" sz="1200" kern="1200" dirty="0"/>
            <a:t>Set your timeline</a:t>
          </a:r>
        </a:p>
      </dsp:txBody>
      <dsp:txXfrm>
        <a:off x="3403754" y="4796911"/>
        <a:ext cx="986839" cy="986839"/>
      </dsp:txXfrm>
    </dsp:sp>
    <dsp:sp modelId="{CD120D90-27F1-4E20-AEAC-4DE27B77AA15}">
      <dsp:nvSpPr>
        <dsp:cNvPr id="0" name=""/>
        <dsp:cNvSpPr/>
      </dsp:nvSpPr>
      <dsp:spPr>
        <a:xfrm rot="13885714">
          <a:off x="3064935" y="4243834"/>
          <a:ext cx="370992" cy="471015"/>
        </a:xfrm>
        <a:prstGeom prst="rightArrow">
          <a:avLst>
            <a:gd name="adj1" fmla="val 60000"/>
            <a:gd name="adj2" fmla="val 50000"/>
          </a:avLst>
        </a:prstGeom>
        <a:solidFill>
          <a:schemeClr val="accent5">
            <a:hueOff val="-4902230"/>
            <a:satOff val="-6819"/>
            <a:lumOff val="-26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3155281" y="4381545"/>
        <a:ext cx="259694" cy="282609"/>
      </dsp:txXfrm>
    </dsp:sp>
    <dsp:sp modelId="{F5C5E38B-5958-4A9E-8225-09C92D85B09B}">
      <dsp:nvSpPr>
        <dsp:cNvPr id="0" name=""/>
        <dsp:cNvSpPr/>
      </dsp:nvSpPr>
      <dsp:spPr>
        <a:xfrm>
          <a:off x="1892796" y="2954134"/>
          <a:ext cx="1395601" cy="1395601"/>
        </a:xfrm>
        <a:prstGeom prst="ellipse">
          <a:avLst/>
        </a:prstGeom>
        <a:solidFill>
          <a:schemeClr val="accent5">
            <a:hueOff val="-6127787"/>
            <a:satOff val="-8523"/>
            <a:lumOff val="-32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6 </a:t>
          </a:r>
        </a:p>
        <a:p>
          <a:pPr marL="0" lvl="0" indent="0" algn="ctr" defTabSz="533400">
            <a:lnSpc>
              <a:spcPct val="90000"/>
            </a:lnSpc>
            <a:spcBef>
              <a:spcPct val="0"/>
            </a:spcBef>
            <a:spcAft>
              <a:spcPct val="35000"/>
            </a:spcAft>
            <a:buNone/>
          </a:pPr>
          <a:r>
            <a:rPr lang="en-US" sz="1200" kern="1200" dirty="0"/>
            <a:t>Assess resources, choose tactics &amp; implement</a:t>
          </a:r>
        </a:p>
      </dsp:txBody>
      <dsp:txXfrm>
        <a:off x="2097177" y="3158515"/>
        <a:ext cx="986839" cy="986839"/>
      </dsp:txXfrm>
    </dsp:sp>
    <dsp:sp modelId="{9E248DF4-36DA-42C2-BA95-12068B71872A}">
      <dsp:nvSpPr>
        <dsp:cNvPr id="0" name=""/>
        <dsp:cNvSpPr/>
      </dsp:nvSpPr>
      <dsp:spPr>
        <a:xfrm rot="16971429">
          <a:off x="2635920" y="2405140"/>
          <a:ext cx="370992" cy="471015"/>
        </a:xfrm>
        <a:prstGeom prst="rightArrow">
          <a:avLst>
            <a:gd name="adj1" fmla="val 60000"/>
            <a:gd name="adj2" fmla="val 50000"/>
          </a:avLst>
        </a:prstGeom>
        <a:solidFill>
          <a:schemeClr val="accent5">
            <a:hueOff val="-6127787"/>
            <a:satOff val="-8523"/>
            <a:lumOff val="-326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2679186" y="2553597"/>
        <a:ext cx="259694" cy="282609"/>
      </dsp:txXfrm>
    </dsp:sp>
    <dsp:sp modelId="{71CDBCC8-06D5-4FE9-A2CC-CD187748351C}">
      <dsp:nvSpPr>
        <dsp:cNvPr id="0" name=""/>
        <dsp:cNvSpPr/>
      </dsp:nvSpPr>
      <dsp:spPr>
        <a:xfrm>
          <a:off x="2359108" y="911087"/>
          <a:ext cx="1395601" cy="1395601"/>
        </a:xfrm>
        <a:prstGeom prst="ellipse">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Step 7  </a:t>
          </a:r>
        </a:p>
        <a:p>
          <a:pPr marL="0" lvl="0" indent="0" algn="ctr" defTabSz="533400">
            <a:lnSpc>
              <a:spcPct val="90000"/>
            </a:lnSpc>
            <a:spcBef>
              <a:spcPct val="0"/>
            </a:spcBef>
            <a:spcAft>
              <a:spcPct val="35000"/>
            </a:spcAft>
            <a:buNone/>
          </a:pPr>
          <a:r>
            <a:rPr lang="en-US" sz="1200" kern="1200" dirty="0"/>
            <a:t>Monitor, evaluate, and share</a:t>
          </a:r>
        </a:p>
      </dsp:txBody>
      <dsp:txXfrm>
        <a:off x="2563489" y="1115468"/>
        <a:ext cx="986839" cy="986839"/>
      </dsp:txXfrm>
    </dsp:sp>
    <dsp:sp modelId="{D6EC50FF-BD56-4ABD-8A04-B3F0BBC3E9F2}">
      <dsp:nvSpPr>
        <dsp:cNvPr id="0" name=""/>
        <dsp:cNvSpPr/>
      </dsp:nvSpPr>
      <dsp:spPr>
        <a:xfrm rot="20057143">
          <a:off x="3805982" y="923315"/>
          <a:ext cx="370992" cy="471015"/>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811493" y="1041663"/>
        <a:ext cx="259694" cy="28260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600F14-93F0-B540-945B-D92B12886C43}" type="datetimeFigureOut">
              <a:rPr lang="en-US" smtClean="0"/>
              <a:t>5/21/2018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D2C17D-DF78-2D45-8578-AA0AAD4E49D4}" type="slidenum">
              <a:rPr lang="en-US" smtClean="0"/>
              <a:t>‹#›</a:t>
            </a:fld>
            <a:endParaRPr lang="en-US"/>
          </a:p>
        </p:txBody>
      </p:sp>
    </p:spTree>
    <p:extLst>
      <p:ext uri="{BB962C8B-B14F-4D97-AF65-F5344CB8AC3E}">
        <p14:creationId xmlns:p14="http://schemas.microsoft.com/office/powerpoint/2010/main" val="1257433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IFLA is working hard on its own transformation looking ahead towards a united library field.</a:t>
            </a:r>
          </a:p>
          <a:p>
            <a:r>
              <a:rPr lang="en-US"/>
              <a:t>Along with Gloria, Gerald Leitner is a secretary general since 2016.</a:t>
            </a:r>
          </a:p>
          <a:p>
            <a:r>
              <a:rPr lang="en-US"/>
              <a:t>Team has changed a lot, kept on building what was already there in the past years + introduces novelties!</a:t>
            </a:r>
          </a:p>
          <a:p>
            <a:r>
              <a:rPr lang="en-US"/>
              <a:t>What has also changed? Major: IFLA has become one of the Global Libraries legacy partners, which means that they received almost 30 mil $ for the next 10 years to continue with strategic projects.</a:t>
            </a:r>
          </a:p>
          <a:p>
            <a:r>
              <a:rPr lang="en-US"/>
              <a:t>What are those projects?</a:t>
            </a: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845ABB-6238-4ADC-B7CE-EC602440C5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5033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Well, the future is uncertain, but here are some directions.</a:t>
            </a:r>
          </a:p>
          <a:p>
            <a:r>
              <a:rPr lang="en-US"/>
              <a:t>GV – by 2019 actions!</a:t>
            </a:r>
          </a:p>
          <a:p>
            <a:r>
              <a:rPr lang="en-US"/>
              <a:t>LMW – stats, compare for benchmarking, stories!</a:t>
            </a:r>
          </a:p>
          <a:p>
            <a:r>
              <a:rPr lang="en-US"/>
              <a:t>LEADERS. Among top 5.</a:t>
            </a:r>
          </a:p>
        </p:txBody>
      </p:sp>
      <p:sp>
        <p:nvSpPr>
          <p:cNvPr id="4" name="Slide Number Placeholder 3"/>
          <p:cNvSpPr>
            <a:spLocks noGrp="1"/>
          </p:cNvSpPr>
          <p:nvPr>
            <p:ph type="sldNum" sz="quarter" idx="10"/>
          </p:nvPr>
        </p:nvSpPr>
        <p:spPr/>
        <p:txBody>
          <a:bodyPr/>
          <a:lstStyle/>
          <a:p>
            <a:fld id="{D5845ABB-6238-4ADC-B7CE-EC602440C5F1}" type="slidenum">
              <a:rPr lang="en-US" smtClean="0"/>
              <a:t>3</a:t>
            </a:fld>
            <a:endParaRPr lang="en-US"/>
          </a:p>
        </p:txBody>
      </p:sp>
    </p:spTree>
    <p:extLst>
      <p:ext uri="{BB962C8B-B14F-4D97-AF65-F5344CB8AC3E}">
        <p14:creationId xmlns:p14="http://schemas.microsoft.com/office/powerpoint/2010/main" val="643794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3922890-2D8B-4CE3-AE6B-7D7CE5D1CBF5}"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57884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4D900E8-194B-48C0-9EC9-832411EB2B59}"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3609678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D900E8-194B-48C0-9EC9-832411EB2B59}"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3123439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D900E8-194B-48C0-9EC9-832411EB2B59}"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126188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0" y="593367"/>
            <a:ext cx="11360800" cy="7636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0" y="1536633"/>
            <a:ext cx="11360800" cy="4555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11" y="6217623"/>
            <a:ext cx="731600" cy="524800"/>
          </a:xfrm>
          <a:prstGeom prst="rect">
            <a:avLst/>
          </a:prstGeom>
        </p:spPr>
        <p:txBody>
          <a:bodyPr wrap="square"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46248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pPr/>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4092696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2" y="6415548"/>
            <a:ext cx="12191999" cy="44245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6" descr="https://www.one.org/wp-content/themes/one_2014/library/images/goal-icons/goals-wheel-soli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1943" y="6469134"/>
            <a:ext cx="447040" cy="33528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750924" y="6378656"/>
            <a:ext cx="8642437" cy="425758"/>
          </a:xfrm>
          <a:prstGeom prst="rect">
            <a:avLst/>
          </a:prstGeom>
          <a:noFill/>
        </p:spPr>
        <p:txBody>
          <a:bodyPr wrap="square">
            <a:spAutoFit/>
          </a:bodyPr>
          <a:lstStyle/>
          <a:p>
            <a:pPr>
              <a:lnSpc>
                <a:spcPts val="2600"/>
              </a:lnSpc>
            </a:pPr>
            <a:r>
              <a:rPr lang="en-US" sz="1050" b="1" dirty="0">
                <a:solidFill>
                  <a:schemeClr val="bg1"/>
                </a:solidFill>
                <a:latin typeface="Century Gothic" panose="020B0502020202020204" pitchFamily="34" charset="0"/>
              </a:rPr>
              <a:t>LIBRARIES, DEVELOPMENT,  AND THE UN 2030 AGENDA</a:t>
            </a:r>
          </a:p>
        </p:txBody>
      </p:sp>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26090" b="50645"/>
          <a:stretch/>
        </p:blipFill>
        <p:spPr>
          <a:xfrm>
            <a:off x="10788420" y="6491257"/>
            <a:ext cx="1117413" cy="206650"/>
          </a:xfrm>
          <a:prstGeom prst="rect">
            <a:avLst/>
          </a:prstGeom>
        </p:spPr>
      </p:pic>
    </p:spTree>
    <p:extLst>
      <p:ext uri="{BB962C8B-B14F-4D97-AF65-F5344CB8AC3E}">
        <p14:creationId xmlns:p14="http://schemas.microsoft.com/office/powerpoint/2010/main" val="2068498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92F06-4F8E-49A7-8A63-A9456FB56953}" type="datetimeFigureOut">
              <a:rPr lang="en-US" smtClean="0"/>
              <a:pPr/>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1747597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92F06-4F8E-49A7-8A63-A9456FB56953}" type="datetimeFigureOut">
              <a:rPr lang="en-US" smtClean="0"/>
              <a:pPr/>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41943189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92F06-4F8E-49A7-8A63-A9456FB56953}" type="datetimeFigureOut">
              <a:rPr lang="en-US" smtClean="0"/>
              <a:pPr/>
              <a:t>5/21/2018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1972286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92F06-4F8E-49A7-8A63-A9456FB56953}" type="datetimeFigureOut">
              <a:rPr lang="en-US" smtClean="0"/>
              <a:pPr/>
              <a:t>5/21/2018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12049142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92F06-4F8E-49A7-8A63-A9456FB56953}" type="datetimeFigureOut">
              <a:rPr lang="en-US" smtClean="0"/>
              <a:pPr/>
              <a:t>5/21/2018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458523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D900E8-194B-48C0-9EC9-832411EB2B59}"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42709854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pPr/>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1950352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92F06-4F8E-49A7-8A63-A9456FB56953}" type="datetimeFigureOut">
              <a:rPr lang="en-US" smtClean="0"/>
              <a:pPr/>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24369766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pPr/>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1129639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92F06-4F8E-49A7-8A63-A9456FB56953}" type="datetimeFigureOut">
              <a:rPr lang="en-US" smtClean="0"/>
              <a:pPr/>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2DBD2C-4CF5-44ED-BF53-E9EED32451B7}" type="slidenum">
              <a:rPr lang="en-US" smtClean="0"/>
              <a:pPr/>
              <a:t>‹#›</a:t>
            </a:fld>
            <a:endParaRPr lang="en-US"/>
          </a:p>
        </p:txBody>
      </p:sp>
    </p:spTree>
    <p:extLst>
      <p:ext uri="{BB962C8B-B14F-4D97-AF65-F5344CB8AC3E}">
        <p14:creationId xmlns:p14="http://schemas.microsoft.com/office/powerpoint/2010/main" val="6593806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 Customize Photo">
    <p:spTree>
      <p:nvGrpSpPr>
        <p:cNvPr id="1" name=""/>
        <p:cNvGrpSpPr/>
        <p:nvPr/>
      </p:nvGrpSpPr>
      <p:grpSpPr>
        <a:xfrm>
          <a:off x="0" y="0"/>
          <a:ext cx="0" cy="0"/>
          <a:chOff x="0" y="0"/>
          <a:chExt cx="0" cy="0"/>
        </a:xfrm>
      </p:grpSpPr>
      <p:sp>
        <p:nvSpPr>
          <p:cNvPr id="10" name="Picture Placeholder 7"/>
          <p:cNvSpPr>
            <a:spLocks noGrp="1"/>
          </p:cNvSpPr>
          <p:nvPr>
            <p:ph type="pic" sz="quarter" idx="13" hasCustomPrompt="1"/>
          </p:nvPr>
        </p:nvSpPr>
        <p:spPr>
          <a:xfrm>
            <a:off x="1" y="0"/>
            <a:ext cx="12192000" cy="6858000"/>
          </a:xfrm>
        </p:spPr>
        <p:txBody>
          <a:bodyPr lIns="4754880" tIns="1920240" rIns="0" bIns="0">
            <a:normAutofit/>
          </a:bodyPr>
          <a:lstStyle>
            <a:lvl1pPr marL="0" indent="0">
              <a:buNone/>
              <a:defRPr sz="2400">
                <a:latin typeface="Arial" panose="020B0604020202020204" pitchFamily="34" charset="0"/>
                <a:cs typeface="Arial" panose="020B0604020202020204" pitchFamily="34" charset="0"/>
              </a:defRPr>
            </a:lvl1pPr>
          </a:lstStyle>
          <a:p>
            <a:r>
              <a:rPr lang="en-US" dirty="0"/>
              <a:t>Click on the icon to insert a </a:t>
            </a:r>
            <a:br>
              <a:rPr lang="en-US" dirty="0"/>
            </a:br>
            <a:r>
              <a:rPr lang="en-US" dirty="0"/>
              <a:t>new photo. Detailed instructions </a:t>
            </a:r>
            <a:br>
              <a:rPr lang="en-US" dirty="0"/>
            </a:br>
            <a:r>
              <a:rPr lang="en-US" dirty="0"/>
              <a:t>can be found on the slide titled</a:t>
            </a:r>
            <a:br>
              <a:rPr lang="en-US" dirty="0"/>
            </a:br>
            <a:r>
              <a:rPr lang="en-US" dirty="0"/>
              <a:t>“CHANGING THE PHOTO ON </a:t>
            </a:r>
            <a:br>
              <a:rPr lang="en-US" dirty="0"/>
            </a:br>
            <a:r>
              <a:rPr lang="en-US" dirty="0"/>
              <a:t>YOUR TITLE SLIDE.”</a:t>
            </a:r>
          </a:p>
        </p:txBody>
      </p:sp>
      <p:sp>
        <p:nvSpPr>
          <p:cNvPr id="2" name="Title 1"/>
          <p:cNvSpPr>
            <a:spLocks noGrp="1"/>
          </p:cNvSpPr>
          <p:nvPr>
            <p:ph type="ctrTitle" hasCustomPrompt="1"/>
          </p:nvPr>
        </p:nvSpPr>
        <p:spPr>
          <a:xfrm>
            <a:off x="486833" y="2459702"/>
            <a:ext cx="5520267" cy="1130065"/>
          </a:xfrm>
        </p:spPr>
        <p:txBody>
          <a:bodyPr/>
          <a:lstStyle>
            <a:lvl1pPr>
              <a:defRPr b="0" baseline="0">
                <a:solidFill>
                  <a:schemeClr val="bg1"/>
                </a:solidFill>
              </a:defRPr>
            </a:lvl1pPr>
          </a:lstStyle>
          <a:p>
            <a:r>
              <a:rPr lang="en-US"/>
              <a:t>INSERT MAIN TITLE HERE – UP TO 2 LINES (ALL CAPS)</a:t>
            </a:r>
            <a:endParaRPr lang="en-US" dirty="0"/>
          </a:p>
        </p:txBody>
      </p:sp>
      <p:sp>
        <p:nvSpPr>
          <p:cNvPr id="3" name="Subtitle 2"/>
          <p:cNvSpPr>
            <a:spLocks noGrp="1"/>
          </p:cNvSpPr>
          <p:nvPr>
            <p:ph type="subTitle" idx="1" hasCustomPrompt="1"/>
          </p:nvPr>
        </p:nvSpPr>
        <p:spPr>
          <a:xfrm>
            <a:off x="486835" y="3629781"/>
            <a:ext cx="5520267" cy="696687"/>
          </a:xfrm>
        </p:spPr>
        <p:txBody>
          <a:bodyPr/>
          <a:lstStyle>
            <a:lvl1pPr marL="0" indent="0" algn="l">
              <a:spcBef>
                <a:spcPts val="0"/>
              </a:spcBef>
              <a:buNone/>
              <a:defRPr sz="1867" b="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endParaRPr lang="en-US" dirty="0"/>
          </a:p>
        </p:txBody>
      </p:sp>
      <p:sp>
        <p:nvSpPr>
          <p:cNvPr id="7" name="Text Placeholder 5"/>
          <p:cNvSpPr>
            <a:spLocks noGrp="1"/>
          </p:cNvSpPr>
          <p:nvPr>
            <p:ph type="body" sz="quarter" idx="14" hasCustomPrompt="1"/>
          </p:nvPr>
        </p:nvSpPr>
        <p:spPr>
          <a:xfrm>
            <a:off x="486835" y="5408083"/>
            <a:ext cx="5520267" cy="1014491"/>
          </a:xfrm>
        </p:spPr>
        <p:txBody>
          <a:bodyPr/>
          <a:lstStyle>
            <a:lvl1pPr marL="2117" indent="0">
              <a:lnSpc>
                <a:spcPts val="2267"/>
              </a:lnSpc>
              <a:spcBef>
                <a:spcPts val="0"/>
              </a:spcBef>
              <a:buNone/>
              <a:defRPr sz="1600">
                <a:solidFill>
                  <a:schemeClr val="bg1"/>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bg1"/>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bg1"/>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3" y="4657345"/>
            <a:ext cx="5520268" cy="366183"/>
          </a:xfrm>
          <a:prstGeom prst="rect">
            <a:avLst/>
          </a:prstGeom>
        </p:spPr>
        <p:txBody>
          <a:bodyPr vert="horz" lIns="0" tIns="0" rIns="0" bIns="0" rtlCol="0" anchor="ctr"/>
          <a:lstStyle>
            <a:lvl1pPr algn="l">
              <a:defRPr sz="1600">
                <a:solidFill>
                  <a:schemeClr val="bg1"/>
                </a:solidFill>
                <a:latin typeface="Arial" panose="020B0604020202020204" pitchFamily="34" charset="0"/>
                <a:cs typeface="Arial" panose="020B0604020202020204" pitchFamily="34" charset="0"/>
              </a:defRPr>
            </a:lvl1pPr>
          </a:lstStyle>
          <a:p>
            <a:endParaRPr lang="en-US" dirty="0">
              <a:solidFill>
                <a:srgbClr val="FFFFFF"/>
              </a:solidFill>
            </a:endParaRPr>
          </a:p>
        </p:txBody>
      </p:sp>
      <p:sp>
        <p:nvSpPr>
          <p:cNvPr id="8" name="Footer Placeholder 3"/>
          <p:cNvSpPr>
            <a:spLocks noGrp="1"/>
          </p:cNvSpPr>
          <p:nvPr>
            <p:ph type="ftr" sz="quarter" idx="15"/>
          </p:nvPr>
        </p:nvSpPr>
        <p:spPr>
          <a:xfrm>
            <a:off x="7755467" y="6527945"/>
            <a:ext cx="3860800" cy="207464"/>
          </a:xfrm>
        </p:spPr>
        <p:txBody>
          <a:bodyPr/>
          <a:lstStyle>
            <a:lvl1pPr>
              <a:defRPr sz="667">
                <a:solidFill>
                  <a:schemeClr val="bg1"/>
                </a:solidFill>
              </a:defRPr>
            </a:lvl1pPr>
          </a:lstStyle>
          <a:p>
            <a:pPr algn="r"/>
            <a:r>
              <a:rPr lang="en-US" dirty="0"/>
              <a:t>© Bill &amp; Melinda Gates Foundation      |</a:t>
            </a:r>
          </a:p>
        </p:txBody>
      </p:sp>
    </p:spTree>
    <p:extLst>
      <p:ext uri="{BB962C8B-B14F-4D97-AF65-F5344CB8AC3E}">
        <p14:creationId xmlns:p14="http://schemas.microsoft.com/office/powerpoint/2010/main" val="142217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 Text On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6835" y="2486273"/>
            <a:ext cx="11129432" cy="949079"/>
          </a:xfrm>
          <a:prstGeom prst="rect">
            <a:avLst/>
          </a:prstGeom>
        </p:spPr>
        <p:txBody>
          <a:bodyPr anchor="ctr"/>
          <a:lstStyle>
            <a:lvl1pPr>
              <a:lnSpc>
                <a:spcPts val="3067"/>
              </a:lnSpc>
              <a:defRPr sz="3067" b="0" baseline="0">
                <a:solidFill>
                  <a:schemeClr val="accent6"/>
                </a:solidFill>
              </a:defRPr>
            </a:lvl1pPr>
          </a:lstStyle>
          <a:p>
            <a:r>
              <a:rPr lang="en-US"/>
              <a:t>INSERT MAIN TITLE HERE – UP TO 2 FULL-WIDTH LINES (ALL CAPS)</a:t>
            </a:r>
            <a:endParaRPr lang="en-US" dirty="0"/>
          </a:p>
        </p:txBody>
      </p:sp>
      <p:sp>
        <p:nvSpPr>
          <p:cNvPr id="3" name="Subtitle 2"/>
          <p:cNvSpPr>
            <a:spLocks noGrp="1"/>
          </p:cNvSpPr>
          <p:nvPr>
            <p:ph type="subTitle" idx="1" hasCustomPrompt="1"/>
          </p:nvPr>
        </p:nvSpPr>
        <p:spPr>
          <a:xfrm>
            <a:off x="486834" y="3501610"/>
            <a:ext cx="11129433" cy="586885"/>
          </a:xfrm>
        </p:spPr>
        <p:txBody>
          <a:bodyPr anchor="ctr"/>
          <a:lstStyle>
            <a:lvl1pPr marL="0" indent="0" algn="l">
              <a:spcBef>
                <a:spcPts val="0"/>
              </a:spcBef>
              <a:buNone/>
              <a:defRPr sz="1867" b="0">
                <a:solidFill>
                  <a:schemeClr val="accent4"/>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Insert Sub-Title Here – Up To 2 Lines (Initial Caps)</a:t>
            </a:r>
            <a:endParaRPr lang="en-US" dirty="0"/>
          </a:p>
        </p:txBody>
      </p:sp>
      <p:sp>
        <p:nvSpPr>
          <p:cNvPr id="7" name="Text Placeholder 5"/>
          <p:cNvSpPr>
            <a:spLocks noGrp="1"/>
          </p:cNvSpPr>
          <p:nvPr>
            <p:ph type="body" sz="quarter" idx="14" hasCustomPrompt="1"/>
          </p:nvPr>
        </p:nvSpPr>
        <p:spPr>
          <a:xfrm>
            <a:off x="486834" y="5413248"/>
            <a:ext cx="11106151" cy="1014491"/>
          </a:xfrm>
        </p:spPr>
        <p:txBody>
          <a:bodyPr/>
          <a:lstStyle>
            <a:lvl1pPr marL="2117" indent="0">
              <a:lnSpc>
                <a:spcPts val="2267"/>
              </a:lnSpc>
              <a:spcBef>
                <a:spcPts val="0"/>
              </a:spcBef>
              <a:buNone/>
              <a:defRPr sz="1600">
                <a:solidFill>
                  <a:schemeClr val="accent6">
                    <a:lumMod val="50000"/>
                    <a:lumOff val="50000"/>
                  </a:schemeClr>
                </a:solidFill>
              </a:defRPr>
            </a:lvl1pPr>
            <a:lvl2pPr marL="2117" indent="0">
              <a:lnSpc>
                <a:spcPts val="2267"/>
              </a:lnSpc>
              <a:spcBef>
                <a:spcPts val="0"/>
              </a:spcBef>
              <a:buFont typeface="Arial" panose="020B0604020202020204" pitchFamily="34" charset="0"/>
              <a:buNone/>
              <a:defRPr sz="1600">
                <a:solidFill>
                  <a:schemeClr val="bg1"/>
                </a:solidFill>
              </a:defRPr>
            </a:lvl2pPr>
            <a:lvl3pPr marL="2117" indent="0">
              <a:lnSpc>
                <a:spcPts val="2267"/>
              </a:lnSpc>
              <a:spcBef>
                <a:spcPts val="0"/>
              </a:spcBef>
              <a:buNone/>
              <a:defRPr sz="1600">
                <a:solidFill>
                  <a:schemeClr val="accent6">
                    <a:lumMod val="50000"/>
                    <a:lumOff val="50000"/>
                  </a:schemeClr>
                </a:solidFill>
              </a:defRPr>
            </a:lvl3pPr>
            <a:lvl4pPr marL="2117" indent="0">
              <a:lnSpc>
                <a:spcPts val="2267"/>
              </a:lnSpc>
              <a:spcBef>
                <a:spcPts val="0"/>
              </a:spcBef>
              <a:buNone/>
              <a:defRPr sz="1600">
                <a:solidFill>
                  <a:schemeClr val="bg1"/>
                </a:solidFill>
              </a:defRPr>
            </a:lvl4pPr>
            <a:lvl5pPr marL="2117" indent="0">
              <a:lnSpc>
                <a:spcPts val="2267"/>
              </a:lnSpc>
              <a:spcBef>
                <a:spcPts val="0"/>
              </a:spcBef>
              <a:buNone/>
              <a:defRPr sz="1600">
                <a:solidFill>
                  <a:schemeClr val="accent6">
                    <a:lumMod val="50000"/>
                    <a:lumOff val="50000"/>
                  </a:schemeClr>
                </a:solidFill>
              </a:defRPr>
            </a:lvl5pPr>
          </a:lstStyle>
          <a:p>
            <a:pPr lvl="0"/>
            <a:r>
              <a:rPr lang="en-US"/>
              <a:t>Presenter Name 1</a:t>
            </a:r>
          </a:p>
          <a:p>
            <a:pPr lvl="2"/>
            <a:r>
              <a:rPr lang="en-US"/>
              <a:t>Presenter Name 2</a:t>
            </a:r>
          </a:p>
          <a:p>
            <a:pPr lvl="4"/>
            <a:r>
              <a:rPr lang="en-US"/>
              <a:t>Presenter Name 3</a:t>
            </a:r>
          </a:p>
        </p:txBody>
      </p:sp>
      <p:sp>
        <p:nvSpPr>
          <p:cNvPr id="9" name="Date Placeholder 3"/>
          <p:cNvSpPr>
            <a:spLocks noGrp="1"/>
          </p:cNvSpPr>
          <p:nvPr>
            <p:ph type="dt" sz="half" idx="2"/>
          </p:nvPr>
        </p:nvSpPr>
        <p:spPr>
          <a:xfrm>
            <a:off x="486834" y="4657345"/>
            <a:ext cx="11129433" cy="366183"/>
          </a:xfrm>
          <a:prstGeom prst="rect">
            <a:avLst/>
          </a:prstGeom>
        </p:spPr>
        <p:txBody>
          <a:bodyPr vert="horz" lIns="0" tIns="0" rIns="0" bIns="0" rtlCol="0" anchor="ctr"/>
          <a:lstStyle>
            <a:lvl1pPr algn="l">
              <a:defRPr sz="1600">
                <a:solidFill>
                  <a:schemeClr val="accent6">
                    <a:lumMod val="50000"/>
                    <a:lumOff val="50000"/>
                  </a:schemeClr>
                </a:solidFill>
                <a:latin typeface="Arial" panose="020B0604020202020204" pitchFamily="34" charset="0"/>
                <a:cs typeface="Arial" panose="020B0604020202020204" pitchFamily="34" charset="0"/>
              </a:defRPr>
            </a:lvl1pPr>
          </a:lstStyle>
          <a:p>
            <a:endParaRPr lang="en-US" dirty="0">
              <a:solidFill>
                <a:srgbClr val="000000">
                  <a:lumMod val="50000"/>
                  <a:lumOff val="50000"/>
                </a:srgbClr>
              </a:solidFill>
            </a:endParaRPr>
          </a:p>
        </p:txBody>
      </p:sp>
      <p:cxnSp>
        <p:nvCxnSpPr>
          <p:cNvPr id="11" name="Straight Connector 10"/>
          <p:cNvCxnSpPr/>
          <p:nvPr userDrawn="1"/>
        </p:nvCxnSpPr>
        <p:spPr>
          <a:xfrm>
            <a:off x="486834" y="4293719"/>
            <a:ext cx="1112943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6" descr="C:\Users\TERESA~1\AppData\Local\Temp\vmware-Teresa Sharp\VMwareDnD\99bbe9a7\BMGF_red_box_2i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21707" y="1"/>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3"/>
          <p:cNvSpPr>
            <a:spLocks noGrp="1"/>
          </p:cNvSpPr>
          <p:nvPr>
            <p:ph type="ftr" sz="quarter" idx="15"/>
          </p:nvPr>
        </p:nvSpPr>
        <p:spPr>
          <a:xfrm>
            <a:off x="7755467" y="6527945"/>
            <a:ext cx="3860800" cy="207464"/>
          </a:xfrm>
        </p:spPr>
        <p:txBody>
          <a:bodyPr/>
          <a:lstStyle>
            <a:lvl1pPr>
              <a:defRPr sz="667"/>
            </a:lvl1pPr>
          </a:lstStyle>
          <a:p>
            <a:pPr algn="r"/>
            <a:r>
              <a:rPr lang="en-US" dirty="0"/>
              <a:t>© Bill &amp; Melinda Gates Foundation      |</a:t>
            </a:r>
          </a:p>
        </p:txBody>
      </p:sp>
    </p:spTree>
    <p:extLst>
      <p:ext uri="{BB962C8B-B14F-4D97-AF65-F5344CB8AC3E}">
        <p14:creationId xmlns:p14="http://schemas.microsoft.com/office/powerpoint/2010/main" val="95568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ext-Only Transition Slide">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0" y="0"/>
            <a:ext cx="12192000" cy="6858000"/>
          </a:xfrm>
          <a:solidFill>
            <a:schemeClr val="accent3"/>
          </a:solidFill>
        </p:spPr>
        <p:txBody>
          <a:bodyPr lIns="365760" tIns="685800" rIns="365760" bIns="1828800"/>
          <a:lstStyle>
            <a:lvl1pPr marL="0" indent="0">
              <a:lnSpc>
                <a:spcPts val="4533"/>
              </a:lnSpc>
              <a:spcBef>
                <a:spcPts val="1600"/>
              </a:spcBef>
              <a:buNone/>
              <a:defRPr lang="en-US" sz="4000" kern="1200" cap="all" baseline="0" smtClean="0">
                <a:solidFill>
                  <a:schemeClr val="bg1"/>
                </a:solidFill>
                <a:latin typeface="Arial" pitchFamily="34" charset="0"/>
                <a:ea typeface="+mn-ea"/>
                <a:cs typeface="Arial" pitchFamily="34" charset="0"/>
              </a:defRPr>
            </a:lvl1pPr>
            <a:lvl2pPr marL="0" indent="0">
              <a:buFont typeface="Arial" pitchFamily="34" charset="0"/>
              <a:buNone/>
              <a:defRPr lang="en-US" sz="4800" kern="1200" smtClean="0">
                <a:solidFill>
                  <a:schemeClr val="accent3">
                    <a:lumMod val="75000"/>
                  </a:schemeClr>
                </a:solidFill>
                <a:latin typeface="Arial" pitchFamily="34" charset="0"/>
                <a:ea typeface="+mn-ea"/>
                <a:cs typeface="Arial" pitchFamily="34" charset="0"/>
              </a:defRPr>
            </a:lvl2pPr>
            <a:lvl3pPr marL="0" indent="0">
              <a:buNone/>
              <a:defRPr lang="en-US" sz="4800" kern="1200" smtClean="0">
                <a:solidFill>
                  <a:schemeClr val="accent3">
                    <a:lumMod val="75000"/>
                  </a:schemeClr>
                </a:solidFill>
                <a:latin typeface="Arial" pitchFamily="34" charset="0"/>
                <a:ea typeface="+mn-ea"/>
                <a:cs typeface="Arial" pitchFamily="34" charset="0"/>
              </a:defRPr>
            </a:lvl3pPr>
            <a:lvl4pPr marL="0" indent="0">
              <a:buNone/>
              <a:defRPr lang="en-US" sz="4800" kern="1200" smtClean="0">
                <a:solidFill>
                  <a:schemeClr val="accent3">
                    <a:lumMod val="75000"/>
                  </a:schemeClr>
                </a:solidFill>
                <a:latin typeface="Arial" pitchFamily="34" charset="0"/>
                <a:ea typeface="+mn-ea"/>
                <a:cs typeface="Arial" pitchFamily="34" charset="0"/>
              </a:defRPr>
            </a:lvl4pPr>
            <a:lvl5pPr marL="0" indent="0">
              <a:buNone/>
              <a:defRPr lang="en-US" sz="4800" kern="1200">
                <a:solidFill>
                  <a:schemeClr val="accent3">
                    <a:lumMod val="75000"/>
                  </a:schemeClr>
                </a:solidFill>
                <a:latin typeface="Arial" pitchFamily="34" charset="0"/>
                <a:ea typeface="+mn-ea"/>
                <a:cs typeface="Arial" pitchFamily="34" charset="0"/>
              </a:defRPr>
            </a:lvl5pPr>
          </a:lstStyle>
          <a:p>
            <a:pPr lvl="0"/>
            <a:r>
              <a:rPr lang="en-US"/>
              <a:t>CLICK TO EDIT TEXT</a:t>
            </a:r>
          </a:p>
        </p:txBody>
      </p:sp>
    </p:spTree>
    <p:extLst>
      <p:ext uri="{BB962C8B-B14F-4D97-AF65-F5344CB8AC3E}">
        <p14:creationId xmlns:p14="http://schemas.microsoft.com/office/powerpoint/2010/main" val="53767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Width Head + Copy - Text Only">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11106151" cy="4519084"/>
          </a:xfrm>
        </p:spPr>
        <p:txBody>
          <a:bodyPr/>
          <a:lstStyle>
            <a:lvl1pPr>
              <a:spcBef>
                <a:spcPts val="800"/>
              </a:spcBef>
              <a:spcAft>
                <a:spcPts val="0"/>
              </a:spcAft>
              <a:defRPr sz="1867" b="0" baseline="0"/>
            </a:lvl1pPr>
            <a:lvl2pPr marL="228594" indent="-228594">
              <a:spcBef>
                <a:spcPts val="800"/>
              </a:spcBef>
              <a:spcAft>
                <a:spcPts val="0"/>
              </a:spcAft>
              <a:buClr>
                <a:schemeClr val="accent3">
                  <a:lumMod val="75000"/>
                </a:schemeClr>
              </a:buClr>
              <a:buFont typeface="Wingdings" panose="05000000000000000000" pitchFamily="2" charset="2"/>
              <a:buChar char="§"/>
              <a:defRPr sz="1733"/>
            </a:lvl2pPr>
            <a:lvl3pPr marL="457189" indent="-228594">
              <a:spcBef>
                <a:spcPts val="800"/>
              </a:spcBef>
              <a:spcAft>
                <a:spcPts val="0"/>
              </a:spcAft>
              <a:buClr>
                <a:srgbClr val="3086AB"/>
              </a:buClr>
              <a:buFont typeface="Arial" panose="020B0604020202020204" pitchFamily="34" charset="0"/>
              <a:buChar char="•"/>
              <a:tabLst/>
              <a:defRPr sz="1600" baseline="0"/>
            </a:lvl3pPr>
            <a:lvl4pPr marL="687900" indent="-230712">
              <a:spcBef>
                <a:spcPts val="800"/>
              </a:spcBef>
              <a:spcAft>
                <a:spcPts val="0"/>
              </a:spcAft>
              <a:buFont typeface="Arial" panose="020B0604020202020204" pitchFamily="34" charset="0"/>
              <a:buChar char="-"/>
              <a:tabLst/>
              <a:defRPr baseline="0"/>
            </a:lvl4pPr>
            <a:lvl5pPr marL="916494" indent="-228594">
              <a:spcBef>
                <a:spcPts val="800"/>
              </a:spcBef>
              <a:spcAft>
                <a:spcPts val="0"/>
              </a:spcAft>
              <a:defRPr baseline="0"/>
            </a:lvl5pPr>
          </a:lstStyle>
          <a:p>
            <a:pPr lvl="0"/>
            <a:r>
              <a:rPr lang="en-US" dirty="0"/>
              <a:t>Insert bullet list at full-width of slide</a:t>
            </a:r>
          </a:p>
          <a:p>
            <a:pPr lvl="1"/>
            <a:r>
              <a:rPr lang="en-US" dirty="0"/>
              <a:t>Bullet list level two</a:t>
            </a:r>
          </a:p>
          <a:p>
            <a:pPr lvl="2"/>
            <a:r>
              <a:rPr lang="en-US" dirty="0"/>
              <a:t>Bullet list level three</a:t>
            </a:r>
          </a:p>
          <a:p>
            <a:pPr lvl="3"/>
            <a:r>
              <a:rPr lang="en-US" dirty="0"/>
              <a:t>Bullet list level four</a:t>
            </a:r>
          </a:p>
          <a:p>
            <a:pPr lvl="4"/>
            <a:r>
              <a:rPr lang="en-US" dirty="0"/>
              <a:t>Bullet list level five</a:t>
            </a:r>
          </a:p>
        </p:txBody>
      </p:sp>
      <p:sp>
        <p:nvSpPr>
          <p:cNvPr id="5" name="Footer Placeholder 4"/>
          <p:cNvSpPr>
            <a:spLocks noGrp="1"/>
          </p:cNvSpPr>
          <p:nvPr>
            <p:ph type="ftr" sz="quarter" idx="14"/>
          </p:nvPr>
        </p:nvSpPr>
        <p:spPr/>
        <p:txBody>
          <a:bodyPr/>
          <a:lstStyle/>
          <a:p>
            <a:pPr algn="r"/>
            <a:r>
              <a:rPr lang="en-US" dirty="0">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1023503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Width Head + Bold Subhead">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519627"/>
            <a:ext cx="11106151" cy="398213"/>
          </a:xfrm>
        </p:spPr>
        <p:txBody>
          <a:bodyPr/>
          <a:lstStyle>
            <a:lvl1pPr>
              <a:lnSpc>
                <a:spcPts val="2133"/>
              </a:lnSpc>
              <a:spcBef>
                <a:spcPts val="0"/>
              </a:spcBef>
              <a:defRPr sz="1867" b="1" baseline="0"/>
            </a:lvl1pPr>
            <a:lvl2pPr marL="228594" indent="-228594">
              <a:spcBef>
                <a:spcPts val="448"/>
              </a:spcBef>
              <a:spcAft>
                <a:spcPts val="0"/>
              </a:spcAft>
              <a:buClr>
                <a:schemeClr val="accent3">
                  <a:lumMod val="75000"/>
                </a:schemeClr>
              </a:buClr>
              <a:buFont typeface="Wingdings" panose="05000000000000000000" pitchFamily="2" charset="2"/>
              <a:buChar char="§"/>
              <a:defRPr sz="1733"/>
            </a:lvl2pPr>
            <a:lvl3pPr marL="457189" indent="-228594">
              <a:spcBef>
                <a:spcPts val="448"/>
              </a:spcBef>
              <a:buClr>
                <a:srgbClr val="3086AB"/>
              </a:buClr>
              <a:buFont typeface="Arial" panose="020B0604020202020204" pitchFamily="34" charset="0"/>
              <a:buChar char="•"/>
              <a:tabLst/>
              <a:defRPr baseline="0"/>
            </a:lvl3pPr>
            <a:lvl4pPr marL="687900" indent="-230712">
              <a:spcBef>
                <a:spcPts val="448"/>
              </a:spcBef>
              <a:spcAft>
                <a:spcPts val="0"/>
              </a:spcAft>
              <a:buFont typeface="Arial" panose="020B0604020202020204" pitchFamily="34" charset="0"/>
              <a:buChar char="-"/>
              <a:tabLst/>
              <a:defRPr baseline="0"/>
            </a:lvl4pPr>
            <a:lvl5pPr marL="916494" indent="-228594">
              <a:spcBef>
                <a:spcPts val="448"/>
              </a:spcBef>
              <a:defRPr baseline="0"/>
            </a:lvl5pPr>
          </a:lstStyle>
          <a:p>
            <a:pPr lvl="0"/>
            <a:r>
              <a:rPr lang="en-US" dirty="0"/>
              <a:t>Insert bullet list at full-width </a:t>
            </a:r>
            <a:r>
              <a:rPr lang="en-US"/>
              <a:t>of slide</a:t>
            </a:r>
            <a:endParaRPr lang="en-US" dirty="0"/>
          </a:p>
        </p:txBody>
      </p:sp>
      <p:sp>
        <p:nvSpPr>
          <p:cNvPr id="5" name="Footer Placeholder 4"/>
          <p:cNvSpPr>
            <a:spLocks noGrp="1"/>
          </p:cNvSpPr>
          <p:nvPr>
            <p:ph type="ftr" sz="quarter" idx="14"/>
          </p:nvPr>
        </p:nvSpPr>
        <p:spPr/>
        <p:txBody>
          <a:bodyPr/>
          <a:lstStyle/>
          <a:p>
            <a:pPr algn="r"/>
            <a:r>
              <a:rPr lang="en-US" dirty="0">
                <a:solidFill>
                  <a:srgbClr val="000000"/>
                </a:solidFill>
              </a:rPr>
              <a:t>© Bill &amp; Melinda Gates Foundation      |</a:t>
            </a:r>
          </a:p>
        </p:txBody>
      </p:sp>
      <p:sp>
        <p:nvSpPr>
          <p:cNvPr id="6" name="Slide Number Placeholder 5"/>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4" name="Text Placeholder 3"/>
          <p:cNvSpPr>
            <a:spLocks noGrp="1"/>
          </p:cNvSpPr>
          <p:nvPr>
            <p:ph type="body" sz="quarter" idx="16"/>
          </p:nvPr>
        </p:nvSpPr>
        <p:spPr>
          <a:xfrm>
            <a:off x="486834" y="2038298"/>
            <a:ext cx="11129433" cy="4221604"/>
          </a:xfrm>
        </p:spPr>
        <p:txBody>
          <a:bodyPr/>
          <a:lstStyle>
            <a:lvl1pPr>
              <a:spcBef>
                <a:spcPts val="800"/>
              </a:spcBef>
              <a:defRPr sz="1733"/>
            </a:lvl1pPr>
            <a:lvl2pPr>
              <a:spcBef>
                <a:spcPts val="800"/>
              </a:spcBef>
              <a:defRPr sz="1733"/>
            </a:lvl2pPr>
            <a:lvl3pPr>
              <a:spcBef>
                <a:spcPts val="800"/>
              </a:spcBef>
              <a:defRPr sz="1600"/>
            </a:lvl3pPr>
            <a:lvl4pPr>
              <a:spcBef>
                <a:spcPts val="800"/>
              </a:spcBef>
              <a:defRPr sz="1467"/>
            </a:lvl4pPr>
            <a:lvl5pPr>
              <a:spcBef>
                <a:spcPts val="800"/>
              </a:spcBef>
              <a:defRPr sz="13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315841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3 Width Head + 2/3 Copy - Text Only">
    <p:spTree>
      <p:nvGrpSpPr>
        <p:cNvPr id="1" name=""/>
        <p:cNvGrpSpPr/>
        <p:nvPr/>
      </p:nvGrpSpPr>
      <p:grpSpPr>
        <a:xfrm>
          <a:off x="0" y="0"/>
          <a:ext cx="0" cy="0"/>
          <a:chOff x="0" y="0"/>
          <a:chExt cx="0" cy="0"/>
        </a:xfrm>
      </p:grpSpPr>
      <p:sp>
        <p:nvSpPr>
          <p:cNvPr id="6" name="Footer Placeholder 5"/>
          <p:cNvSpPr>
            <a:spLocks noGrp="1"/>
          </p:cNvSpPr>
          <p:nvPr>
            <p:ph type="ftr" sz="quarter" idx="14"/>
          </p:nvPr>
        </p:nvSpPr>
        <p:spPr/>
        <p:txBody>
          <a:bodyPr/>
          <a:lstStyle/>
          <a:p>
            <a:pPr algn="r"/>
            <a:r>
              <a:rPr lang="en-US" dirty="0">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4" name="Text Placeholder 3"/>
          <p:cNvSpPr>
            <a:spLocks noGrp="1"/>
          </p:cNvSpPr>
          <p:nvPr>
            <p:ph type="body" sz="quarter" idx="16" hasCustomPrompt="1"/>
          </p:nvPr>
        </p:nvSpPr>
        <p:spPr>
          <a:xfrm>
            <a:off x="4887384" y="719328"/>
            <a:ext cx="6728883" cy="5535456"/>
          </a:xfrm>
        </p:spPr>
        <p:txBody>
          <a:bodyPr/>
          <a:lstStyle>
            <a:lvl1pPr>
              <a:spcBef>
                <a:spcPts val="800"/>
              </a:spcBef>
              <a:defRPr/>
            </a:lvl1pPr>
            <a:lvl2pPr>
              <a:spcBef>
                <a:spcPts val="800"/>
              </a:spcBef>
              <a:defRPr/>
            </a:lvl2pPr>
            <a:lvl3pPr>
              <a:spcBef>
                <a:spcPts val="800"/>
              </a:spcBef>
              <a:defRPr sz="1600"/>
            </a:lvl3pPr>
            <a:lvl4pPr>
              <a:spcBef>
                <a:spcPts val="800"/>
              </a:spcBef>
              <a:defRPr/>
            </a:lvl4pPr>
            <a:lvl5pPr>
              <a:spcBef>
                <a:spcPts val="800"/>
              </a:spcBef>
              <a:defRPr/>
            </a:lvl5pPr>
          </a:lstStyle>
          <a:p>
            <a:pPr lvl="0"/>
            <a:r>
              <a:rPr lang="en-US" dirty="0"/>
              <a:t>Insert bullet list at 2/3 width of slide</a:t>
            </a:r>
          </a:p>
          <a:p>
            <a:pPr lvl="1"/>
            <a:r>
              <a:rPr lang="en-US" dirty="0"/>
              <a:t>Bullet list level two</a:t>
            </a:r>
          </a:p>
          <a:p>
            <a:pPr lvl="2"/>
            <a:r>
              <a:rPr lang="en-US" dirty="0"/>
              <a:t>Bullet list level three</a:t>
            </a:r>
          </a:p>
          <a:p>
            <a:pPr lvl="3"/>
            <a:r>
              <a:rPr lang="en-US" dirty="0"/>
              <a:t>Bullet list level four</a:t>
            </a:r>
          </a:p>
          <a:p>
            <a:pPr lvl="4"/>
            <a:r>
              <a:rPr lang="en-US" dirty="0"/>
              <a:t>Bullet list level five</a:t>
            </a:r>
          </a:p>
        </p:txBody>
      </p:sp>
      <p:sp>
        <p:nvSpPr>
          <p:cNvPr id="3" name="Title 2"/>
          <p:cNvSpPr>
            <a:spLocks noGrp="1"/>
          </p:cNvSpPr>
          <p:nvPr>
            <p:ph type="title" hasCustomPrompt="1"/>
          </p:nvPr>
        </p:nvSpPr>
        <p:spPr>
          <a:xfrm>
            <a:off x="486833" y="645743"/>
            <a:ext cx="4226984" cy="862195"/>
          </a:xfrm>
          <a:prstGeom prst="rect">
            <a:avLst/>
          </a:prstGeom>
        </p:spPr>
        <p:txBody>
          <a:bodyPr anchor="t"/>
          <a:lstStyle>
            <a:lvl1pPr>
              <a:defRPr baseline="0"/>
            </a:lvl1pPr>
          </a:lstStyle>
          <a:p>
            <a:r>
              <a:rPr lang="en-US"/>
              <a:t>INSERT HEADLINE – TWO LINES ALL CAPS</a:t>
            </a:r>
            <a:endParaRPr lang="en-US" dirty="0"/>
          </a:p>
        </p:txBody>
      </p:sp>
    </p:spTree>
    <p:extLst>
      <p:ext uri="{BB962C8B-B14F-4D97-AF65-F5344CB8AC3E}">
        <p14:creationId xmlns:p14="http://schemas.microsoft.com/office/powerpoint/2010/main" val="263490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4D900E8-194B-48C0-9EC9-832411EB2B59}" type="datetimeFigureOut">
              <a:rPr lang="en-US" smtClean="0"/>
              <a:t>5/21/2018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605016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Width Head, Copy + Visual">
    <p:spTree>
      <p:nvGrpSpPr>
        <p:cNvPr id="1" name=""/>
        <p:cNvGrpSpPr/>
        <p:nvPr/>
      </p:nvGrpSpPr>
      <p:grpSpPr>
        <a:xfrm>
          <a:off x="0" y="0"/>
          <a:ext cx="0" cy="0"/>
          <a:chOff x="0" y="0"/>
          <a:chExt cx="0" cy="0"/>
        </a:xfrm>
      </p:grpSpPr>
      <p:sp>
        <p:nvSpPr>
          <p:cNvPr id="4" name="Footer Placeholder 3"/>
          <p:cNvSpPr>
            <a:spLocks noGrp="1"/>
          </p:cNvSpPr>
          <p:nvPr>
            <p:ph type="ftr" sz="quarter" idx="14"/>
          </p:nvPr>
        </p:nvSpPr>
        <p:spPr/>
        <p:txBody>
          <a:bodyPr/>
          <a:lstStyle/>
          <a:p>
            <a:pPr algn="r"/>
            <a:r>
              <a:rPr lang="en-US" dirty="0">
                <a:solidFill>
                  <a:srgbClr val="000000"/>
                </a:solidFill>
              </a:rPr>
              <a:t>© Bill &amp; Melinda Gates Foundation      |</a:t>
            </a:r>
          </a:p>
        </p:txBody>
      </p:sp>
      <p:sp>
        <p:nvSpPr>
          <p:cNvPr id="5" name="Slide Number Placeholder 4"/>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3" name="Text Placeholder 2"/>
          <p:cNvSpPr>
            <a:spLocks noGrp="1"/>
          </p:cNvSpPr>
          <p:nvPr>
            <p:ph type="body" sz="quarter" idx="16" hasCustomPrompt="1"/>
          </p:nvPr>
        </p:nvSpPr>
        <p:spPr>
          <a:xfrm>
            <a:off x="486834" y="1162281"/>
            <a:ext cx="11106151" cy="600132"/>
          </a:xfrm>
        </p:spPr>
        <p:txBody>
          <a:bodyPr/>
          <a:lstStyle>
            <a:lvl1pPr marL="0" indent="0">
              <a:buNone/>
              <a:defRPr sz="1667" baseline="0"/>
            </a:lvl1pPr>
            <a:lvl2pPr marL="0" indent="0">
              <a:buFont typeface="Arial" panose="020B0604020202020204" pitchFamily="34" charset="0"/>
              <a:buNone/>
              <a:defRPr sz="1667"/>
            </a:lvl2pPr>
            <a:lvl3pPr marL="0" indent="0">
              <a:buNone/>
              <a:defRPr sz="1667"/>
            </a:lvl3pPr>
            <a:lvl4pPr marL="0" indent="0">
              <a:buNone/>
              <a:defRPr sz="1667"/>
            </a:lvl4pPr>
            <a:lvl5pPr marL="0" indent="0">
              <a:buNone/>
              <a:defRPr sz="1667"/>
            </a:lvl5pPr>
          </a:lstStyle>
          <a:p>
            <a:pPr lvl="0"/>
            <a:r>
              <a:rPr lang="en-US" dirty="0"/>
              <a:t>Insert sub-headline or explanatory copy here – up to 2 full-width lines.</a:t>
            </a:r>
          </a:p>
        </p:txBody>
      </p:sp>
      <p:sp>
        <p:nvSpPr>
          <p:cNvPr id="7" name="Content Placeholder 6"/>
          <p:cNvSpPr>
            <a:spLocks noGrp="1"/>
          </p:cNvSpPr>
          <p:nvPr>
            <p:ph sz="quarter" idx="17" hasCustomPrompt="1"/>
          </p:nvPr>
        </p:nvSpPr>
        <p:spPr>
          <a:xfrm>
            <a:off x="486833" y="1949451"/>
            <a:ext cx="11106151" cy="4288367"/>
          </a:xfrm>
        </p:spPr>
        <p:txBody>
          <a:bodyPr tIns="1097280"/>
          <a:lstStyle>
            <a:lvl1pPr marL="0" indent="0" algn="ctr">
              <a:buNone/>
              <a:defRPr sz="1600" baseline="0"/>
            </a:lvl1pPr>
            <a:lvl2pPr marL="0" indent="0">
              <a:buFont typeface="Arial" panose="020B0604020202020204" pitchFamily="34" charset="0"/>
              <a:buNone/>
              <a:defRPr sz="1600"/>
            </a:lvl2pPr>
            <a:lvl3pPr marL="0" indent="0">
              <a:buNone/>
              <a:defRPr sz="1600"/>
            </a:lvl3pPr>
            <a:lvl4pPr marL="0" indent="0">
              <a:buNone/>
              <a:defRPr sz="1600"/>
            </a:lvl4pPr>
            <a:lvl5pPr marL="0" indent="0">
              <a:buNone/>
              <a:defRPr sz="1600"/>
            </a:lvl5pPr>
          </a:lstStyle>
          <a:p>
            <a:pPr lvl="0"/>
            <a:r>
              <a:rPr lang="en-US" dirty="0"/>
              <a:t>Click icon to insert visual element here at full-width of slide.</a:t>
            </a:r>
          </a:p>
        </p:txBody>
      </p:sp>
      <p:sp>
        <p:nvSpPr>
          <p:cNvPr id="6" name="Title 5"/>
          <p:cNvSpPr>
            <a:spLocks noGrp="1"/>
          </p:cNvSpPr>
          <p:nvPr>
            <p:ph type="title" hasCustomPrompt="1"/>
          </p:nvPr>
        </p:nvSpPr>
        <p:spPr>
          <a:xfrm>
            <a:off x="486833" y="646176"/>
            <a:ext cx="11106151" cy="509240"/>
          </a:xfrm>
        </p:spPr>
        <p:txBody>
          <a:bodyPr/>
          <a:lstStyle>
            <a:lvl1pPr>
              <a:defRPr baseline="0"/>
            </a:lvl1pPr>
          </a:lstStyle>
          <a:p>
            <a:r>
              <a:rPr lang="en-US"/>
              <a:t>INSERT HEADLINE HERE – UP TO 1 FULL-WIDTH LINE</a:t>
            </a:r>
          </a:p>
        </p:txBody>
      </p:sp>
    </p:spTree>
    <p:extLst>
      <p:ext uri="{BB962C8B-B14F-4D97-AF65-F5344CB8AC3E}">
        <p14:creationId xmlns:p14="http://schemas.microsoft.com/office/powerpoint/2010/main" val="302617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Width Head, 1/3 Copy + 2/3 Visua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874684" y="1718734"/>
            <a:ext cx="6718301" cy="4519084"/>
          </a:xfrm>
        </p:spPr>
        <p:txBody>
          <a:bodyPr/>
          <a:lstStyle>
            <a:lvl1pPr>
              <a:defRPr baseline="0"/>
            </a:lvl1pPr>
          </a:lstStyle>
          <a:p>
            <a:pPr lvl="0"/>
            <a:r>
              <a:rPr lang="en-US" dirty="0"/>
              <a:t>Click an icon to insert a visual here at 2/3 width of slide</a:t>
            </a:r>
          </a:p>
        </p:txBody>
      </p:sp>
      <p:sp>
        <p:nvSpPr>
          <p:cNvPr id="7" name="Text Placeholder 7"/>
          <p:cNvSpPr>
            <a:spLocks noGrp="1"/>
          </p:cNvSpPr>
          <p:nvPr>
            <p:ph type="body" sz="quarter" idx="13" hasCustomPrompt="1"/>
          </p:nvPr>
        </p:nvSpPr>
        <p:spPr>
          <a:xfrm>
            <a:off x="486833" y="1718734"/>
            <a:ext cx="4226984" cy="4519084"/>
          </a:xfrm>
        </p:spPr>
        <p:txBody>
          <a:bodyPr/>
          <a:lstStyle>
            <a:lvl1pPr>
              <a:spcBef>
                <a:spcPts val="800"/>
              </a:spcBef>
              <a:spcAft>
                <a:spcPts val="0"/>
              </a:spcAft>
              <a:defRPr sz="1867" b="0"/>
            </a:lvl1pPr>
            <a:lvl2pPr>
              <a:spcBef>
                <a:spcPts val="800"/>
              </a:spcBef>
              <a:spcAft>
                <a:spcPts val="0"/>
              </a:spcAft>
              <a:defRPr sz="1733" baseline="0"/>
            </a:lvl2pPr>
            <a:lvl3pPr>
              <a:spcBef>
                <a:spcPts val="800"/>
              </a:spcBef>
              <a:spcAft>
                <a:spcPts val="0"/>
              </a:spcAft>
              <a:buClr>
                <a:srgbClr val="3086AB"/>
              </a:buClr>
              <a:defRPr sz="1600"/>
            </a:lvl3pPr>
            <a:lvl4pPr marL="687899" indent="-228594">
              <a:spcBef>
                <a:spcPts val="800"/>
              </a:spcBef>
              <a:spcAft>
                <a:spcPts val="0"/>
              </a:spcAft>
              <a:buFont typeface="Arial" panose="020B0604020202020204" pitchFamily="34" charset="0"/>
              <a:buChar char="-"/>
              <a:defRPr baseline="0"/>
            </a:lvl4pPr>
            <a:lvl5pPr>
              <a:spcBef>
                <a:spcPts val="800"/>
              </a:spcBef>
              <a:spcAft>
                <a:spcPts val="0"/>
              </a:spcAft>
              <a:defRPr/>
            </a:lvl5pPr>
          </a:lstStyle>
          <a:p>
            <a:pPr lvl="0"/>
            <a:r>
              <a:rPr lang="en-US" dirty="0"/>
              <a:t>Insert bullet list at 1/3 width of slide</a:t>
            </a:r>
          </a:p>
          <a:p>
            <a:pPr lvl="1"/>
            <a:r>
              <a:rPr lang="en-US" dirty="0"/>
              <a:t>Bullet list level two</a:t>
            </a:r>
          </a:p>
          <a:p>
            <a:pPr lvl="2"/>
            <a:r>
              <a:rPr lang="en-US" dirty="0"/>
              <a:t>Bullet list level three</a:t>
            </a:r>
          </a:p>
          <a:p>
            <a:pPr lvl="3"/>
            <a:r>
              <a:rPr lang="en-US" dirty="0"/>
              <a:t>Bullet list level four</a:t>
            </a:r>
          </a:p>
          <a:p>
            <a:pPr lvl="4"/>
            <a:r>
              <a:rPr lang="en-US" dirty="0"/>
              <a:t>Bullet list level five</a:t>
            </a:r>
          </a:p>
        </p:txBody>
      </p:sp>
      <p:sp>
        <p:nvSpPr>
          <p:cNvPr id="6" name="Footer Placeholder 5"/>
          <p:cNvSpPr>
            <a:spLocks noGrp="1"/>
          </p:cNvSpPr>
          <p:nvPr>
            <p:ph type="ftr" sz="quarter" idx="14"/>
          </p:nvPr>
        </p:nvSpPr>
        <p:spPr/>
        <p:txBody>
          <a:bodyPr/>
          <a:lstStyle/>
          <a:p>
            <a:pPr algn="r"/>
            <a:r>
              <a:rPr lang="en-US" dirty="0">
                <a:solidFill>
                  <a:srgbClr val="000000"/>
                </a:solidFill>
              </a:rPr>
              <a:t>© Bill &amp; Melinda Gates Foundation      |</a:t>
            </a:r>
          </a:p>
        </p:txBody>
      </p:sp>
      <p:sp>
        <p:nvSpPr>
          <p:cNvPr id="8" name="Slide Number Placeholder 7"/>
          <p:cNvSpPr>
            <a:spLocks noGrp="1"/>
          </p:cNvSpPr>
          <p:nvPr>
            <p:ph type="sldNum" sz="quarter" idx="15"/>
          </p:nvPr>
        </p:nvSpPr>
        <p:spPr/>
        <p:txBody>
          <a:bodyPr/>
          <a:lstStyle/>
          <a:p>
            <a:fld id="{D3F7C509-FEEF-45D3-B896-7C07814C0C13}" type="slidenum">
              <a:rPr lang="en-US" smtClean="0">
                <a:solidFill>
                  <a:srgbClr val="000000"/>
                </a:solidFill>
              </a:rPr>
              <a:pPr/>
              <a:t>‹#›</a:t>
            </a:fld>
            <a:endParaRPr lang="en-US" dirty="0">
              <a:solidFill>
                <a:srgbClr val="000000"/>
              </a:solidFill>
            </a:endParaRPr>
          </a:p>
        </p:txBody>
      </p:sp>
      <p:sp>
        <p:nvSpPr>
          <p:cNvPr id="2" name="Title 1"/>
          <p:cNvSpPr>
            <a:spLocks noGrp="1"/>
          </p:cNvSpPr>
          <p:nvPr>
            <p:ph type="title" hasCustomPrompt="1"/>
          </p:nvPr>
        </p:nvSpPr>
        <p:spPr>
          <a:xfrm>
            <a:off x="486833" y="646256"/>
            <a:ext cx="11106151" cy="697577"/>
          </a:xfrm>
        </p:spPr>
        <p:txBody>
          <a:bodyPr/>
          <a:lstStyle>
            <a:lvl1pPr>
              <a:defRPr baseline="0"/>
            </a:lvl1pPr>
          </a:lstStyle>
          <a:p>
            <a:r>
              <a:rPr lang="en-US"/>
              <a:t>INSERT HEADLINE HERE – UP TO 2 FULL WIDTH LINES (ALL CAPS)</a:t>
            </a:r>
          </a:p>
        </p:txBody>
      </p:sp>
    </p:spTree>
    <p:extLst>
      <p:ext uri="{BB962C8B-B14F-4D97-AF65-F5344CB8AC3E}">
        <p14:creationId xmlns:p14="http://schemas.microsoft.com/office/powerpoint/2010/main" val="3956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3 Width Head + Copy w/ 2/3 Visual">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sz="1600"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dirty="0"/>
              <a:t>Insert bullet list at 1/3 width of slide</a:t>
            </a:r>
          </a:p>
          <a:p>
            <a:pPr lvl="1"/>
            <a:r>
              <a:rPr lang="en-US" dirty="0"/>
              <a:t>Bullet list level two</a:t>
            </a:r>
          </a:p>
          <a:p>
            <a:pPr lvl="2"/>
            <a:r>
              <a:rPr lang="en-US" dirty="0"/>
              <a:t>Bullet list level three</a:t>
            </a:r>
          </a:p>
          <a:p>
            <a:pPr lvl="3"/>
            <a:r>
              <a:rPr lang="en-US" dirty="0"/>
              <a:t>Bullet list level four</a:t>
            </a:r>
          </a:p>
          <a:p>
            <a:pPr lvl="4"/>
            <a:r>
              <a:rPr lang="en-US" dirty="0"/>
              <a:t>Bullet list level five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FFFFF"/>
              </a:solidFill>
            </a:endParaRPr>
          </a:p>
        </p:txBody>
      </p:sp>
      <p:sp>
        <p:nvSpPr>
          <p:cNvPr id="2" name="Footer Placeholder 1"/>
          <p:cNvSpPr>
            <a:spLocks noGrp="1"/>
          </p:cNvSpPr>
          <p:nvPr>
            <p:ph type="ftr" sz="quarter" idx="15"/>
          </p:nvPr>
        </p:nvSpPr>
        <p:spPr/>
        <p:txBody>
          <a:bodyPr/>
          <a:lstStyle/>
          <a:p>
            <a:pPr algn="r"/>
            <a:r>
              <a:rPr lang="en-US" dirty="0"/>
              <a:t>© Bill &amp; Melinda Gates Foundation      |</a:t>
            </a:r>
          </a:p>
        </p:txBody>
      </p:sp>
      <p:sp>
        <p:nvSpPr>
          <p:cNvPr id="3" name="Slide Number Placeholder 2"/>
          <p:cNvSpPr>
            <a:spLocks noGrp="1"/>
          </p:cNvSpPr>
          <p:nvPr>
            <p:ph type="sldNum" sz="quarter" idx="16"/>
          </p:nvPr>
        </p:nvSpPr>
        <p:spPr/>
        <p:txBody>
          <a:bodyPr/>
          <a:lstStyle/>
          <a:p>
            <a:fld id="{D3F7C509-FEEF-45D3-B896-7C07814C0C13}" type="slidenum">
              <a:rPr lang="en-US" smtClean="0"/>
              <a:pPr/>
              <a:t>‹#›</a:t>
            </a:fld>
            <a:endParaRPr lang="en-US" dirty="0"/>
          </a:p>
        </p:txBody>
      </p:sp>
      <p:sp>
        <p:nvSpPr>
          <p:cNvPr id="5" name="Title 4"/>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
        <p:nvSpPr>
          <p:cNvPr id="7" name="Content Placeholder 2"/>
          <p:cNvSpPr>
            <a:spLocks noGrp="1"/>
          </p:cNvSpPr>
          <p:nvPr>
            <p:ph idx="1" hasCustomPrompt="1"/>
          </p:nvPr>
        </p:nvSpPr>
        <p:spPr>
          <a:xfrm>
            <a:off x="4874684" y="651934"/>
            <a:ext cx="6718301" cy="5585885"/>
          </a:xfrm>
        </p:spPr>
        <p:txBody>
          <a:bodyPr/>
          <a:lstStyle>
            <a:lvl1pPr>
              <a:defRPr baseline="0"/>
            </a:lvl1pPr>
          </a:lstStyle>
          <a:p>
            <a:pPr lvl="0"/>
            <a:r>
              <a:rPr lang="en-US" dirty="0"/>
              <a:t>Click an icon to insert a visual here at 2/3 width of slide</a:t>
            </a:r>
          </a:p>
        </p:txBody>
      </p:sp>
    </p:spTree>
    <p:extLst>
      <p:ext uri="{BB962C8B-B14F-4D97-AF65-F5344CB8AC3E}">
        <p14:creationId xmlns:p14="http://schemas.microsoft.com/office/powerpoint/2010/main" val="302821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 Width Head + Copy w/Full Bleed Photo">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6833" y="1718734"/>
            <a:ext cx="4226984" cy="4519085"/>
          </a:xfrm>
        </p:spPr>
        <p:txBody>
          <a:bodyPr/>
          <a:lstStyle>
            <a:lvl1pPr>
              <a:spcBef>
                <a:spcPts val="800"/>
              </a:spcBef>
              <a:spcAft>
                <a:spcPts val="0"/>
              </a:spcAft>
              <a:buClr>
                <a:srgbClr val="2F85AA"/>
              </a:buClr>
              <a:defRPr sz="1867" b="0" baseline="0"/>
            </a:lvl1pPr>
            <a:lvl2pPr>
              <a:spcBef>
                <a:spcPts val="800"/>
              </a:spcBef>
              <a:spcAft>
                <a:spcPts val="0"/>
              </a:spcAft>
              <a:defRPr sz="1733" baseline="0"/>
            </a:lvl2pPr>
            <a:lvl3pPr>
              <a:spcBef>
                <a:spcPts val="800"/>
              </a:spcBef>
              <a:spcAft>
                <a:spcPts val="0"/>
              </a:spcAft>
              <a:buClr>
                <a:srgbClr val="3086AB"/>
              </a:buClr>
              <a:defRPr baseline="0"/>
            </a:lvl3pPr>
            <a:lvl4pPr marL="687899" indent="-228594">
              <a:spcBef>
                <a:spcPts val="800"/>
              </a:spcBef>
              <a:spcAft>
                <a:spcPts val="0"/>
              </a:spcAft>
              <a:buFont typeface="Arial" panose="020B0604020202020204" pitchFamily="34" charset="0"/>
              <a:buChar char="-"/>
              <a:defRPr baseline="0"/>
            </a:lvl4pPr>
            <a:lvl5pPr marL="914377" indent="-228594">
              <a:spcBef>
                <a:spcPts val="800"/>
              </a:spcBef>
              <a:spcAft>
                <a:spcPts val="0"/>
              </a:spcAft>
              <a:buFont typeface="Arial" panose="020B0604020202020204" pitchFamily="34" charset="0"/>
              <a:buChar char="◦"/>
              <a:defRPr baseline="0"/>
            </a:lvl5pPr>
          </a:lstStyle>
          <a:p>
            <a:pPr lvl="0"/>
            <a:r>
              <a:rPr lang="en-US" dirty="0"/>
              <a:t>Insert bullet list at 1/3 width of slide</a:t>
            </a:r>
          </a:p>
          <a:p>
            <a:pPr lvl="1"/>
            <a:r>
              <a:rPr lang="en-US" dirty="0"/>
              <a:t>Bullet list level two</a:t>
            </a:r>
          </a:p>
          <a:p>
            <a:pPr lvl="2"/>
            <a:r>
              <a:rPr lang="en-US" dirty="0"/>
              <a:t>Bullet list level three</a:t>
            </a:r>
          </a:p>
          <a:p>
            <a:pPr lvl="3"/>
            <a:r>
              <a:rPr lang="en-US" dirty="0"/>
              <a:t>Bullet list level four</a:t>
            </a:r>
          </a:p>
          <a:p>
            <a:pPr lvl="4"/>
            <a:r>
              <a:rPr lang="en-US" dirty="0"/>
              <a:t>Bullet list level five</a:t>
            </a:r>
          </a:p>
        </p:txBody>
      </p:sp>
      <p:sp>
        <p:nvSpPr>
          <p:cNvPr id="7" name="Picture Placeholder 6"/>
          <p:cNvSpPr>
            <a:spLocks noGrp="1"/>
          </p:cNvSpPr>
          <p:nvPr>
            <p:ph type="pic" sz="quarter" idx="14"/>
          </p:nvPr>
        </p:nvSpPr>
        <p:spPr>
          <a:xfrm>
            <a:off x="4874685" y="0"/>
            <a:ext cx="7317316" cy="6858000"/>
          </a:xfrm>
        </p:spPr>
        <p:txBody>
          <a:bodyPr tIns="822960"/>
          <a:lstStyle>
            <a:lvl1pPr marL="0" indent="0" algn="ctr">
              <a:buNone/>
              <a:defRPr baseline="0"/>
            </a:lvl1pPr>
          </a:lstStyle>
          <a:p>
            <a:r>
              <a:rPr lang="en-US" dirty="0"/>
              <a:t>Click icon to add picture</a:t>
            </a:r>
          </a:p>
        </p:txBody>
      </p:sp>
      <p:sp>
        <p:nvSpPr>
          <p:cNvPr id="10" name="Rectangle 9"/>
          <p:cNvSpPr/>
          <p:nvPr userDrawn="1"/>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FFFFF"/>
              </a:solidFill>
            </a:endParaRPr>
          </a:p>
        </p:txBody>
      </p:sp>
      <p:sp>
        <p:nvSpPr>
          <p:cNvPr id="6" name="Title 5"/>
          <p:cNvSpPr>
            <a:spLocks noGrp="1"/>
          </p:cNvSpPr>
          <p:nvPr>
            <p:ph type="title" hasCustomPrompt="1"/>
          </p:nvPr>
        </p:nvSpPr>
        <p:spPr>
          <a:xfrm>
            <a:off x="486833" y="646255"/>
            <a:ext cx="4226984" cy="862195"/>
          </a:xfrm>
        </p:spPr>
        <p:txBody>
          <a:bodyPr/>
          <a:lstStyle>
            <a:lvl1pPr>
              <a:defRPr baseline="0"/>
            </a:lvl1pPr>
          </a:lstStyle>
          <a:p>
            <a:r>
              <a:rPr lang="en-US"/>
              <a:t>INSERT HEADLINE – TWO LINES ALL CAPS</a:t>
            </a:r>
          </a:p>
        </p:txBody>
      </p:sp>
    </p:spTree>
    <p:extLst>
      <p:ext uri="{BB962C8B-B14F-4D97-AF65-F5344CB8AC3E}">
        <p14:creationId xmlns:p14="http://schemas.microsoft.com/office/powerpoint/2010/main" val="342902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ustomizeable Photo Slide (Full Frame)">
    <p:spTree>
      <p:nvGrpSpPr>
        <p:cNvPr id="1" name=""/>
        <p:cNvGrpSpPr/>
        <p:nvPr/>
      </p:nvGrpSpPr>
      <p:grpSpPr>
        <a:xfrm>
          <a:off x="0" y="0"/>
          <a:ext cx="0" cy="0"/>
          <a:chOff x="0" y="0"/>
          <a:chExt cx="0" cy="0"/>
        </a:xfrm>
      </p:grpSpPr>
      <p:sp>
        <p:nvSpPr>
          <p:cNvPr id="6" name="Picture Placeholder 5"/>
          <p:cNvSpPr>
            <a:spLocks noGrp="1"/>
          </p:cNvSpPr>
          <p:nvPr>
            <p:ph type="pic" sz="quarter" idx="13" hasCustomPrompt="1"/>
          </p:nvPr>
        </p:nvSpPr>
        <p:spPr>
          <a:xfrm>
            <a:off x="0" y="0"/>
            <a:ext cx="12192000" cy="6858000"/>
          </a:xfrm>
        </p:spPr>
        <p:txBody>
          <a:bodyPr lIns="182880" tIns="1828800"/>
          <a:lstStyle>
            <a:lvl1pPr marL="0" indent="0" algn="ctr">
              <a:buFontTx/>
              <a:buNone/>
              <a:defRPr baseline="0"/>
            </a:lvl1pPr>
          </a:lstStyle>
          <a:p>
            <a:r>
              <a:rPr lang="en-US" dirty="0"/>
              <a:t>Click on the icon to insert </a:t>
            </a:r>
            <a:br>
              <a:rPr lang="en-US" dirty="0"/>
            </a:br>
            <a:r>
              <a:rPr lang="en-US" dirty="0"/>
              <a:t>a new full-frame photo.</a:t>
            </a:r>
          </a:p>
        </p:txBody>
      </p:sp>
    </p:spTree>
    <p:extLst>
      <p:ext uri="{BB962C8B-B14F-4D97-AF65-F5344CB8AC3E}">
        <p14:creationId xmlns:p14="http://schemas.microsoft.com/office/powerpoint/2010/main" val="3797830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33451" y="463798"/>
            <a:ext cx="10644716" cy="397545"/>
          </a:xfrm>
        </p:spPr>
        <p:txBody>
          <a:bodyPr>
            <a:spAutoFit/>
          </a:bodyPr>
          <a:lstStyle>
            <a:lvl1pPr>
              <a:defRPr spc="0" baseline="0"/>
            </a:lvl1pPr>
          </a:lstStyle>
          <a:p>
            <a:r>
              <a:rPr lang="en-US" dirty="0"/>
              <a:t>Click to edit Master title style</a:t>
            </a:r>
          </a:p>
        </p:txBody>
      </p:sp>
      <p:sp>
        <p:nvSpPr>
          <p:cNvPr id="3" name="Content Placeholder 2"/>
          <p:cNvSpPr>
            <a:spLocks noGrp="1"/>
          </p:cNvSpPr>
          <p:nvPr>
            <p:ph idx="1"/>
          </p:nvPr>
        </p:nvSpPr>
        <p:spPr>
          <a:xfrm>
            <a:off x="933451" y="1569102"/>
            <a:ext cx="10644716" cy="4543425"/>
          </a:xfrm>
        </p:spPr>
        <p:txBody>
          <a:bodyPr/>
          <a:lstStyle>
            <a:lvl1pPr>
              <a:lnSpc>
                <a:spcPts val="2600"/>
              </a:lnSpc>
              <a:buClr>
                <a:schemeClr val="accent2"/>
              </a:buClr>
              <a:defRPr spc="0" baseline="0"/>
            </a:lvl1pPr>
            <a:lvl2pPr>
              <a:lnSpc>
                <a:spcPts val="2400"/>
              </a:lnSpc>
              <a:buClr>
                <a:schemeClr val="accent2"/>
              </a:buClr>
              <a:defRPr spc="0" baseline="0"/>
            </a:lvl2pPr>
            <a:lvl3pPr marL="682608" indent="-225420">
              <a:lnSpc>
                <a:spcPts val="2500"/>
              </a:lnSpc>
              <a:buClr>
                <a:schemeClr val="accent2"/>
              </a:buClr>
              <a:defRPr lang="en-US" sz="1800" b="1" kern="1200" spc="0" baseline="0" dirty="0" smtClean="0">
                <a:solidFill>
                  <a:schemeClr val="tx1"/>
                </a:solidFill>
                <a:latin typeface="+mn-lt"/>
                <a:ea typeface="+mn-ea"/>
                <a:cs typeface="+mn-cs"/>
              </a:defRPr>
            </a:lvl3pPr>
            <a:lvl4pPr>
              <a:lnSpc>
                <a:spcPts val="2000"/>
              </a:lnSpc>
              <a:defRPr lang="en-US" sz="1600" b="1" kern="1200" spc="0" baseline="0" dirty="0" smtClean="0">
                <a:solidFill>
                  <a:schemeClr val="tx1"/>
                </a:solidFill>
                <a:latin typeface="+mn-lt"/>
                <a:ea typeface="+mn-ea"/>
                <a:cs typeface="+mn-cs"/>
              </a:defRPr>
            </a:lvl4pPr>
            <a:lvl5pPr>
              <a:lnSpc>
                <a:spcPts val="1700"/>
              </a:lnSpc>
              <a:defRPr lang="en-US" sz="1400" b="1" kern="1200" spc="0" baseline="0" dirty="0">
                <a:solidFill>
                  <a:schemeClr val="tx1"/>
                </a:solidFill>
                <a:latin typeface="+mn-lt"/>
                <a:ea typeface="+mn-ea"/>
                <a:cs typeface="+mn-cs"/>
              </a:defRPr>
            </a:lvl5pPr>
          </a:lstStyle>
          <a:p>
            <a:pPr lvl="0"/>
            <a:r>
              <a:rPr lang="en-US" dirty="0"/>
              <a:t>Click to edit Master text styles</a:t>
            </a:r>
          </a:p>
          <a:p>
            <a:pPr lvl="1"/>
            <a:r>
              <a:rPr lang="en-US" dirty="0"/>
              <a:t>Second level</a:t>
            </a:r>
          </a:p>
          <a:p>
            <a:pPr lvl="2"/>
            <a:r>
              <a:rPr lang="en-US" dirty="0"/>
              <a:t>Third level</a:t>
            </a:r>
          </a:p>
        </p:txBody>
      </p:sp>
      <p:sp>
        <p:nvSpPr>
          <p:cNvPr id="9" name="Date Placeholder 3"/>
          <p:cNvSpPr>
            <a:spLocks noGrp="1"/>
          </p:cNvSpPr>
          <p:nvPr>
            <p:ph type="dt" sz="half" idx="2"/>
          </p:nvPr>
        </p:nvSpPr>
        <p:spPr>
          <a:xfrm>
            <a:off x="609600" y="6409103"/>
            <a:ext cx="2844800" cy="365125"/>
          </a:xfrm>
          <a:prstGeom prst="rect">
            <a:avLst/>
          </a:prstGeom>
        </p:spPr>
        <p:txBody>
          <a:bodyPr vert="horz" lIns="91440" tIns="45720" rIns="91440" bIns="45720" rtlCol="0" anchor="ctr"/>
          <a:lstStyle>
            <a:lvl1pPr algn="l">
              <a:defRPr sz="800">
                <a:solidFill>
                  <a:schemeClr val="bg1"/>
                </a:solidFill>
              </a:defRPr>
            </a:lvl1pPr>
          </a:lstStyle>
          <a:p>
            <a:fld id="{82F1DF56-E329-41D3-A843-AD37D080C1B9}" type="datetime4">
              <a:rPr lang="en-US" smtClean="0">
                <a:solidFill>
                  <a:srgbClr val="FFFFFF"/>
                </a:solidFill>
              </a:rPr>
              <a:pPr/>
              <a:t>May 21, 2018</a:t>
            </a:fld>
            <a:endParaRPr lang="en-US">
              <a:solidFill>
                <a:srgbClr val="FFFFFF"/>
              </a:solidFill>
            </a:endParaRPr>
          </a:p>
        </p:txBody>
      </p:sp>
      <p:sp>
        <p:nvSpPr>
          <p:cNvPr id="10" name="Footer Placeholder 4"/>
          <p:cNvSpPr>
            <a:spLocks noGrp="1"/>
          </p:cNvSpPr>
          <p:nvPr>
            <p:ph type="ftr" sz="quarter" idx="3"/>
          </p:nvPr>
        </p:nvSpPr>
        <p:spPr>
          <a:xfrm>
            <a:off x="8327138" y="6409311"/>
            <a:ext cx="3074948" cy="365125"/>
          </a:xfrm>
          <a:prstGeom prst="rect">
            <a:avLst/>
          </a:prstGeom>
        </p:spPr>
        <p:txBody>
          <a:bodyPr vert="horz" lIns="91440" tIns="45720" rIns="91440" bIns="45720" rtlCol="0" anchor="ctr"/>
          <a:lstStyle>
            <a:lvl1pPr algn="l">
              <a:defRPr sz="800">
                <a:solidFill>
                  <a:schemeClr val="bg1"/>
                </a:solidFill>
              </a:defRPr>
            </a:lvl1pPr>
          </a:lstStyle>
          <a:p>
            <a:r>
              <a:rPr lang="en-US" dirty="0">
                <a:solidFill>
                  <a:srgbClr val="FFFFFF"/>
                </a:solidFill>
              </a:rPr>
              <a:t>© 2011 Bill &amp; Melinda Gates Foundation       | </a:t>
            </a:r>
          </a:p>
        </p:txBody>
      </p:sp>
      <p:sp>
        <p:nvSpPr>
          <p:cNvPr id="11" name="Slide Number Placeholder 5"/>
          <p:cNvSpPr>
            <a:spLocks noGrp="1"/>
          </p:cNvSpPr>
          <p:nvPr>
            <p:ph type="sldNum" sz="quarter" idx="4"/>
          </p:nvPr>
        </p:nvSpPr>
        <p:spPr>
          <a:xfrm>
            <a:off x="11192256" y="6412056"/>
            <a:ext cx="512064" cy="365125"/>
          </a:xfrm>
          <a:prstGeom prst="rect">
            <a:avLst/>
          </a:prstGeom>
        </p:spPr>
        <p:txBody>
          <a:bodyPr vert="horz" lIns="91440" tIns="45720" rIns="91440" bIns="45720" rtlCol="0" anchor="ctr"/>
          <a:lstStyle>
            <a:lvl1pPr algn="r">
              <a:defRPr sz="1000">
                <a:solidFill>
                  <a:schemeClr val="bg1"/>
                </a:solidFill>
              </a:defRPr>
            </a:lvl1pPr>
          </a:lstStyle>
          <a:p>
            <a:fld id="{01052961-14CD-45D2-98DF-50022118EB18}"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53266230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606515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0507069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217526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678494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4D900E8-194B-48C0-9EC9-832411EB2B59}"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2632446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32085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4D900E8-194B-48C0-9EC9-832411EB2B59}" type="datetimeFigureOut">
              <a:rPr lang="en-US" smtClean="0"/>
              <a:t>5/21/2018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3797424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4D900E8-194B-48C0-9EC9-832411EB2B59}" type="datetimeFigureOut">
              <a:rPr lang="en-US" smtClean="0"/>
              <a:t>5/21/2018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1510005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D900E8-194B-48C0-9EC9-832411EB2B59}" type="datetimeFigureOut">
              <a:rPr lang="en-US" smtClean="0"/>
              <a:t>5/21/2018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1251880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4D900E8-194B-48C0-9EC9-832411EB2B59}"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2239187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4D900E8-194B-48C0-9EC9-832411EB2B59}" type="datetimeFigureOut">
              <a:rPr lang="en-US" smtClean="0"/>
              <a:t>5/21/2018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29EFE8-33BE-45DA-A156-053031F5A1FC}" type="slidenum">
              <a:rPr lang="en-US" smtClean="0"/>
              <a:t>‹#›</a:t>
            </a:fld>
            <a:endParaRPr lang="en-US"/>
          </a:p>
        </p:txBody>
      </p:sp>
    </p:spTree>
    <p:extLst>
      <p:ext uri="{BB962C8B-B14F-4D97-AF65-F5344CB8AC3E}">
        <p14:creationId xmlns:p14="http://schemas.microsoft.com/office/powerpoint/2010/main" val="204572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image" Target="../media/image3.emf"/><Relationship Id="rId2" Type="http://schemas.openxmlformats.org/officeDocument/2006/relationships/slideLayout" Target="../slideLayouts/slideLayout25.xml"/><Relationship Id="rId16" Type="http://schemas.openxmlformats.org/officeDocument/2006/relationships/oleObject" Target="../embeddings/oleObject1.bin"/><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1.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vmlDrawing" Target="../drawings/vmlDrawing1.v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slideLayout" Target="../slideLayouts/slideLayout38.xml"/><Relationship Id="rId7" Type="http://schemas.openxmlformats.org/officeDocument/2006/relationships/image" Target="../media/image5.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theme" Target="../theme/theme4.xml"/><Relationship Id="rId5" Type="http://schemas.openxmlformats.org/officeDocument/2006/relationships/slideLayout" Target="../slideLayouts/slideLayout40.xml"/><Relationship Id="rId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D900E8-194B-48C0-9EC9-832411EB2B59}" type="datetimeFigureOut">
              <a:rPr lang="en-US" smtClean="0"/>
              <a:t>5/21/2018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29EFE8-33BE-45DA-A156-053031F5A1FC}" type="slidenum">
              <a:rPr lang="en-US" smtClean="0"/>
              <a:t>‹#›</a:t>
            </a:fld>
            <a:endParaRPr lang="en-US"/>
          </a:p>
        </p:txBody>
      </p:sp>
    </p:spTree>
    <p:extLst>
      <p:ext uri="{BB962C8B-B14F-4D97-AF65-F5344CB8AC3E}">
        <p14:creationId xmlns:p14="http://schemas.microsoft.com/office/powerpoint/2010/main" val="3846771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92F06-4F8E-49A7-8A63-A9456FB56953}" type="datetimeFigureOut">
              <a:rPr lang="en-US" smtClean="0"/>
              <a:pPr/>
              <a:t>5/21/2018</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2DBD2C-4CF5-44ED-BF53-E9EED32451B7}" type="slidenum">
              <a:rPr lang="en-US" smtClean="0"/>
              <a:pPr/>
              <a:t>‹#›</a:t>
            </a:fld>
            <a:endParaRPr lang="en-US"/>
          </a:p>
        </p:txBody>
      </p:sp>
    </p:spTree>
    <p:extLst>
      <p:ext uri="{BB962C8B-B14F-4D97-AF65-F5344CB8AC3E}">
        <p14:creationId xmlns:p14="http://schemas.microsoft.com/office/powerpoint/2010/main" val="1857691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5"/>
            </p:custDataLst>
            <p:ext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31762" name="think-cell Slide" r:id="rId16" imgW="440" imgH="442" progId="TCLayout.ActiveDocument.1">
                  <p:embed/>
                </p:oleObj>
              </mc:Choice>
              <mc:Fallback>
                <p:oleObj name="think-cell Slide" r:id="rId16" imgW="440" imgH="442" progId="TCLayout.ActiveDocument.1">
                  <p:embed/>
                  <p:pic>
                    <p:nvPicPr>
                      <p:cNvPr id="2" name="Object 1" hidden="1"/>
                      <p:cNvPicPr/>
                      <p:nvPr/>
                    </p:nvPicPr>
                    <p:blipFill>
                      <a:blip r:embed="rId17"/>
                      <a:stretch>
                        <a:fillRect/>
                      </a:stretch>
                    </p:blipFill>
                    <p:spPr>
                      <a:xfrm>
                        <a:off x="2118" y="2118"/>
                        <a:ext cx="2116" cy="2116"/>
                      </a:xfrm>
                      <a:prstGeom prst="rect">
                        <a:avLst/>
                      </a:prstGeom>
                    </p:spPr>
                  </p:pic>
                </p:oleObj>
              </mc:Fallback>
            </mc:AlternateContent>
          </a:graphicData>
        </a:graphic>
      </p:graphicFrame>
      <p:sp>
        <p:nvSpPr>
          <p:cNvPr id="3" name="Text Placeholder 2"/>
          <p:cNvSpPr>
            <a:spLocks noGrp="1"/>
          </p:cNvSpPr>
          <p:nvPr>
            <p:ph type="body" idx="1"/>
          </p:nvPr>
        </p:nvSpPr>
        <p:spPr>
          <a:xfrm>
            <a:off x="4874684" y="707270"/>
            <a:ext cx="6733115" cy="554112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p:cNvSpPr/>
          <p:nvPr/>
        </p:nvSpPr>
        <p:spPr>
          <a:xfrm>
            <a:off x="0" y="669310"/>
            <a:ext cx="268224" cy="268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Footer Placeholder 4"/>
          <p:cNvSpPr>
            <a:spLocks noGrp="1"/>
          </p:cNvSpPr>
          <p:nvPr>
            <p:ph type="ftr" sz="quarter" idx="3"/>
          </p:nvPr>
        </p:nvSpPr>
        <p:spPr>
          <a:xfrm>
            <a:off x="7498085" y="6527945"/>
            <a:ext cx="3860800" cy="207464"/>
          </a:xfrm>
          <a:prstGeom prst="rect">
            <a:avLst/>
          </a:prstGeom>
        </p:spPr>
        <p:txBody>
          <a:bodyPr vert="horz" lIns="0" tIns="0" rIns="0" bIns="0" rtlCol="0" anchor="b" anchorCtr="0"/>
          <a:lstStyle>
            <a:lvl1pPr algn="l">
              <a:defRPr sz="800" spc="27" baseline="0">
                <a:solidFill>
                  <a:schemeClr val="accent6"/>
                </a:solidFill>
                <a:latin typeface="Arial" pitchFamily="34" charset="0"/>
                <a:cs typeface="Arial" pitchFamily="34" charset="0"/>
              </a:defRPr>
            </a:lvl1pPr>
          </a:lstStyle>
          <a:p>
            <a:pPr algn="r"/>
            <a:r>
              <a:rPr lang="en-US" dirty="0"/>
              <a:t>© Bill &amp; Melinda Gates Foundation      |</a:t>
            </a:r>
          </a:p>
        </p:txBody>
      </p:sp>
      <p:sp>
        <p:nvSpPr>
          <p:cNvPr id="11" name="Slide Number Placeholder 5"/>
          <p:cNvSpPr>
            <a:spLocks noGrp="1"/>
          </p:cNvSpPr>
          <p:nvPr>
            <p:ph type="sldNum" sz="quarter" idx="4"/>
          </p:nvPr>
        </p:nvSpPr>
        <p:spPr>
          <a:xfrm>
            <a:off x="11359635" y="6527357"/>
            <a:ext cx="253444" cy="207464"/>
          </a:xfrm>
          <a:prstGeom prst="rect">
            <a:avLst/>
          </a:prstGeom>
        </p:spPr>
        <p:txBody>
          <a:bodyPr vert="horz" lIns="0" tIns="0" rIns="0" bIns="0" rtlCol="0" anchor="b"/>
          <a:lstStyle>
            <a:lvl1pPr algn="r">
              <a:defRPr sz="800">
                <a:solidFill>
                  <a:schemeClr val="accent6"/>
                </a:solidFill>
                <a:latin typeface="Arial" pitchFamily="34" charset="0"/>
                <a:cs typeface="Arial" pitchFamily="34" charset="0"/>
              </a:defRPr>
            </a:lvl1pPr>
          </a:lstStyle>
          <a:p>
            <a:fld id="{D3F7C509-FEEF-45D3-B896-7C07814C0C13}" type="slidenum">
              <a:rPr lang="en-US" smtClean="0"/>
              <a:pPr/>
              <a:t>‹#›</a:t>
            </a:fld>
            <a:endParaRPr lang="en-US" dirty="0"/>
          </a:p>
        </p:txBody>
      </p:sp>
      <p:cxnSp>
        <p:nvCxnSpPr>
          <p:cNvPr id="12" name="Straight Connector 11"/>
          <p:cNvCxnSpPr/>
          <p:nvPr/>
        </p:nvCxnSpPr>
        <p:spPr>
          <a:xfrm>
            <a:off x="486834" y="6465243"/>
            <a:ext cx="11120967" cy="0"/>
          </a:xfrm>
          <a:prstGeom prst="line">
            <a:avLst/>
          </a:prstGeom>
          <a:ln w="63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486833" y="637827"/>
            <a:ext cx="4226984" cy="862195"/>
          </a:xfrm>
          <a:prstGeom prst="rect">
            <a:avLst/>
          </a:prstGeom>
        </p:spPr>
        <p:txBody>
          <a:bodyPr vert="horz" lIns="0" tIns="0" rIns="0" bIns="0" rtlCol="0" anchor="t" anchorCtr="0">
            <a:noAutofit/>
          </a:bodyPr>
          <a:lstStyle/>
          <a:p>
            <a:r>
              <a:rPr lang="en-US"/>
              <a:t>Click to edit Master title style</a:t>
            </a:r>
            <a:endParaRPr lang="en-US" dirty="0"/>
          </a:p>
        </p:txBody>
      </p:sp>
    </p:spTree>
    <p:extLst>
      <p:ext uri="{BB962C8B-B14F-4D97-AF65-F5344CB8AC3E}">
        <p14:creationId xmlns:p14="http://schemas.microsoft.com/office/powerpoint/2010/main" val="12494619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219170" rtl="0" eaLnBrk="1" latinLnBrk="0" hangingPunct="1">
        <a:lnSpc>
          <a:spcPts val="3067"/>
        </a:lnSpc>
        <a:spcBef>
          <a:spcPct val="0"/>
        </a:spcBef>
        <a:buNone/>
        <a:defRPr sz="3067" kern="1200" cap="all" baseline="0">
          <a:solidFill>
            <a:schemeClr val="accent6"/>
          </a:solidFill>
          <a:latin typeface="Arial" pitchFamily="34" charset="0"/>
          <a:ea typeface="+mj-ea"/>
          <a:cs typeface="Arial" pitchFamily="34" charset="0"/>
        </a:defRPr>
      </a:lvl1pPr>
    </p:titleStyle>
    <p:bodyStyle>
      <a:lvl1pPr marL="0" indent="0" algn="l" defTabSz="1219170" rtl="0" eaLnBrk="1" latinLnBrk="0" hangingPunct="1">
        <a:spcBef>
          <a:spcPts val="800"/>
        </a:spcBef>
        <a:buClr>
          <a:srgbClr val="2F85AA"/>
        </a:buClr>
        <a:buFont typeface="Wingdings" pitchFamily="2" charset="2"/>
        <a:buNone/>
        <a:defRPr sz="1867" kern="1200">
          <a:solidFill>
            <a:schemeClr val="accent6"/>
          </a:solidFill>
          <a:latin typeface="Arial" pitchFamily="34" charset="0"/>
          <a:ea typeface="+mn-ea"/>
          <a:cs typeface="Arial" pitchFamily="34" charset="0"/>
        </a:defRPr>
      </a:lvl1pPr>
      <a:lvl2pPr marL="243411" indent="-243411" algn="l" defTabSz="1219170" rtl="0" eaLnBrk="1" latinLnBrk="0" hangingPunct="1">
        <a:spcBef>
          <a:spcPts val="800"/>
        </a:spcBef>
        <a:buClr>
          <a:schemeClr val="accent3">
            <a:lumMod val="75000"/>
          </a:schemeClr>
        </a:buClr>
        <a:buFont typeface="Wingdings" panose="05000000000000000000" pitchFamily="2" charset="2"/>
        <a:buChar char="§"/>
        <a:defRPr sz="1733" kern="1200">
          <a:solidFill>
            <a:schemeClr val="accent6"/>
          </a:solidFill>
          <a:latin typeface="Arial" pitchFamily="34" charset="0"/>
          <a:ea typeface="+mn-ea"/>
          <a:cs typeface="Arial" pitchFamily="34" charset="0"/>
        </a:defRPr>
      </a:lvl2pPr>
      <a:lvl3pPr marL="459306" indent="-198962" algn="l" defTabSz="1219170" rtl="0" eaLnBrk="1" latinLnBrk="0" hangingPunct="1">
        <a:spcBef>
          <a:spcPts val="800"/>
        </a:spcBef>
        <a:buClr>
          <a:schemeClr val="accent3">
            <a:lumMod val="75000"/>
          </a:schemeClr>
        </a:buClr>
        <a:buFont typeface="Arial" pitchFamily="34" charset="0"/>
        <a:buChar char="•"/>
        <a:tabLst>
          <a:tab pos="533387" algn="l"/>
        </a:tabLst>
        <a:defRPr sz="1600" kern="1200">
          <a:solidFill>
            <a:schemeClr val="accent6"/>
          </a:solidFill>
          <a:latin typeface="Arial" pitchFamily="34" charset="0"/>
          <a:ea typeface="+mn-ea"/>
          <a:cs typeface="Arial" pitchFamily="34" charset="0"/>
        </a:defRPr>
      </a:lvl3pPr>
      <a:lvl4pPr marL="685783" indent="-228594" algn="l" defTabSz="1219170" rtl="0" eaLnBrk="1" latinLnBrk="0" hangingPunct="1">
        <a:spcBef>
          <a:spcPts val="800"/>
        </a:spcBef>
        <a:buClr>
          <a:schemeClr val="accent3">
            <a:lumMod val="75000"/>
          </a:schemeClr>
        </a:buClr>
        <a:buFont typeface="Arial" panose="020B0604020202020204" pitchFamily="34" charset="0"/>
        <a:buChar char="-"/>
        <a:defRPr sz="1467" kern="1200">
          <a:solidFill>
            <a:schemeClr val="accent6"/>
          </a:solidFill>
          <a:latin typeface="Arial" pitchFamily="34" charset="0"/>
          <a:ea typeface="+mn-ea"/>
          <a:cs typeface="Arial" pitchFamily="34" charset="0"/>
        </a:defRPr>
      </a:lvl4pPr>
      <a:lvl5pPr marL="914377" indent="-228594" algn="l" defTabSz="1219170" rtl="0" eaLnBrk="1" latinLnBrk="0" hangingPunct="1">
        <a:spcBef>
          <a:spcPts val="800"/>
        </a:spcBef>
        <a:buClr>
          <a:schemeClr val="accent3">
            <a:lumMod val="75000"/>
          </a:schemeClr>
        </a:buClr>
        <a:buSzPct val="100000"/>
        <a:buFont typeface="Arial" panose="020B0604020202020204" pitchFamily="34" charset="0"/>
        <a:buChar char="◦"/>
        <a:defRPr sz="1467" kern="1200">
          <a:solidFill>
            <a:schemeClr val="accent6"/>
          </a:solidFill>
          <a:latin typeface="Arial" pitchFamily="34" charset="0"/>
          <a:ea typeface="+mn-ea"/>
          <a:cs typeface="Arial"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40891" y="2865120"/>
            <a:ext cx="9861804" cy="3073907"/>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1278636" y="715089"/>
            <a:ext cx="9441093" cy="1832965"/>
          </a:xfrm>
          <a:prstGeom prst="rect">
            <a:avLst/>
          </a:prstGeom>
          <a:blipFill>
            <a:blip r:embed="rId8" cstate="print"/>
            <a:stretch>
              <a:fillRect/>
            </a:stretch>
          </a:blipFill>
        </p:spPr>
        <p:txBody>
          <a:bodyPr wrap="square" lIns="0" tIns="0" rIns="0" bIns="0" rtlCol="0"/>
          <a:lstStyle/>
          <a:p>
            <a:endParaRPr/>
          </a:p>
        </p:txBody>
      </p:sp>
      <p:sp>
        <p:nvSpPr>
          <p:cNvPr id="18" name="bk object 18"/>
          <p:cNvSpPr/>
          <p:nvPr/>
        </p:nvSpPr>
        <p:spPr>
          <a:xfrm>
            <a:off x="1411224" y="2750820"/>
            <a:ext cx="9121140" cy="250190"/>
          </a:xfrm>
          <a:custGeom>
            <a:avLst/>
            <a:gdLst/>
            <a:ahLst/>
            <a:cxnLst/>
            <a:rect l="l" t="t" r="r" b="b"/>
            <a:pathLst>
              <a:path w="9121140" h="250189">
                <a:moveTo>
                  <a:pt x="0" y="249936"/>
                </a:moveTo>
                <a:lnTo>
                  <a:pt x="9121140" y="249936"/>
                </a:lnTo>
                <a:lnTo>
                  <a:pt x="9121140" y="0"/>
                </a:lnTo>
                <a:lnTo>
                  <a:pt x="0" y="0"/>
                </a:lnTo>
                <a:lnTo>
                  <a:pt x="0" y="249936"/>
                </a:lnTo>
                <a:close/>
              </a:path>
            </a:pathLst>
          </a:custGeom>
          <a:solidFill>
            <a:srgbClr val="EFEFEF"/>
          </a:solidFill>
        </p:spPr>
        <p:txBody>
          <a:bodyPr wrap="square" lIns="0" tIns="0" rIns="0" bIns="0" rtlCol="0"/>
          <a:lstStyle/>
          <a:p>
            <a:endParaRPr/>
          </a:p>
        </p:txBody>
      </p:sp>
      <p:sp>
        <p:nvSpPr>
          <p:cNvPr id="19" name="bk object 19"/>
          <p:cNvSpPr/>
          <p:nvPr/>
        </p:nvSpPr>
        <p:spPr>
          <a:xfrm>
            <a:off x="1373124" y="2740151"/>
            <a:ext cx="268605" cy="265430"/>
          </a:xfrm>
          <a:custGeom>
            <a:avLst/>
            <a:gdLst/>
            <a:ahLst/>
            <a:cxnLst/>
            <a:rect l="l" t="t" r="r" b="b"/>
            <a:pathLst>
              <a:path w="268605" h="265430">
                <a:moveTo>
                  <a:pt x="134112" y="0"/>
                </a:moveTo>
                <a:lnTo>
                  <a:pt x="91732" y="6754"/>
                </a:lnTo>
                <a:lnTo>
                  <a:pt x="54918" y="25566"/>
                </a:lnTo>
                <a:lnTo>
                  <a:pt x="25883" y="54260"/>
                </a:lnTo>
                <a:lnTo>
                  <a:pt x="6839" y="90659"/>
                </a:lnTo>
                <a:lnTo>
                  <a:pt x="0" y="132587"/>
                </a:lnTo>
                <a:lnTo>
                  <a:pt x="6839" y="174516"/>
                </a:lnTo>
                <a:lnTo>
                  <a:pt x="25883" y="210915"/>
                </a:lnTo>
                <a:lnTo>
                  <a:pt x="54918" y="239609"/>
                </a:lnTo>
                <a:lnTo>
                  <a:pt x="91732" y="258421"/>
                </a:lnTo>
                <a:lnTo>
                  <a:pt x="134112" y="265175"/>
                </a:lnTo>
                <a:lnTo>
                  <a:pt x="176491" y="258421"/>
                </a:lnTo>
                <a:lnTo>
                  <a:pt x="213305" y="239609"/>
                </a:lnTo>
                <a:lnTo>
                  <a:pt x="242340" y="210915"/>
                </a:lnTo>
                <a:lnTo>
                  <a:pt x="261384" y="174516"/>
                </a:lnTo>
                <a:lnTo>
                  <a:pt x="268224" y="132587"/>
                </a:lnTo>
                <a:lnTo>
                  <a:pt x="261384" y="90659"/>
                </a:lnTo>
                <a:lnTo>
                  <a:pt x="242340" y="54260"/>
                </a:lnTo>
                <a:lnTo>
                  <a:pt x="213305" y="25566"/>
                </a:lnTo>
                <a:lnTo>
                  <a:pt x="176491" y="6754"/>
                </a:lnTo>
                <a:lnTo>
                  <a:pt x="134112" y="0"/>
                </a:lnTo>
                <a:close/>
              </a:path>
            </a:pathLst>
          </a:custGeom>
          <a:solidFill>
            <a:srgbClr val="FFC509"/>
          </a:solidFill>
        </p:spPr>
        <p:txBody>
          <a:bodyPr wrap="square" lIns="0" tIns="0" rIns="0" bIns="0" rtlCol="0"/>
          <a:lstStyle/>
          <a:p>
            <a:endParaRPr/>
          </a:p>
        </p:txBody>
      </p:sp>
      <p:sp>
        <p:nvSpPr>
          <p:cNvPr id="20" name="bk object 20"/>
          <p:cNvSpPr/>
          <p:nvPr/>
        </p:nvSpPr>
        <p:spPr>
          <a:xfrm>
            <a:off x="1373124" y="2740151"/>
            <a:ext cx="268605" cy="265430"/>
          </a:xfrm>
          <a:custGeom>
            <a:avLst/>
            <a:gdLst/>
            <a:ahLst/>
            <a:cxnLst/>
            <a:rect l="l" t="t" r="r" b="b"/>
            <a:pathLst>
              <a:path w="268605" h="265430">
                <a:moveTo>
                  <a:pt x="0" y="132587"/>
                </a:moveTo>
                <a:lnTo>
                  <a:pt x="6839" y="90659"/>
                </a:lnTo>
                <a:lnTo>
                  <a:pt x="25883" y="54260"/>
                </a:lnTo>
                <a:lnTo>
                  <a:pt x="54918" y="25566"/>
                </a:lnTo>
                <a:lnTo>
                  <a:pt x="91732" y="6754"/>
                </a:lnTo>
                <a:lnTo>
                  <a:pt x="134112" y="0"/>
                </a:lnTo>
                <a:lnTo>
                  <a:pt x="176491" y="6754"/>
                </a:lnTo>
                <a:lnTo>
                  <a:pt x="213305" y="25566"/>
                </a:lnTo>
                <a:lnTo>
                  <a:pt x="242340" y="54260"/>
                </a:lnTo>
                <a:lnTo>
                  <a:pt x="261384" y="90659"/>
                </a:lnTo>
                <a:lnTo>
                  <a:pt x="268224" y="132587"/>
                </a:lnTo>
                <a:lnTo>
                  <a:pt x="261384" y="174516"/>
                </a:lnTo>
                <a:lnTo>
                  <a:pt x="242340" y="210915"/>
                </a:lnTo>
                <a:lnTo>
                  <a:pt x="213305" y="239609"/>
                </a:lnTo>
                <a:lnTo>
                  <a:pt x="176491" y="258421"/>
                </a:lnTo>
                <a:lnTo>
                  <a:pt x="134112" y="265175"/>
                </a:lnTo>
                <a:lnTo>
                  <a:pt x="91732" y="258421"/>
                </a:lnTo>
                <a:lnTo>
                  <a:pt x="54918" y="239609"/>
                </a:lnTo>
                <a:lnTo>
                  <a:pt x="25883" y="210915"/>
                </a:lnTo>
                <a:lnTo>
                  <a:pt x="6839" y="174516"/>
                </a:lnTo>
                <a:lnTo>
                  <a:pt x="0" y="132587"/>
                </a:lnTo>
                <a:close/>
              </a:path>
            </a:pathLst>
          </a:custGeom>
          <a:ln w="12192">
            <a:solidFill>
              <a:srgbClr val="777676"/>
            </a:solidFill>
          </a:ln>
        </p:spPr>
        <p:txBody>
          <a:bodyPr wrap="square" lIns="0" tIns="0" rIns="0" bIns="0" rtlCol="0"/>
          <a:lstStyle/>
          <a:p>
            <a:endParaRPr/>
          </a:p>
        </p:txBody>
      </p:sp>
      <p:sp>
        <p:nvSpPr>
          <p:cNvPr id="21" name="bk object 21"/>
          <p:cNvSpPr/>
          <p:nvPr/>
        </p:nvSpPr>
        <p:spPr>
          <a:xfrm>
            <a:off x="10463783" y="2740151"/>
            <a:ext cx="269875" cy="265430"/>
          </a:xfrm>
          <a:custGeom>
            <a:avLst/>
            <a:gdLst/>
            <a:ahLst/>
            <a:cxnLst/>
            <a:rect l="l" t="t" r="r" b="b"/>
            <a:pathLst>
              <a:path w="269875" h="265430">
                <a:moveTo>
                  <a:pt x="134874" y="0"/>
                </a:moveTo>
                <a:lnTo>
                  <a:pt x="92220" y="6754"/>
                </a:lnTo>
                <a:lnTo>
                  <a:pt x="55193" y="25566"/>
                </a:lnTo>
                <a:lnTo>
                  <a:pt x="26005" y="54260"/>
                </a:lnTo>
                <a:lnTo>
                  <a:pt x="6870" y="90659"/>
                </a:lnTo>
                <a:lnTo>
                  <a:pt x="0" y="132587"/>
                </a:lnTo>
                <a:lnTo>
                  <a:pt x="6870" y="174516"/>
                </a:lnTo>
                <a:lnTo>
                  <a:pt x="26005" y="210915"/>
                </a:lnTo>
                <a:lnTo>
                  <a:pt x="55193" y="239609"/>
                </a:lnTo>
                <a:lnTo>
                  <a:pt x="92220" y="258421"/>
                </a:lnTo>
                <a:lnTo>
                  <a:pt x="134874" y="265175"/>
                </a:lnTo>
                <a:lnTo>
                  <a:pt x="177527" y="258421"/>
                </a:lnTo>
                <a:lnTo>
                  <a:pt x="214554" y="239609"/>
                </a:lnTo>
                <a:lnTo>
                  <a:pt x="243742" y="210915"/>
                </a:lnTo>
                <a:lnTo>
                  <a:pt x="262877" y="174516"/>
                </a:lnTo>
                <a:lnTo>
                  <a:pt x="269748" y="132587"/>
                </a:lnTo>
                <a:lnTo>
                  <a:pt x="262877" y="90659"/>
                </a:lnTo>
                <a:lnTo>
                  <a:pt x="243742" y="54260"/>
                </a:lnTo>
                <a:lnTo>
                  <a:pt x="214554" y="25566"/>
                </a:lnTo>
                <a:lnTo>
                  <a:pt x="177527" y="6754"/>
                </a:lnTo>
                <a:lnTo>
                  <a:pt x="134874" y="0"/>
                </a:lnTo>
                <a:close/>
              </a:path>
            </a:pathLst>
          </a:custGeom>
          <a:solidFill>
            <a:srgbClr val="FFC509"/>
          </a:solidFill>
        </p:spPr>
        <p:txBody>
          <a:bodyPr wrap="square" lIns="0" tIns="0" rIns="0" bIns="0" rtlCol="0"/>
          <a:lstStyle/>
          <a:p>
            <a:endParaRPr/>
          </a:p>
        </p:txBody>
      </p:sp>
      <p:sp>
        <p:nvSpPr>
          <p:cNvPr id="22" name="bk object 22"/>
          <p:cNvSpPr/>
          <p:nvPr/>
        </p:nvSpPr>
        <p:spPr>
          <a:xfrm>
            <a:off x="10463783" y="2740151"/>
            <a:ext cx="269875" cy="265430"/>
          </a:xfrm>
          <a:custGeom>
            <a:avLst/>
            <a:gdLst/>
            <a:ahLst/>
            <a:cxnLst/>
            <a:rect l="l" t="t" r="r" b="b"/>
            <a:pathLst>
              <a:path w="269875" h="265430">
                <a:moveTo>
                  <a:pt x="0" y="132587"/>
                </a:moveTo>
                <a:lnTo>
                  <a:pt x="6870" y="90659"/>
                </a:lnTo>
                <a:lnTo>
                  <a:pt x="26005" y="54260"/>
                </a:lnTo>
                <a:lnTo>
                  <a:pt x="55193" y="25566"/>
                </a:lnTo>
                <a:lnTo>
                  <a:pt x="92220" y="6754"/>
                </a:lnTo>
                <a:lnTo>
                  <a:pt x="134874" y="0"/>
                </a:lnTo>
                <a:lnTo>
                  <a:pt x="177527" y="6754"/>
                </a:lnTo>
                <a:lnTo>
                  <a:pt x="214554" y="25566"/>
                </a:lnTo>
                <a:lnTo>
                  <a:pt x="243742" y="54260"/>
                </a:lnTo>
                <a:lnTo>
                  <a:pt x="262877" y="90659"/>
                </a:lnTo>
                <a:lnTo>
                  <a:pt x="269748" y="132587"/>
                </a:lnTo>
                <a:lnTo>
                  <a:pt x="262877" y="174516"/>
                </a:lnTo>
                <a:lnTo>
                  <a:pt x="243742" y="210915"/>
                </a:lnTo>
                <a:lnTo>
                  <a:pt x="214554" y="239609"/>
                </a:lnTo>
                <a:lnTo>
                  <a:pt x="177527" y="258421"/>
                </a:lnTo>
                <a:lnTo>
                  <a:pt x="134874" y="265175"/>
                </a:lnTo>
                <a:lnTo>
                  <a:pt x="92220" y="258421"/>
                </a:lnTo>
                <a:lnTo>
                  <a:pt x="55193" y="239609"/>
                </a:lnTo>
                <a:lnTo>
                  <a:pt x="26005" y="210915"/>
                </a:lnTo>
                <a:lnTo>
                  <a:pt x="6870" y="174516"/>
                </a:lnTo>
                <a:lnTo>
                  <a:pt x="0" y="132587"/>
                </a:lnTo>
                <a:close/>
              </a:path>
            </a:pathLst>
          </a:custGeom>
          <a:ln w="12192">
            <a:solidFill>
              <a:srgbClr val="777676"/>
            </a:solidFill>
          </a:ln>
        </p:spPr>
        <p:txBody>
          <a:bodyPr wrap="square" lIns="0" tIns="0" rIns="0" bIns="0" rtlCol="0"/>
          <a:lstStyle/>
          <a:p>
            <a:endParaRPr/>
          </a:p>
        </p:txBody>
      </p:sp>
      <p:sp>
        <p:nvSpPr>
          <p:cNvPr id="23" name="bk object 23"/>
          <p:cNvSpPr/>
          <p:nvPr/>
        </p:nvSpPr>
        <p:spPr>
          <a:xfrm>
            <a:off x="8542019" y="2368295"/>
            <a:ext cx="906780" cy="147955"/>
          </a:xfrm>
          <a:custGeom>
            <a:avLst/>
            <a:gdLst/>
            <a:ahLst/>
            <a:cxnLst/>
            <a:rect l="l" t="t" r="r" b="b"/>
            <a:pathLst>
              <a:path w="906779" h="147955">
                <a:moveTo>
                  <a:pt x="0" y="147827"/>
                </a:moveTo>
                <a:lnTo>
                  <a:pt x="906779" y="147827"/>
                </a:lnTo>
                <a:lnTo>
                  <a:pt x="906779" y="0"/>
                </a:lnTo>
                <a:lnTo>
                  <a:pt x="0" y="0"/>
                </a:lnTo>
                <a:lnTo>
                  <a:pt x="0" y="147827"/>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a:xfrm>
            <a:off x="609600" y="274320"/>
            <a:ext cx="10972800" cy="10972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5/21/2018</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2342703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85.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3.xml"/><Relationship Id="rId4" Type="http://schemas.openxmlformats.org/officeDocument/2006/relationships/image" Target="../media/image89.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0.jpe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hyperlink" Target="https://www.opensocietyfoundations.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ifla.org/libraries-development" TargetMode="External"/><Relationship Id="rId3" Type="http://schemas.openxmlformats.org/officeDocument/2006/relationships/image" Target="../media/image8.png"/><Relationship Id="rId7" Type="http://schemas.openxmlformats.org/officeDocument/2006/relationships/image" Target="../media/image94.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28.xml.rels><?xml version="1.0" encoding="UTF-8" standalone="yes"?>
<Relationships xmlns="http://schemas.openxmlformats.org/package/2006/relationships"><Relationship Id="rId2" Type="http://schemas.openxmlformats.org/officeDocument/2006/relationships/image" Target="../media/image95.tmp"/><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0.emf"/><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mailto:Ingrid.bon@ifla.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www.lyondeclaration.org/" TargetMode="Externa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3" Type="http://schemas.openxmlformats.org/officeDocument/2006/relationships/image" Target="../media/image24.jpeg"/><Relationship Id="rId18" Type="http://schemas.openxmlformats.org/officeDocument/2006/relationships/image" Target="../media/image29.jpeg"/><Relationship Id="rId26" Type="http://schemas.openxmlformats.org/officeDocument/2006/relationships/image" Target="../media/image37.jpeg"/><Relationship Id="rId39" Type="http://schemas.openxmlformats.org/officeDocument/2006/relationships/image" Target="../media/image50.jpeg"/><Relationship Id="rId21" Type="http://schemas.openxmlformats.org/officeDocument/2006/relationships/image" Target="../media/image32.png"/><Relationship Id="rId34" Type="http://schemas.openxmlformats.org/officeDocument/2006/relationships/image" Target="../media/image45.png"/><Relationship Id="rId42" Type="http://schemas.openxmlformats.org/officeDocument/2006/relationships/image" Target="../media/image53.jpeg"/><Relationship Id="rId47" Type="http://schemas.openxmlformats.org/officeDocument/2006/relationships/image" Target="../media/image58.png"/><Relationship Id="rId50" Type="http://schemas.openxmlformats.org/officeDocument/2006/relationships/image" Target="../media/image61.png"/><Relationship Id="rId55" Type="http://schemas.openxmlformats.org/officeDocument/2006/relationships/image" Target="../media/image64.jpeg"/><Relationship Id="rId63" Type="http://schemas.openxmlformats.org/officeDocument/2006/relationships/image" Target="../media/image72.jpeg"/><Relationship Id="rId68" Type="http://schemas.openxmlformats.org/officeDocument/2006/relationships/image" Target="../media/image77.jpeg"/><Relationship Id="rId7" Type="http://schemas.openxmlformats.org/officeDocument/2006/relationships/image" Target="../media/image18.jpeg"/><Relationship Id="rId2" Type="http://schemas.openxmlformats.org/officeDocument/2006/relationships/slideLayout" Target="../slideLayouts/slideLayout2.xml"/><Relationship Id="rId16" Type="http://schemas.openxmlformats.org/officeDocument/2006/relationships/image" Target="../media/image27.png"/><Relationship Id="rId29" Type="http://schemas.openxmlformats.org/officeDocument/2006/relationships/image" Target="../media/image40.png"/><Relationship Id="rId1" Type="http://schemas.openxmlformats.org/officeDocument/2006/relationships/vmlDrawing" Target="../drawings/vmlDrawing2.vml"/><Relationship Id="rId6" Type="http://schemas.openxmlformats.org/officeDocument/2006/relationships/image" Target="../media/image17.jpeg"/><Relationship Id="rId11" Type="http://schemas.openxmlformats.org/officeDocument/2006/relationships/image" Target="../media/image22.jpeg"/><Relationship Id="rId24" Type="http://schemas.openxmlformats.org/officeDocument/2006/relationships/image" Target="../media/image35.jpeg"/><Relationship Id="rId32" Type="http://schemas.openxmlformats.org/officeDocument/2006/relationships/image" Target="../media/image43.jpeg"/><Relationship Id="rId37" Type="http://schemas.openxmlformats.org/officeDocument/2006/relationships/image" Target="../media/image48.jpeg"/><Relationship Id="rId40" Type="http://schemas.openxmlformats.org/officeDocument/2006/relationships/image" Target="../media/image51.jpeg"/><Relationship Id="rId45" Type="http://schemas.openxmlformats.org/officeDocument/2006/relationships/image" Target="../media/image56.jpeg"/><Relationship Id="rId53" Type="http://schemas.openxmlformats.org/officeDocument/2006/relationships/image" Target="../media/image15.png"/><Relationship Id="rId58" Type="http://schemas.openxmlformats.org/officeDocument/2006/relationships/image" Target="../media/image67.jpeg"/><Relationship Id="rId66" Type="http://schemas.openxmlformats.org/officeDocument/2006/relationships/image" Target="../media/image75.jpe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39.png"/><Relationship Id="rId36" Type="http://schemas.openxmlformats.org/officeDocument/2006/relationships/image" Target="../media/image47.jpeg"/><Relationship Id="rId49" Type="http://schemas.openxmlformats.org/officeDocument/2006/relationships/image" Target="../media/image60.jpeg"/><Relationship Id="rId57" Type="http://schemas.openxmlformats.org/officeDocument/2006/relationships/image" Target="../media/image66.jpeg"/><Relationship Id="rId61" Type="http://schemas.openxmlformats.org/officeDocument/2006/relationships/image" Target="../media/image70.jpeg"/><Relationship Id="rId10" Type="http://schemas.openxmlformats.org/officeDocument/2006/relationships/image" Target="../media/image21.jpeg"/><Relationship Id="rId19" Type="http://schemas.openxmlformats.org/officeDocument/2006/relationships/image" Target="../media/image30.png"/><Relationship Id="rId31" Type="http://schemas.openxmlformats.org/officeDocument/2006/relationships/image" Target="../media/image42.jpeg"/><Relationship Id="rId44" Type="http://schemas.openxmlformats.org/officeDocument/2006/relationships/image" Target="../media/image55.png"/><Relationship Id="rId52" Type="http://schemas.openxmlformats.org/officeDocument/2006/relationships/oleObject" Target="../embeddings/oleObject2.bin"/><Relationship Id="rId60" Type="http://schemas.openxmlformats.org/officeDocument/2006/relationships/image" Target="../media/image69.jpeg"/><Relationship Id="rId65" Type="http://schemas.openxmlformats.org/officeDocument/2006/relationships/image" Target="../media/image74.jpeg"/><Relationship Id="rId4" Type="http://schemas.openxmlformats.org/officeDocument/2006/relationships/image" Target="../media/image8.png"/><Relationship Id="rId9" Type="http://schemas.openxmlformats.org/officeDocument/2006/relationships/image" Target="../media/image20.png"/><Relationship Id="rId14" Type="http://schemas.openxmlformats.org/officeDocument/2006/relationships/image" Target="../media/image25.jpeg"/><Relationship Id="rId22" Type="http://schemas.openxmlformats.org/officeDocument/2006/relationships/image" Target="../media/image33.jpeg"/><Relationship Id="rId27" Type="http://schemas.openxmlformats.org/officeDocument/2006/relationships/image" Target="../media/image38.png"/><Relationship Id="rId30" Type="http://schemas.openxmlformats.org/officeDocument/2006/relationships/image" Target="../media/image41.jpeg"/><Relationship Id="rId35" Type="http://schemas.openxmlformats.org/officeDocument/2006/relationships/image" Target="../media/image46.png"/><Relationship Id="rId43" Type="http://schemas.openxmlformats.org/officeDocument/2006/relationships/image" Target="../media/image54.jpeg"/><Relationship Id="rId48" Type="http://schemas.openxmlformats.org/officeDocument/2006/relationships/image" Target="../media/image59.wmf"/><Relationship Id="rId56" Type="http://schemas.openxmlformats.org/officeDocument/2006/relationships/image" Target="../media/image65.jpeg"/><Relationship Id="rId64" Type="http://schemas.openxmlformats.org/officeDocument/2006/relationships/image" Target="../media/image73.jpeg"/><Relationship Id="rId69" Type="http://schemas.openxmlformats.org/officeDocument/2006/relationships/image" Target="../media/image78.jpeg"/><Relationship Id="rId8" Type="http://schemas.openxmlformats.org/officeDocument/2006/relationships/image" Target="../media/image19.jpeg"/><Relationship Id="rId51" Type="http://schemas.openxmlformats.org/officeDocument/2006/relationships/image" Target="../media/image62.png"/><Relationship Id="rId3" Type="http://schemas.openxmlformats.org/officeDocument/2006/relationships/image" Target="../media/image7.png"/><Relationship Id="rId12" Type="http://schemas.openxmlformats.org/officeDocument/2006/relationships/image" Target="../media/image23.png"/><Relationship Id="rId17" Type="http://schemas.openxmlformats.org/officeDocument/2006/relationships/image" Target="../media/image28.jpeg"/><Relationship Id="rId25" Type="http://schemas.openxmlformats.org/officeDocument/2006/relationships/image" Target="../media/image36.jpeg"/><Relationship Id="rId33" Type="http://schemas.openxmlformats.org/officeDocument/2006/relationships/image" Target="../media/image44.jpeg"/><Relationship Id="rId38" Type="http://schemas.openxmlformats.org/officeDocument/2006/relationships/image" Target="../media/image49.png"/><Relationship Id="rId46" Type="http://schemas.openxmlformats.org/officeDocument/2006/relationships/image" Target="../media/image57.png"/><Relationship Id="rId59" Type="http://schemas.openxmlformats.org/officeDocument/2006/relationships/image" Target="../media/image68.png"/><Relationship Id="rId67" Type="http://schemas.openxmlformats.org/officeDocument/2006/relationships/image" Target="../media/image76.jpeg"/><Relationship Id="rId20" Type="http://schemas.openxmlformats.org/officeDocument/2006/relationships/image" Target="../media/image31.jpeg"/><Relationship Id="rId41" Type="http://schemas.openxmlformats.org/officeDocument/2006/relationships/image" Target="../media/image52.png"/><Relationship Id="rId54" Type="http://schemas.openxmlformats.org/officeDocument/2006/relationships/image" Target="../media/image63.png"/><Relationship Id="rId62" Type="http://schemas.openxmlformats.org/officeDocument/2006/relationships/image" Target="../media/image71.jpeg"/><Relationship Id="rId70" Type="http://schemas.openxmlformats.org/officeDocument/2006/relationships/image" Target="../media/image79.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7201" y="2965121"/>
            <a:ext cx="6729403" cy="1600628"/>
          </a:xfrm>
          <a:prstGeom prst="rect">
            <a:avLst/>
          </a:prstGeom>
        </p:spPr>
      </p:pic>
      <p:sp>
        <p:nvSpPr>
          <p:cNvPr id="8" name="Title 14"/>
          <p:cNvSpPr>
            <a:spLocks noGrp="1"/>
          </p:cNvSpPr>
          <p:nvPr>
            <p:ph type="ctrTitle"/>
          </p:nvPr>
        </p:nvSpPr>
        <p:spPr>
          <a:xfrm>
            <a:off x="497711" y="2083726"/>
            <a:ext cx="11076973" cy="750276"/>
          </a:xfrm>
        </p:spPr>
        <p:txBody>
          <a:bodyPr>
            <a:noAutofit/>
          </a:bodyPr>
          <a:lstStyle/>
          <a:p>
            <a:r>
              <a:rPr lang="en-US" sz="3700" dirty="0">
                <a:solidFill>
                  <a:srgbClr val="00512F"/>
                </a:solidFill>
                <a:latin typeface="Century Gothic" panose="020B0502020202020204" pitchFamily="34" charset="0"/>
              </a:rPr>
              <a:t>International Advocacy Plan and libraries</a:t>
            </a:r>
            <a:endParaRPr lang="en-US" sz="3700" b="1" dirty="0">
              <a:solidFill>
                <a:srgbClr val="00512F"/>
              </a:solidFill>
              <a:latin typeface="Century Gothic" panose="020B0502020202020204" pitchFamily="34" charset="0"/>
            </a:endParaRPr>
          </a:p>
        </p:txBody>
      </p:sp>
      <p:pic>
        <p:nvPicPr>
          <p:cNvPr id="9"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4453575" y="1311038"/>
            <a:ext cx="3016654" cy="77268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Half Frame 10"/>
          <p:cNvSpPr/>
          <p:nvPr/>
        </p:nvSpPr>
        <p:spPr>
          <a:xfrm flipH="1" flipV="1">
            <a:off x="10041514" y="4840321"/>
            <a:ext cx="2150486" cy="2017679"/>
          </a:xfrm>
          <a:prstGeom prst="halfFrame">
            <a:avLst>
              <a:gd name="adj1" fmla="val 34683"/>
              <a:gd name="adj2" fmla="val 3516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Subtitle 15"/>
          <p:cNvSpPr>
            <a:spLocks noGrp="1"/>
          </p:cNvSpPr>
          <p:nvPr>
            <p:ph type="subTitle" idx="1"/>
          </p:nvPr>
        </p:nvSpPr>
        <p:spPr>
          <a:xfrm>
            <a:off x="1600918" y="4765832"/>
            <a:ext cx="9144000" cy="1471681"/>
          </a:xfrm>
        </p:spPr>
        <p:txBody>
          <a:bodyPr>
            <a:noAutofit/>
          </a:bodyPr>
          <a:lstStyle/>
          <a:p>
            <a:pPr>
              <a:lnSpc>
                <a:spcPct val="100000"/>
              </a:lnSpc>
              <a:spcBef>
                <a:spcPts val="0"/>
              </a:spcBef>
            </a:pPr>
            <a:r>
              <a:rPr lang="en-US" sz="1800" dirty="0">
                <a:latin typeface="Century Gothic" panose="020B0502020202020204" pitchFamily="34" charset="0"/>
              </a:rPr>
              <a:t>If you want to go fast: walk alone</a:t>
            </a:r>
          </a:p>
          <a:p>
            <a:pPr>
              <a:lnSpc>
                <a:spcPct val="100000"/>
              </a:lnSpc>
              <a:spcBef>
                <a:spcPts val="0"/>
              </a:spcBef>
            </a:pPr>
            <a:r>
              <a:rPr lang="en-US" sz="1800" dirty="0">
                <a:latin typeface="Century Gothic" panose="020B0502020202020204" pitchFamily="34" charset="0"/>
              </a:rPr>
              <a:t>If you want to walk far: walk together</a:t>
            </a:r>
          </a:p>
          <a:p>
            <a:pPr>
              <a:lnSpc>
                <a:spcPct val="100000"/>
              </a:lnSpc>
              <a:spcBef>
                <a:spcPts val="0"/>
              </a:spcBef>
            </a:pPr>
            <a:endParaRPr lang="en-US" sz="1800" dirty="0">
              <a:latin typeface="Century Gothic" panose="020B0502020202020204" pitchFamily="34" charset="0"/>
            </a:endParaRPr>
          </a:p>
          <a:p>
            <a:pPr>
              <a:lnSpc>
                <a:spcPct val="100000"/>
              </a:lnSpc>
              <a:spcBef>
                <a:spcPts val="0"/>
              </a:spcBef>
            </a:pPr>
            <a:r>
              <a:rPr lang="en-US" sz="1800" dirty="0">
                <a:latin typeface="Century Gothic" panose="020B0502020202020204" pitchFamily="34" charset="0"/>
              </a:rPr>
              <a:t>Ingrid Bon</a:t>
            </a:r>
          </a:p>
          <a:p>
            <a:pPr>
              <a:lnSpc>
                <a:spcPct val="100000"/>
              </a:lnSpc>
              <a:spcBef>
                <a:spcPts val="0"/>
              </a:spcBef>
            </a:pPr>
            <a:r>
              <a:rPr lang="en-US" sz="1800" dirty="0">
                <a:latin typeface="Century Gothic" panose="020B0502020202020204" pitchFamily="34" charset="0"/>
              </a:rPr>
              <a:t>Manager Development </a:t>
            </a:r>
            <a:r>
              <a:rPr lang="en-US" sz="1800" dirty="0" err="1">
                <a:latin typeface="Century Gothic" panose="020B0502020202020204" pitchFamily="34" charset="0"/>
              </a:rPr>
              <a:t>Programmes</a:t>
            </a:r>
            <a:endParaRPr lang="en-US" sz="1800" dirty="0">
              <a:latin typeface="Century Gothic" panose="020B0502020202020204" pitchFamily="34" charset="0"/>
            </a:endParaRPr>
          </a:p>
          <a:p>
            <a:pPr>
              <a:lnSpc>
                <a:spcPct val="100000"/>
              </a:lnSpc>
              <a:spcBef>
                <a:spcPts val="0"/>
              </a:spcBef>
            </a:pPr>
            <a:endParaRPr lang="en-US" sz="1800" dirty="0">
              <a:latin typeface="Century Gothic" panose="020B0502020202020204" pitchFamily="34" charset="0"/>
            </a:endParaRPr>
          </a:p>
        </p:txBody>
      </p:sp>
      <p:sp>
        <p:nvSpPr>
          <p:cNvPr id="13" name="Half Frame 12"/>
          <p:cNvSpPr/>
          <p:nvPr/>
        </p:nvSpPr>
        <p:spPr>
          <a:xfrm>
            <a:off x="0" y="7368"/>
            <a:ext cx="2245668" cy="2173776"/>
          </a:xfrm>
          <a:prstGeom prst="halfFrame">
            <a:avLst>
              <a:gd name="adj1" fmla="val 34683"/>
              <a:gd name="adj2" fmla="val 3516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Half Frame 15"/>
          <p:cNvSpPr/>
          <p:nvPr/>
        </p:nvSpPr>
        <p:spPr>
          <a:xfrm flipH="1" flipV="1">
            <a:off x="10883788" y="5462124"/>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Half Frame 17"/>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72434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P:\logos\IFLA\ifla-logo_rgb.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5" name="Picture 4" descr="IFLA at UN.png"/>
          <p:cNvPicPr>
            <a:picLocks noChangeAspect="1"/>
          </p:cNvPicPr>
          <p:nvPr/>
        </p:nvPicPr>
        <p:blipFill rotWithShape="1">
          <a:blip r:embed="rId3">
            <a:extLst>
              <a:ext uri="{28A0092B-C50C-407E-A947-70E740481C1C}">
                <a14:useLocalDpi xmlns:a14="http://schemas.microsoft.com/office/drawing/2010/main" val="0"/>
              </a:ext>
            </a:extLst>
          </a:blip>
          <a:srcRect l="726" t="4025" r="710"/>
          <a:stretch/>
        </p:blipFill>
        <p:spPr bwMode="auto">
          <a:xfrm>
            <a:off x="1630392" y="119595"/>
            <a:ext cx="9012740" cy="6581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sp>
        <p:nvSpPr>
          <p:cNvPr id="10" name="Half Frame 9"/>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99577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434761"/>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20860" y="6247143"/>
            <a:ext cx="651007" cy="166749"/>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Half Frame 8"/>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8212" y="579211"/>
            <a:ext cx="8939970" cy="5464530"/>
          </a:xfrm>
          <a:prstGeom prst="rect">
            <a:avLst/>
          </a:prstGeom>
        </p:spPr>
      </p:pic>
    </p:spTree>
    <p:extLst>
      <p:ext uri="{BB962C8B-B14F-4D97-AF65-F5344CB8AC3E}">
        <p14:creationId xmlns:p14="http://schemas.microsoft.com/office/powerpoint/2010/main" val="75163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6"/>
          <p:cNvSpPr>
            <a:spLocks noGrp="1"/>
          </p:cNvSpPr>
          <p:nvPr>
            <p:ph type="title"/>
          </p:nvPr>
        </p:nvSpPr>
        <p:spPr>
          <a:xfrm>
            <a:off x="745602" y="755753"/>
            <a:ext cx="11220938" cy="640123"/>
          </a:xfrm>
          <a:solidFill>
            <a:schemeClr val="bg1"/>
          </a:solidFill>
        </p:spPr>
        <p:txBody>
          <a:bodyPr>
            <a:normAutofit/>
          </a:bodyPr>
          <a:lstStyle/>
          <a:p>
            <a:r>
              <a:rPr lang="en-US" sz="4000" b="1" dirty="0">
                <a:solidFill>
                  <a:srgbClr val="00502F"/>
                </a:solidFill>
                <a:latin typeface="Century Gothic" panose="020B0502020202020204" pitchFamily="34" charset="0"/>
              </a:rPr>
              <a:t>Examples of Goals and Targets</a:t>
            </a:r>
          </a:p>
        </p:txBody>
      </p:sp>
      <p:sp>
        <p:nvSpPr>
          <p:cNvPr id="16" name="Text Placeholder 2"/>
          <p:cNvSpPr txBox="1">
            <a:spLocks/>
          </p:cNvSpPr>
          <p:nvPr/>
        </p:nvSpPr>
        <p:spPr>
          <a:xfrm>
            <a:off x="1648815" y="1543363"/>
            <a:ext cx="7797110" cy="47037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1600" b="1" dirty="0">
                <a:solidFill>
                  <a:srgbClr val="00512F"/>
                </a:solidFill>
                <a:latin typeface="Century Gothic" panose="020B0502020202020204" pitchFamily="34" charset="0"/>
                <a:ea typeface="ＭＳ Ｐゴシック" charset="-128"/>
              </a:rPr>
              <a:t>Goal 2:</a:t>
            </a:r>
            <a:r>
              <a:rPr lang="en-GB" altLang="en-US" sz="1600" dirty="0">
                <a:solidFill>
                  <a:srgbClr val="00512F"/>
                </a:solidFill>
                <a:latin typeface="Century Gothic" panose="020B0502020202020204" pitchFamily="34" charset="0"/>
                <a:ea typeface="ＭＳ Ｐゴシック" charset="-128"/>
              </a:rPr>
              <a:t> </a:t>
            </a:r>
            <a:r>
              <a:rPr lang="en-GB" altLang="en-US" sz="1600" b="1" dirty="0">
                <a:solidFill>
                  <a:srgbClr val="00512F"/>
                </a:solidFill>
                <a:latin typeface="Century Gothic" panose="020B0502020202020204" pitchFamily="34" charset="0"/>
                <a:ea typeface="ＭＳ Ｐゴシック" charset="-128"/>
              </a:rPr>
              <a:t>End hunger, achieve food security and improved nutrition, and promote sustainable agriculture</a:t>
            </a:r>
            <a:endParaRPr lang="en-GB" altLang="en-US" sz="1600" dirty="0">
              <a:solidFill>
                <a:srgbClr val="00512F"/>
              </a:solidFill>
              <a:latin typeface="Century Gothic" panose="020B0502020202020204" pitchFamily="34" charset="0"/>
              <a:ea typeface="ＭＳ Ｐゴシック" charset="-128"/>
            </a:endParaRPr>
          </a:p>
          <a:p>
            <a:pPr lvl="1"/>
            <a:r>
              <a:rPr lang="en-GB" altLang="en-US" sz="1300" b="1" dirty="0">
                <a:solidFill>
                  <a:srgbClr val="00512F"/>
                </a:solidFill>
                <a:latin typeface="Century Gothic" panose="020B0502020202020204" pitchFamily="34" charset="0"/>
              </a:rPr>
              <a:t>Target 2.3 </a:t>
            </a:r>
            <a:r>
              <a:rPr lang="en-GB" altLang="en-US" sz="1300" dirty="0">
                <a:solidFill>
                  <a:srgbClr val="00512F"/>
                </a:solidFill>
                <a:latin typeface="Century Gothic" panose="020B0502020202020204" pitchFamily="34" charset="0"/>
              </a:rPr>
              <a:t>by 2030 double the agricultural productivity and the incomes of small-scale food producers, particularly women, indigenous peoples, family farmers, pastoralists and fishers, including through secure and equal access to land, other productive resources and inputs, knowledge, financial services, markets, and opportunities for value addition and non-farm employment</a:t>
            </a:r>
          </a:p>
          <a:p>
            <a:r>
              <a:rPr lang="en-GB" altLang="en-US" sz="1600" b="1" dirty="0">
                <a:solidFill>
                  <a:srgbClr val="00512F"/>
                </a:solidFill>
                <a:latin typeface="Century Gothic" panose="020B0502020202020204" pitchFamily="34" charset="0"/>
                <a:ea typeface="ＭＳ Ｐゴシック" charset="-128"/>
              </a:rPr>
              <a:t>Goal 3: Ensure healthy lives and promote well-being for all at all ages. </a:t>
            </a:r>
            <a:endParaRPr lang="en-GB" altLang="en-US" sz="1600" dirty="0">
              <a:solidFill>
                <a:srgbClr val="00512F"/>
              </a:solidFill>
              <a:latin typeface="Century Gothic" panose="020B0502020202020204" pitchFamily="34" charset="0"/>
              <a:ea typeface="ＭＳ Ｐゴシック" charset="-128"/>
            </a:endParaRPr>
          </a:p>
          <a:p>
            <a:pPr lvl="1"/>
            <a:r>
              <a:rPr lang="en-GB" altLang="en-US" sz="1300" dirty="0">
                <a:solidFill>
                  <a:srgbClr val="00512F"/>
                </a:solidFill>
                <a:latin typeface="Century Gothic" panose="020B0502020202020204" pitchFamily="34" charset="0"/>
              </a:rPr>
              <a:t>3.1 by 2030 reduce the global maternal mortality ratio to less than 70 per 100,000 live births </a:t>
            </a:r>
          </a:p>
          <a:p>
            <a:r>
              <a:rPr lang="en-GB" altLang="en-US" sz="1600" b="1" dirty="0">
                <a:solidFill>
                  <a:srgbClr val="00512F"/>
                </a:solidFill>
                <a:latin typeface="Century Gothic" panose="020B0502020202020204" pitchFamily="34" charset="0"/>
                <a:ea typeface="ＭＳ Ｐゴシック" charset="-128"/>
              </a:rPr>
              <a:t>Goal 4: Ensure inclusive and equitable quality education and promote life-long learning opportunities for all. </a:t>
            </a:r>
            <a:endParaRPr lang="en-GB" altLang="en-US" sz="1600" dirty="0">
              <a:solidFill>
                <a:srgbClr val="00512F"/>
              </a:solidFill>
              <a:latin typeface="Century Gothic" panose="020B0502020202020204" pitchFamily="34" charset="0"/>
              <a:ea typeface="ＭＳ Ｐゴシック" charset="-128"/>
            </a:endParaRPr>
          </a:p>
          <a:p>
            <a:pPr lvl="1"/>
            <a:r>
              <a:rPr lang="en-GB" altLang="en-US" sz="1300" dirty="0">
                <a:solidFill>
                  <a:srgbClr val="00512F"/>
                </a:solidFill>
                <a:latin typeface="Century Gothic" panose="020B0502020202020204" pitchFamily="34" charset="0"/>
              </a:rPr>
              <a:t>4.6 by 2030 ensure that all youth and at least x% of adults, both men and women, achieve literacy and numeracy </a:t>
            </a:r>
          </a:p>
          <a:p>
            <a:r>
              <a:rPr lang="en-GB" altLang="en-US" sz="1600" b="1" dirty="0">
                <a:solidFill>
                  <a:srgbClr val="00512F"/>
                </a:solidFill>
                <a:latin typeface="Century Gothic" panose="020B0502020202020204" pitchFamily="34" charset="0"/>
                <a:ea typeface="ＭＳ Ｐゴシック" charset="-128"/>
              </a:rPr>
              <a:t>Goal 5: Achieve gender equality and empower all women and girls</a:t>
            </a:r>
            <a:endParaRPr lang="en-GB" altLang="en-US" sz="1600" dirty="0">
              <a:solidFill>
                <a:srgbClr val="00512F"/>
              </a:solidFill>
              <a:latin typeface="Century Gothic" panose="020B0502020202020204" pitchFamily="34" charset="0"/>
              <a:ea typeface="ＭＳ Ｐゴシック" charset="-128"/>
            </a:endParaRPr>
          </a:p>
          <a:p>
            <a:pPr lvl="1"/>
            <a:r>
              <a:rPr lang="en-GB" altLang="en-US" sz="1300" dirty="0">
                <a:solidFill>
                  <a:srgbClr val="00512F"/>
                </a:solidFill>
                <a:latin typeface="Century Gothic" panose="020B0502020202020204" pitchFamily="34" charset="0"/>
              </a:rPr>
              <a:t>5b. enhance the use of enabling technologies, in particular ICT, to promote women’s empowerment </a:t>
            </a:r>
          </a:p>
          <a:p>
            <a:r>
              <a:rPr lang="en-GB" altLang="en-US" sz="1600" b="1" dirty="0">
                <a:solidFill>
                  <a:srgbClr val="00512F"/>
                </a:solidFill>
                <a:latin typeface="Century Gothic" panose="020B0502020202020204" pitchFamily="34" charset="0"/>
                <a:ea typeface="ＭＳ Ｐゴシック" charset="-128"/>
              </a:rPr>
              <a:t>Goal 11: Make cities and human settlements inclusive, safe, resilient and sustainable</a:t>
            </a:r>
            <a:endParaRPr lang="en-GB" altLang="en-US" sz="1600" dirty="0">
              <a:solidFill>
                <a:srgbClr val="00512F"/>
              </a:solidFill>
              <a:latin typeface="Century Gothic" panose="020B0502020202020204" pitchFamily="34" charset="0"/>
              <a:ea typeface="ＭＳ Ｐゴシック" charset="-128"/>
            </a:endParaRPr>
          </a:p>
          <a:p>
            <a:pPr lvl="1"/>
            <a:r>
              <a:rPr lang="en-GB" altLang="en-US" sz="1300" dirty="0">
                <a:solidFill>
                  <a:srgbClr val="00512F"/>
                </a:solidFill>
                <a:latin typeface="Century Gothic" panose="020B0502020202020204" pitchFamily="34" charset="0"/>
              </a:rPr>
              <a:t>11.4 strengthen efforts to protect and safeguard the world’s cultural and natural heritage</a:t>
            </a:r>
          </a:p>
          <a:p>
            <a:endParaRPr lang="en-US" altLang="en-US" sz="1000" dirty="0">
              <a:solidFill>
                <a:srgbClr val="00512F"/>
              </a:solidFill>
              <a:latin typeface="Century Gothic" panose="020B0502020202020204" pitchFamily="34" charset="0"/>
              <a:ea typeface="ＭＳ Ｐゴシック" charset="-128"/>
            </a:endParaRPr>
          </a:p>
        </p:txBody>
      </p:sp>
    </p:spTree>
    <p:extLst>
      <p:ext uri="{BB962C8B-B14F-4D97-AF65-F5344CB8AC3E}">
        <p14:creationId xmlns:p14="http://schemas.microsoft.com/office/powerpoint/2010/main" val="3776484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0" name="Content Placeholder 7"/>
          <p:cNvSpPr>
            <a:spLocks noGrp="1"/>
          </p:cNvSpPr>
          <p:nvPr>
            <p:ph idx="1"/>
          </p:nvPr>
        </p:nvSpPr>
        <p:spPr>
          <a:xfrm>
            <a:off x="838200" y="3221047"/>
            <a:ext cx="10515600" cy="1460881"/>
          </a:xfrm>
        </p:spPr>
        <p:txBody>
          <a:bodyPr>
            <a:noAutofit/>
          </a:bodyPr>
          <a:lstStyle/>
          <a:p>
            <a:pPr marL="342900" lvl="1" indent="-342900">
              <a:buNone/>
            </a:pPr>
            <a:r>
              <a:rPr lang="en-GB" altLang="en-US" b="1" dirty="0">
                <a:latin typeface="Century Gothic" charset="0"/>
                <a:ea typeface="Century Gothic" charset="0"/>
                <a:cs typeface="Century Gothic" charset="0"/>
              </a:rPr>
              <a:t>Target 16.10:</a:t>
            </a:r>
          </a:p>
          <a:p>
            <a:pPr marL="0" lvl="1" indent="0">
              <a:buNone/>
            </a:pPr>
            <a:r>
              <a:rPr lang="en-GB" altLang="en-US" i="1" dirty="0">
                <a:latin typeface="Century Gothic" charset="0"/>
                <a:ea typeface="Century Gothic" charset="0"/>
                <a:cs typeface="Century Gothic" charset="0"/>
              </a:rPr>
              <a:t>“Ensure public access to information and protect fundamental freedoms, in accordance with national legislation and international agreements”</a:t>
            </a:r>
          </a:p>
          <a:p>
            <a:endParaRPr lang="en-US" altLang="en-US" sz="2400" dirty="0">
              <a:latin typeface="Century Gothic" charset="0"/>
              <a:ea typeface="Century Gothic" charset="0"/>
              <a:cs typeface="Century Gothic"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itle 6"/>
          <p:cNvSpPr>
            <a:spLocks noGrp="1"/>
          </p:cNvSpPr>
          <p:nvPr>
            <p:ph type="title"/>
          </p:nvPr>
        </p:nvSpPr>
        <p:spPr>
          <a:xfrm>
            <a:off x="771481" y="666031"/>
            <a:ext cx="10753410" cy="3340773"/>
          </a:xfrm>
          <a:noFill/>
        </p:spPr>
        <p:txBody>
          <a:bodyPr>
            <a:normAutofit/>
          </a:bodyPr>
          <a:lstStyle/>
          <a:p>
            <a:r>
              <a:rPr lang="en-US" altLang="en-US" sz="2800" b="1" dirty="0">
                <a:solidFill>
                  <a:srgbClr val="00512F"/>
                </a:solidFill>
                <a:latin typeface="Century Gothic" charset="0"/>
                <a:ea typeface="Century Gothic" charset="0"/>
                <a:cs typeface="Century Gothic" charset="0"/>
              </a:rPr>
              <a:t>Goal 16: PROMOTE PEACEFUL AND INCLUSIVE SOCIETIES FOR SUSTAINABLE DEVELOPMENT, PROVIDE ACCESS TO JUSTICE FOR ALL AND BUILD EFFECTIVE, ACCOUNTABLE AND INCLUSIVE INSTITUTIONS AT ALL LEVELS </a:t>
            </a:r>
            <a:endParaRPr lang="en-US" sz="4000" b="1" dirty="0">
              <a:solidFill>
                <a:srgbClr val="00502F"/>
              </a:solidFill>
              <a:latin typeface="Century Gothic" panose="020B0502020202020204" pitchFamily="34" charset="0"/>
            </a:endParaRPr>
          </a:p>
        </p:txBody>
      </p:sp>
    </p:spTree>
    <p:extLst>
      <p:ext uri="{BB962C8B-B14F-4D97-AF65-F5344CB8AC3E}">
        <p14:creationId xmlns:p14="http://schemas.microsoft.com/office/powerpoint/2010/main" val="1748702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6" name="Title 6"/>
          <p:cNvSpPr>
            <a:spLocks noGrp="1"/>
          </p:cNvSpPr>
          <p:nvPr>
            <p:ph type="title"/>
          </p:nvPr>
        </p:nvSpPr>
        <p:spPr>
          <a:noFill/>
        </p:spPr>
        <p:txBody>
          <a:bodyPr>
            <a:normAutofit/>
          </a:bodyPr>
          <a:lstStyle/>
          <a:p>
            <a:r>
              <a:rPr lang="en-US" sz="4000" b="1" dirty="0">
                <a:solidFill>
                  <a:schemeClr val="accent6">
                    <a:lumMod val="50000"/>
                  </a:schemeClr>
                </a:solidFill>
                <a:latin typeface="Century Gothic" panose="020B0502020202020204" pitchFamily="34" charset="0"/>
              </a:rPr>
              <a:t>UNESCO</a:t>
            </a:r>
          </a:p>
        </p:txBody>
      </p:sp>
      <p:sp>
        <p:nvSpPr>
          <p:cNvPr id="10" name="Content Placeholder 7"/>
          <p:cNvSpPr>
            <a:spLocks noGrp="1"/>
          </p:cNvSpPr>
          <p:nvPr>
            <p:ph idx="1"/>
          </p:nvPr>
        </p:nvSpPr>
        <p:spPr/>
        <p:txBody>
          <a:bodyPr>
            <a:noAutofit/>
          </a:bodyPr>
          <a:lstStyle/>
          <a:p>
            <a:pPr marL="342900" lvl="1" indent="-342900">
              <a:buNone/>
            </a:pPr>
            <a:r>
              <a:rPr lang="en-US" altLang="en-US" b="1" dirty="0">
                <a:solidFill>
                  <a:srgbClr val="00512F"/>
                </a:solidFill>
                <a:latin typeface="Century Gothic" charset="0"/>
                <a:ea typeface="Century Gothic" charset="0"/>
                <a:cs typeface="Century Gothic" charset="0"/>
              </a:rPr>
              <a:t>Goal 4: Quality Education;</a:t>
            </a:r>
            <a:br>
              <a:rPr lang="en-US" altLang="en-US" b="1" dirty="0">
                <a:solidFill>
                  <a:srgbClr val="00512F"/>
                </a:solidFill>
                <a:latin typeface="Century Gothic" charset="0"/>
                <a:ea typeface="Century Gothic" charset="0"/>
                <a:cs typeface="Century Gothic" charset="0"/>
              </a:rPr>
            </a:br>
            <a:r>
              <a:rPr lang="en-GB" b="1" dirty="0">
                <a:solidFill>
                  <a:schemeClr val="accent6">
                    <a:lumMod val="50000"/>
                  </a:schemeClr>
                </a:solidFill>
              </a:rPr>
              <a:t>Ensure inclusive and equitable quality education and promote lifelong learning opportunities for all</a:t>
            </a:r>
            <a:endParaRPr lang="en-GB" altLang="en-US" b="1" dirty="0">
              <a:latin typeface="Century Gothic" charset="0"/>
              <a:ea typeface="Century Gothic" charset="0"/>
              <a:cs typeface="Century Gothic" charset="0"/>
            </a:endParaRPr>
          </a:p>
          <a:p>
            <a:pPr marL="342900" lvl="1" indent="-342900">
              <a:buNone/>
            </a:pPr>
            <a:endParaRPr lang="en-GB" altLang="en-US" b="1" dirty="0">
              <a:latin typeface="Century Gothic" charset="0"/>
              <a:ea typeface="Century Gothic" charset="0"/>
              <a:cs typeface="Century Gothic" charset="0"/>
            </a:endParaRPr>
          </a:p>
          <a:p>
            <a:pPr marL="342900" lvl="1" indent="-342900">
              <a:buNone/>
            </a:pPr>
            <a:r>
              <a:rPr lang="en-GB" altLang="en-US" b="1" dirty="0">
                <a:latin typeface="Century Gothic" charset="0"/>
                <a:ea typeface="Century Gothic" charset="0"/>
                <a:cs typeface="Century Gothic" charset="0"/>
              </a:rPr>
              <a:t>Target 4.1:</a:t>
            </a:r>
          </a:p>
          <a:p>
            <a:pPr marL="0" indent="0">
              <a:buNone/>
            </a:pPr>
            <a:r>
              <a:rPr lang="en-GB" altLang="en-US" i="1" dirty="0">
                <a:latin typeface="Century Gothic" charset="0"/>
                <a:ea typeface="Century Gothic" charset="0"/>
                <a:cs typeface="Century Gothic" charset="0"/>
              </a:rPr>
              <a:t>“</a:t>
            </a:r>
            <a:r>
              <a:rPr lang="en-GB" dirty="0"/>
              <a:t>By 2030, ensure that all girls and boys complete free, equitable and quality primary and secondary education leading to relevant and effective learning outcomes”.</a:t>
            </a:r>
          </a:p>
          <a:p>
            <a:pPr marL="0" indent="0">
              <a:buNone/>
            </a:pPr>
            <a:r>
              <a:rPr lang="en-GB" sz="2000" dirty="0"/>
              <a:t>Activities and programmes</a:t>
            </a:r>
          </a:p>
          <a:p>
            <a:pPr marL="0" indent="0">
              <a:buNone/>
            </a:pPr>
            <a:r>
              <a:rPr lang="en-GB" sz="2000" dirty="0"/>
              <a:t>Lifelong learning</a:t>
            </a:r>
          </a:p>
          <a:p>
            <a:pPr marL="0" indent="0">
              <a:buNone/>
            </a:pPr>
            <a:r>
              <a:rPr lang="en-GB" sz="2000" dirty="0"/>
              <a:t>Create a nation of readers</a:t>
            </a:r>
          </a:p>
          <a:p>
            <a:pPr marL="0" indent="0">
              <a:buNone/>
            </a:pPr>
            <a:endParaRPr lang="en-GB" sz="2000" dirty="0"/>
          </a:p>
          <a:p>
            <a:endParaRPr lang="en-US" altLang="en-US" sz="6600" dirty="0">
              <a:latin typeface="Century Gothic" charset="0"/>
              <a:ea typeface="Century Gothic" charset="0"/>
              <a:cs typeface="Century Gothic"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14460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itle 6"/>
          <p:cNvSpPr>
            <a:spLocks noGrp="1"/>
          </p:cNvSpPr>
          <p:nvPr>
            <p:ph type="title"/>
          </p:nvPr>
        </p:nvSpPr>
        <p:spPr>
          <a:noFill/>
        </p:spPr>
        <p:txBody>
          <a:bodyPr>
            <a:normAutofit/>
          </a:bodyPr>
          <a:lstStyle/>
          <a:p>
            <a:r>
              <a:rPr lang="en-US" sz="5400" b="1" dirty="0">
                <a:solidFill>
                  <a:schemeClr val="accent6">
                    <a:lumMod val="50000"/>
                  </a:schemeClr>
                </a:solidFill>
                <a:latin typeface="Century Gothic" panose="020B0502020202020204" pitchFamily="34" charset="0"/>
              </a:rPr>
              <a:t>Access to information?</a:t>
            </a:r>
          </a:p>
        </p:txBody>
      </p:sp>
      <p:sp>
        <p:nvSpPr>
          <p:cNvPr id="2" name="Content Placeholder 1"/>
          <p:cNvSpPr>
            <a:spLocks noGrp="1"/>
          </p:cNvSpPr>
          <p:nvPr>
            <p:ph idx="1"/>
          </p:nvPr>
        </p:nvSpPr>
        <p:spPr/>
        <p:txBody>
          <a:bodyPr>
            <a:normAutofit/>
          </a:bodyPr>
          <a:lstStyle/>
          <a:p>
            <a:pPr marL="0" indent="0">
              <a:buNone/>
            </a:pPr>
            <a:r>
              <a:rPr lang="en-GB" altLang="en-US" b="1" dirty="0">
                <a:solidFill>
                  <a:srgbClr val="00512F"/>
                </a:solidFill>
                <a:latin typeface="Century Gothic" charset="0"/>
                <a:ea typeface="Century Gothic" charset="0"/>
                <a:cs typeface="Century Gothic" charset="0"/>
              </a:rPr>
              <a:t>But what if you cannot read?</a:t>
            </a:r>
          </a:p>
          <a:p>
            <a:r>
              <a:rPr lang="en-GB" altLang="en-US" b="1" dirty="0">
                <a:solidFill>
                  <a:srgbClr val="00512F"/>
                </a:solidFill>
                <a:latin typeface="Century Gothic" charset="0"/>
                <a:ea typeface="Century Gothic" charset="0"/>
                <a:cs typeface="Century Gothic" charset="0"/>
              </a:rPr>
              <a:t>Illiteracy</a:t>
            </a:r>
          </a:p>
          <a:p>
            <a:r>
              <a:rPr lang="en-GB" altLang="en-US" b="1" dirty="0">
                <a:solidFill>
                  <a:srgbClr val="00512F"/>
                </a:solidFill>
                <a:latin typeface="Century Gothic" charset="0"/>
                <a:ea typeface="Century Gothic" charset="0"/>
                <a:cs typeface="Century Gothic" charset="0"/>
              </a:rPr>
              <a:t>Blind or bad vision</a:t>
            </a:r>
          </a:p>
          <a:p>
            <a:r>
              <a:rPr lang="en-GB" altLang="en-US" b="1" dirty="0">
                <a:solidFill>
                  <a:srgbClr val="00512F"/>
                </a:solidFill>
                <a:latin typeface="Century Gothic" charset="0"/>
                <a:ea typeface="Century Gothic" charset="0"/>
                <a:cs typeface="Century Gothic" charset="0"/>
              </a:rPr>
              <a:t>Information literacy</a:t>
            </a:r>
          </a:p>
          <a:p>
            <a:endParaRPr lang="en-GB" altLang="en-US" b="1" dirty="0">
              <a:solidFill>
                <a:srgbClr val="00512F"/>
              </a:solidFill>
              <a:latin typeface="Century Gothic" charset="0"/>
              <a:ea typeface="Century Gothic" charset="0"/>
              <a:cs typeface="Century Gothic" charset="0"/>
            </a:endParaRPr>
          </a:p>
          <a:p>
            <a:r>
              <a:rPr lang="en-GB" altLang="en-US" b="1" dirty="0">
                <a:solidFill>
                  <a:srgbClr val="00512F"/>
                </a:solidFill>
                <a:latin typeface="Century Gothic" charset="0"/>
                <a:ea typeface="Century Gothic" charset="0"/>
                <a:cs typeface="Century Gothic" charset="0"/>
              </a:rPr>
              <a:t>It starts with:</a:t>
            </a:r>
          </a:p>
          <a:p>
            <a:pPr marL="514350" indent="-514350" algn="ctr">
              <a:buAutoNum type="arabicPeriod"/>
            </a:pPr>
            <a:r>
              <a:rPr lang="en-GB" altLang="en-US" sz="3200" b="1" dirty="0">
                <a:solidFill>
                  <a:srgbClr val="00512F"/>
                </a:solidFill>
                <a:latin typeface="Century Gothic" charset="0"/>
                <a:ea typeface="Century Gothic" charset="0"/>
                <a:cs typeface="Century Gothic" charset="0"/>
              </a:rPr>
              <a:t>Learn to Read</a:t>
            </a:r>
          </a:p>
          <a:p>
            <a:pPr marL="514350" indent="-514350" algn="ctr">
              <a:buAutoNum type="arabicPeriod"/>
            </a:pPr>
            <a:r>
              <a:rPr lang="en-GB" altLang="en-US" sz="3200" b="1" dirty="0">
                <a:solidFill>
                  <a:srgbClr val="00512F"/>
                </a:solidFill>
                <a:latin typeface="Century Gothic" charset="0"/>
                <a:ea typeface="Century Gothic" charset="0"/>
                <a:cs typeface="Century Gothic" charset="0"/>
              </a:rPr>
              <a:t>Read to Learn</a:t>
            </a:r>
            <a:endParaRPr lang="en-GB" sz="3200" dirty="0"/>
          </a:p>
        </p:txBody>
      </p:sp>
    </p:spTree>
    <p:extLst>
      <p:ext uri="{BB962C8B-B14F-4D97-AF65-F5344CB8AC3E}">
        <p14:creationId xmlns:p14="http://schemas.microsoft.com/office/powerpoint/2010/main" val="1769178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200176" y="140886"/>
            <a:ext cx="7439025" cy="1394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610292" y="413080"/>
            <a:ext cx="6048375" cy="923330"/>
          </a:xfrm>
          <a:prstGeom prst="rect">
            <a:avLst/>
          </a:prstGeom>
        </p:spPr>
        <p:txBody>
          <a:bodyPr wrap="square">
            <a:spAutoFit/>
          </a:bodyPr>
          <a:lstStyle/>
          <a:p>
            <a:pPr>
              <a:spcBef>
                <a:spcPct val="0"/>
              </a:spcBef>
              <a:buFontTx/>
              <a:buNone/>
            </a:pPr>
            <a:r>
              <a:rPr lang="en-US" altLang="en-US" b="1" dirty="0">
                <a:solidFill>
                  <a:srgbClr val="00512F"/>
                </a:solidFill>
                <a:latin typeface="Century Gothic" panose="020B0502020202020204" pitchFamily="34" charset="0"/>
              </a:rPr>
              <a:t>Public Interest: </a:t>
            </a:r>
            <a:r>
              <a:rPr lang="en-US" altLang="en-US" i="1" dirty="0">
                <a:latin typeface="Century Gothic" panose="020B0502020202020204" pitchFamily="34" charset="0"/>
              </a:rPr>
              <a:t>There must be favorable conditions to allow equal access to information and protect the public interest</a:t>
            </a: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532" y="234157"/>
            <a:ext cx="1089179" cy="1089179"/>
          </a:xfrm>
          <a:prstGeom prst="rect">
            <a:avLst/>
          </a:prstGeom>
        </p:spPr>
      </p:pic>
      <p:sp>
        <p:nvSpPr>
          <p:cNvPr id="15" name="Rectangle 14"/>
          <p:cNvSpPr/>
          <p:nvPr/>
        </p:nvSpPr>
        <p:spPr>
          <a:xfrm>
            <a:off x="200177" y="1675432"/>
            <a:ext cx="7439024" cy="27930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192" y="1759717"/>
            <a:ext cx="1105760" cy="1105760"/>
          </a:xfrm>
          <a:prstGeom prst="rect">
            <a:avLst/>
          </a:prstGeom>
        </p:spPr>
      </p:pic>
      <p:sp>
        <p:nvSpPr>
          <p:cNvPr id="17" name="Rectangle 16"/>
          <p:cNvSpPr/>
          <p:nvPr/>
        </p:nvSpPr>
        <p:spPr>
          <a:xfrm>
            <a:off x="1543202" y="1759717"/>
            <a:ext cx="6096000" cy="2523768"/>
          </a:xfrm>
          <a:prstGeom prst="rect">
            <a:avLst/>
          </a:prstGeom>
        </p:spPr>
        <p:txBody>
          <a:bodyPr>
            <a:spAutoFit/>
          </a:bodyPr>
          <a:lstStyle/>
          <a:p>
            <a:pPr>
              <a:spcBef>
                <a:spcPct val="0"/>
              </a:spcBef>
              <a:buFontTx/>
              <a:buNone/>
            </a:pPr>
            <a:r>
              <a:rPr lang="en-US" altLang="en-US" b="1" dirty="0">
                <a:solidFill>
                  <a:srgbClr val="00512F"/>
                </a:solidFill>
                <a:latin typeface="Century Gothic" panose="020B0502020202020204" pitchFamily="34" charset="0"/>
              </a:rPr>
              <a:t>Sample issues:</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Development</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Libraries</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Public Access to ICTs</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Net Neutrality</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Zero Rating</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Provenance</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Media Plurality</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Commodification of Information</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Public Domain</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Trade Negotiations</a:t>
            </a:r>
          </a:p>
        </p:txBody>
      </p:sp>
      <p:sp>
        <p:nvSpPr>
          <p:cNvPr id="18" name="Rectangle 17"/>
          <p:cNvSpPr/>
          <p:nvPr/>
        </p:nvSpPr>
        <p:spPr>
          <a:xfrm>
            <a:off x="200176" y="4608261"/>
            <a:ext cx="7439024" cy="12450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
          <p:cNvSpPr txBox="1">
            <a:spLocks noChangeArrowheads="1"/>
          </p:cNvSpPr>
          <p:nvPr/>
        </p:nvSpPr>
        <p:spPr bwMode="auto">
          <a:xfrm>
            <a:off x="1534137" y="4790903"/>
            <a:ext cx="6093424" cy="584775"/>
          </a:xfrm>
          <a:prstGeom prst="rect">
            <a:avLst/>
          </a:prstGeom>
          <a:noFill/>
          <a:ln w="15875">
            <a:noFill/>
            <a:miter lim="800000"/>
            <a:headEnd/>
            <a:tailEnd/>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nb-NO" altLang="en-US" sz="1800" b="1" dirty="0">
                <a:solidFill>
                  <a:srgbClr val="00512F"/>
                </a:solidFill>
                <a:latin typeface="Century Gothic" panose="020B0502020202020204" pitchFamily="34" charset="0"/>
              </a:rPr>
              <a:t>SDG Targets: </a:t>
            </a:r>
          </a:p>
          <a:p>
            <a:pPr>
              <a:spcBef>
                <a:spcPct val="0"/>
              </a:spcBef>
              <a:buFontTx/>
              <a:buNone/>
            </a:pPr>
            <a:r>
              <a:rPr lang="pt-BR" altLang="en-US" sz="1400" dirty="0">
                <a:latin typeface="Century Gothic" panose="020B0502020202020204" pitchFamily="34" charset="0"/>
              </a:rPr>
              <a:t>1.4, 4c, 8.5, 16.6, 16.10</a:t>
            </a:r>
          </a:p>
        </p:txBody>
      </p:sp>
      <p:sp>
        <p:nvSpPr>
          <p:cNvPr id="20" name="Rectangle 19"/>
          <p:cNvSpPr/>
          <p:nvPr/>
        </p:nvSpPr>
        <p:spPr>
          <a:xfrm>
            <a:off x="7779072" y="140887"/>
            <a:ext cx="3984172" cy="41624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767434" y="140886"/>
            <a:ext cx="3995810" cy="3600986"/>
          </a:xfrm>
          <a:prstGeom prst="rect">
            <a:avLst/>
          </a:prstGeom>
          <a:noFill/>
        </p:spPr>
        <p:txBody>
          <a:bodyPr wrap="square">
            <a:spAutoFit/>
          </a:bodyPr>
          <a:lstStyle/>
          <a:p>
            <a:pPr>
              <a:spcBef>
                <a:spcPct val="0"/>
              </a:spcBef>
              <a:buFontTx/>
              <a:buNone/>
            </a:pPr>
            <a:r>
              <a:rPr lang="en-US" altLang="en-US" b="1" dirty="0">
                <a:solidFill>
                  <a:srgbClr val="00512F"/>
                </a:solidFill>
                <a:latin typeface="Century Gothic" panose="020B0502020202020204" pitchFamily="34" charset="0"/>
              </a:rPr>
              <a:t>	 Policies: </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IFLA/UNESCO Public Library Manifesto (1994)</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IFLA/UNESCO School Library Manifesto (1998)</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 Position on Internet Governance (2013)</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 Statement on Libraries and Development (2013)</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The Lyon Declaration on Access to Information and Development (2014)</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 Internet Manifesto (2014)</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Joint Statement of Principles of Public Access in Libraries (2016)</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IFLA Position on Internet Neutrality and Zero Rating (2016)</a:t>
            </a:r>
          </a:p>
        </p:txBody>
      </p:sp>
      <p:pic>
        <p:nvPicPr>
          <p:cNvPr id="22" name="Picture 21"/>
          <p:cNvPicPr>
            <a:picLocks noChangeAspect="1"/>
          </p:cNvPicPr>
          <p:nvPr/>
        </p:nvPicPr>
        <p:blipFill rotWithShape="1">
          <a:blip r:embed="rId6">
            <a:extLst>
              <a:ext uri="{28A0092B-C50C-407E-A947-70E740481C1C}">
                <a14:useLocalDpi xmlns:a14="http://schemas.microsoft.com/office/drawing/2010/main" val="0"/>
              </a:ext>
            </a:extLst>
          </a:blip>
          <a:srcRect t="25300" b="50337"/>
          <a:stretch/>
        </p:blipFill>
        <p:spPr>
          <a:xfrm>
            <a:off x="7896152" y="211107"/>
            <a:ext cx="878974" cy="226510"/>
          </a:xfrm>
          <a:prstGeom prst="rect">
            <a:avLst/>
          </a:prstGeom>
        </p:spPr>
      </p:pic>
      <p:sp>
        <p:nvSpPr>
          <p:cNvPr id="23" name="Rectangle 22"/>
          <p:cNvSpPr/>
          <p:nvPr/>
        </p:nvSpPr>
        <p:spPr>
          <a:xfrm>
            <a:off x="7776497" y="4376826"/>
            <a:ext cx="4014454" cy="22329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775126" y="4570825"/>
            <a:ext cx="3097583" cy="1661993"/>
          </a:xfrm>
          <a:prstGeom prst="rect">
            <a:avLst/>
          </a:prstGeom>
        </p:spPr>
        <p:txBody>
          <a:bodyPr wrap="square">
            <a:spAutoFit/>
          </a:bodyPr>
          <a:lstStyle/>
          <a:p>
            <a:pPr>
              <a:spcBef>
                <a:spcPct val="0"/>
              </a:spcBef>
              <a:buFontTx/>
              <a:buNone/>
            </a:pPr>
            <a:r>
              <a:rPr lang="en-US" altLang="en-US" b="1" dirty="0">
                <a:solidFill>
                  <a:srgbClr val="00512F"/>
                </a:solidFill>
                <a:latin typeface="Century Gothic" panose="020B0502020202020204" pitchFamily="34" charset="0"/>
              </a:rPr>
              <a:t>External Positions:</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Manila Principles on Intermediary Liability (2015)</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Brussels Declaration on Trade and the Internet (2016)</a:t>
            </a:r>
          </a:p>
          <a:p>
            <a:pPr marL="285750" indent="-285750">
              <a:spcBef>
                <a:spcPct val="0"/>
              </a:spcBef>
              <a:buFont typeface="Arial" panose="020B0604020202020204" pitchFamily="34" charset="0"/>
              <a:buChar char="•"/>
            </a:pPr>
            <a:r>
              <a:rPr lang="en-US" altLang="en-US" sz="1400" dirty="0">
                <a:latin typeface="Century Gothic" panose="020B0502020202020204" pitchFamily="34" charset="0"/>
              </a:rPr>
              <a:t>Cape Town Declaration (2015)</a:t>
            </a:r>
          </a:p>
        </p:txBody>
      </p:sp>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26548" y="4606810"/>
            <a:ext cx="660334" cy="660336"/>
          </a:xfrm>
          <a:prstGeom prst="rect">
            <a:avLst/>
          </a:prstGeom>
        </p:spPr>
      </p:pic>
    </p:spTree>
    <p:extLst>
      <p:ext uri="{BB962C8B-B14F-4D97-AF65-F5344CB8AC3E}">
        <p14:creationId xmlns:p14="http://schemas.microsoft.com/office/powerpoint/2010/main" val="77619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2" name="Content Placeholder 1"/>
          <p:cNvSpPr>
            <a:spLocks noGrp="1"/>
          </p:cNvSpPr>
          <p:nvPr>
            <p:ph idx="1"/>
          </p:nvPr>
        </p:nvSpPr>
        <p:spPr/>
        <p:txBody>
          <a:bodyPr/>
          <a:lstStyle/>
          <a:p>
            <a:pPr marL="0" indent="0" algn="ctr">
              <a:buNone/>
            </a:pPr>
            <a:endParaRPr lang="en-GB" dirty="0"/>
          </a:p>
          <a:p>
            <a:pPr marL="0" indent="0" algn="ctr">
              <a:buNone/>
            </a:pPr>
            <a:endParaRPr lang="en-GB" dirty="0"/>
          </a:p>
          <a:p>
            <a:pPr marL="0" indent="0" algn="ctr">
              <a:buNone/>
            </a:pPr>
            <a:r>
              <a:rPr lang="en-GB" sz="4400" dirty="0"/>
              <a:t>   </a:t>
            </a: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404FEBEB-BF6A-49FD-961D-90DAF93B02F8}"/>
              </a:ext>
            </a:extLst>
          </p:cNvPr>
          <p:cNvPicPr>
            <a:picLocks noChangeAspect="1"/>
          </p:cNvPicPr>
          <p:nvPr/>
        </p:nvPicPr>
        <p:blipFill>
          <a:blip r:embed="rId4"/>
          <a:stretch>
            <a:fillRect/>
          </a:stretch>
        </p:blipFill>
        <p:spPr>
          <a:xfrm>
            <a:off x="3533103" y="116166"/>
            <a:ext cx="5215661" cy="6741834"/>
          </a:xfrm>
          <a:prstGeom prst="rect">
            <a:avLst/>
          </a:prstGeom>
        </p:spPr>
      </p:pic>
    </p:spTree>
    <p:extLst>
      <p:ext uri="{BB962C8B-B14F-4D97-AF65-F5344CB8AC3E}">
        <p14:creationId xmlns:p14="http://schemas.microsoft.com/office/powerpoint/2010/main" val="3002846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16426" y="1704181"/>
            <a:ext cx="1994127" cy="46223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srgbClr val="FFFFFF"/>
              </a:solidFill>
              <a:latin typeface="Arial"/>
            </a:endParaRPr>
          </a:p>
        </p:txBody>
      </p:sp>
      <p:sp>
        <p:nvSpPr>
          <p:cNvPr id="31" name="Isosceles Triangle 30"/>
          <p:cNvSpPr/>
          <p:nvPr/>
        </p:nvSpPr>
        <p:spPr>
          <a:xfrm rot="5400000">
            <a:off x="937558" y="3752489"/>
            <a:ext cx="4138857" cy="216809"/>
          </a:xfrm>
          <a:prstGeom prst="triangle">
            <a:avLst>
              <a:gd name="adj" fmla="val 4947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dirty="0">
              <a:solidFill>
                <a:srgbClr val="35393D"/>
              </a:solidFill>
              <a:latin typeface="Arial"/>
            </a:endParaRPr>
          </a:p>
        </p:txBody>
      </p:sp>
      <p:sp>
        <p:nvSpPr>
          <p:cNvPr id="79" name="Rectangle 78"/>
          <p:cNvSpPr/>
          <p:nvPr/>
        </p:nvSpPr>
        <p:spPr>
          <a:xfrm>
            <a:off x="3213227" y="4903234"/>
            <a:ext cx="1812707" cy="970879"/>
          </a:xfrm>
          <a:prstGeom prst="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srgbClr val="35393D"/>
                </a:solidFill>
                <a:latin typeface="Calibri" pitchFamily="34" charset="0"/>
              </a:rPr>
              <a:t>Ensure librarians have best trained staff</a:t>
            </a:r>
          </a:p>
        </p:txBody>
      </p:sp>
      <p:sp>
        <p:nvSpPr>
          <p:cNvPr id="35" name="Rounded Rectangle 34"/>
          <p:cNvSpPr/>
          <p:nvPr/>
        </p:nvSpPr>
        <p:spPr>
          <a:xfrm>
            <a:off x="2892291" y="1142998"/>
            <a:ext cx="2142455" cy="343765"/>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100" b="1" i="1" dirty="0">
                <a:solidFill>
                  <a:prstClr val="white"/>
                </a:solidFill>
                <a:latin typeface="Calibri" pitchFamily="34" charset="0"/>
              </a:rPr>
              <a:t>OUTPUTS</a:t>
            </a:r>
          </a:p>
        </p:txBody>
      </p:sp>
      <p:sp>
        <p:nvSpPr>
          <p:cNvPr id="36" name="Rounded Rectangle 35"/>
          <p:cNvSpPr/>
          <p:nvPr/>
        </p:nvSpPr>
        <p:spPr>
          <a:xfrm>
            <a:off x="868799" y="1156873"/>
            <a:ext cx="1788511" cy="329890"/>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100" b="1" i="1" dirty="0">
                <a:solidFill>
                  <a:prstClr val="white"/>
                </a:solidFill>
                <a:latin typeface="Calibri" pitchFamily="34" charset="0"/>
              </a:rPr>
              <a:t>IFLA APPROACH</a:t>
            </a:r>
          </a:p>
        </p:txBody>
      </p:sp>
      <p:sp>
        <p:nvSpPr>
          <p:cNvPr id="37" name="Rounded Rectangle 36"/>
          <p:cNvSpPr/>
          <p:nvPr/>
        </p:nvSpPr>
        <p:spPr>
          <a:xfrm>
            <a:off x="5504707" y="1143002"/>
            <a:ext cx="1888396" cy="406592"/>
          </a:xfrm>
          <a:prstGeom prst="round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100" b="1" i="1" dirty="0">
                <a:solidFill>
                  <a:prstClr val="white"/>
                </a:solidFill>
                <a:latin typeface="Calibri" pitchFamily="34" charset="0"/>
              </a:rPr>
              <a:t>DIRECT OUTCOMES IFLA members</a:t>
            </a:r>
          </a:p>
        </p:txBody>
      </p:sp>
      <p:sp>
        <p:nvSpPr>
          <p:cNvPr id="38" name="Rounded Rectangle 37"/>
          <p:cNvSpPr/>
          <p:nvPr/>
        </p:nvSpPr>
        <p:spPr>
          <a:xfrm>
            <a:off x="7863064" y="1135669"/>
            <a:ext cx="3534947" cy="413925"/>
          </a:xfrm>
          <a:prstGeom prst="roundRect">
            <a:avLst/>
          </a:prstGeom>
          <a:solidFill>
            <a:schemeClr val="tx1">
              <a:lumMod val="5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100" b="1" i="1" dirty="0">
                <a:solidFill>
                  <a:prstClr val="white"/>
                </a:solidFill>
                <a:latin typeface="Calibri" pitchFamily="34" charset="0"/>
              </a:rPr>
              <a:t>LONG-TERM IMPACT on community and users</a:t>
            </a:r>
          </a:p>
        </p:txBody>
      </p:sp>
      <p:sp>
        <p:nvSpPr>
          <p:cNvPr id="28" name="Rounded Rectangle 27"/>
          <p:cNvSpPr/>
          <p:nvPr/>
        </p:nvSpPr>
        <p:spPr>
          <a:xfrm>
            <a:off x="5678327" y="2724859"/>
            <a:ext cx="1524000" cy="811175"/>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Better engaged through high quality information</a:t>
            </a:r>
          </a:p>
          <a:p>
            <a:pPr algn="ctr" defTabSz="1219170"/>
            <a:endParaRPr lang="en-US" sz="1400" i="1" dirty="0">
              <a:solidFill>
                <a:prstClr val="white"/>
              </a:solidFill>
              <a:latin typeface="Calibri" pitchFamily="34" charset="0"/>
            </a:endParaRPr>
          </a:p>
        </p:txBody>
      </p:sp>
      <p:sp>
        <p:nvSpPr>
          <p:cNvPr id="26" name="Rectangle 25"/>
          <p:cNvSpPr/>
          <p:nvPr/>
        </p:nvSpPr>
        <p:spPr>
          <a:xfrm>
            <a:off x="3213227" y="2853570"/>
            <a:ext cx="1821519" cy="970879"/>
          </a:xfrm>
          <a:prstGeom prst="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srgbClr val="35393D"/>
                </a:solidFill>
                <a:latin typeface="Calibri" pitchFamily="34" charset="0"/>
              </a:rPr>
              <a:t>Ensure libraries have necessary virtual and physical assets</a:t>
            </a:r>
          </a:p>
        </p:txBody>
      </p:sp>
      <p:sp>
        <p:nvSpPr>
          <p:cNvPr id="70" name="Rectangle 69"/>
          <p:cNvSpPr/>
          <p:nvPr/>
        </p:nvSpPr>
        <p:spPr>
          <a:xfrm>
            <a:off x="1042230" y="1791464"/>
            <a:ext cx="1574633" cy="809381"/>
          </a:xfrm>
          <a:prstGeom prst="rect">
            <a:avLst/>
          </a:prstGeom>
          <a:solidFill>
            <a:schemeClr val="accent4">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prstClr val="white"/>
                </a:solidFill>
                <a:latin typeface="Calibri" pitchFamily="34" charset="0"/>
              </a:rPr>
              <a:t>Build a highly engaged network of library leaders</a:t>
            </a:r>
          </a:p>
        </p:txBody>
      </p:sp>
      <p:sp>
        <p:nvSpPr>
          <p:cNvPr id="24" name="Rectangle 23"/>
          <p:cNvSpPr/>
          <p:nvPr/>
        </p:nvSpPr>
        <p:spPr>
          <a:xfrm>
            <a:off x="1042230" y="4037407"/>
            <a:ext cx="1574633" cy="809381"/>
          </a:xfrm>
          <a:prstGeom prst="rect">
            <a:avLst/>
          </a:prstGeom>
          <a:solidFill>
            <a:schemeClr val="accent4">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prstClr val="white"/>
                </a:solidFill>
                <a:latin typeface="Calibri" pitchFamily="34" charset="0"/>
              </a:rPr>
              <a:t>Enable field to advance agenda, including advocacy for sustainable funding</a:t>
            </a:r>
          </a:p>
        </p:txBody>
      </p:sp>
      <p:sp>
        <p:nvSpPr>
          <p:cNvPr id="41" name="Rectangle 40"/>
          <p:cNvSpPr/>
          <p:nvPr/>
        </p:nvSpPr>
        <p:spPr>
          <a:xfrm>
            <a:off x="1042230" y="2885950"/>
            <a:ext cx="1574633" cy="809381"/>
          </a:xfrm>
          <a:prstGeom prst="rect">
            <a:avLst/>
          </a:prstGeom>
          <a:solidFill>
            <a:schemeClr val="accent4">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prstClr val="white"/>
                </a:solidFill>
                <a:latin typeface="Calibri" pitchFamily="34" charset="0"/>
              </a:rPr>
              <a:t>Provide training and skill development for librarians to increase their user/community impact</a:t>
            </a:r>
          </a:p>
        </p:txBody>
      </p:sp>
      <p:sp>
        <p:nvSpPr>
          <p:cNvPr id="27" name="Rectangle 26"/>
          <p:cNvSpPr/>
          <p:nvPr/>
        </p:nvSpPr>
        <p:spPr>
          <a:xfrm>
            <a:off x="1042230" y="5120940"/>
            <a:ext cx="1574633" cy="809381"/>
          </a:xfrm>
          <a:prstGeom prst="rect">
            <a:avLst/>
          </a:prstGeom>
          <a:solidFill>
            <a:schemeClr val="accent4">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prstClr val="white"/>
                </a:solidFill>
                <a:latin typeface="Calibri" pitchFamily="34" charset="0"/>
              </a:rPr>
              <a:t>Arm field with cutting edge, actionable research</a:t>
            </a:r>
          </a:p>
        </p:txBody>
      </p:sp>
      <p:sp>
        <p:nvSpPr>
          <p:cNvPr id="54" name="Rectangle 53"/>
          <p:cNvSpPr/>
          <p:nvPr/>
        </p:nvSpPr>
        <p:spPr>
          <a:xfrm>
            <a:off x="3213227" y="1830999"/>
            <a:ext cx="1812707" cy="970879"/>
          </a:xfrm>
          <a:prstGeom prst="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srgbClr val="35393D"/>
                </a:solidFill>
                <a:latin typeface="Calibri" pitchFamily="34" charset="0"/>
              </a:rPr>
              <a:t>Ensure perception that libraries are critical community assets </a:t>
            </a:r>
          </a:p>
        </p:txBody>
      </p:sp>
      <p:sp>
        <p:nvSpPr>
          <p:cNvPr id="59" name="Isosceles Triangle 58"/>
          <p:cNvSpPr/>
          <p:nvPr/>
        </p:nvSpPr>
        <p:spPr>
          <a:xfrm rot="5400000">
            <a:off x="3207030" y="3752489"/>
            <a:ext cx="4138857" cy="216809"/>
          </a:xfrm>
          <a:prstGeom prst="triangle">
            <a:avLst>
              <a:gd name="adj" fmla="val 4947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dirty="0">
              <a:solidFill>
                <a:srgbClr val="35393D"/>
              </a:solidFill>
              <a:latin typeface="Arial"/>
            </a:endParaRPr>
          </a:p>
        </p:txBody>
      </p:sp>
      <p:sp>
        <p:nvSpPr>
          <p:cNvPr id="60" name="Isosceles Triangle 59"/>
          <p:cNvSpPr/>
          <p:nvPr/>
        </p:nvSpPr>
        <p:spPr>
          <a:xfrm rot="5400000">
            <a:off x="5591422" y="3752489"/>
            <a:ext cx="4138857" cy="216809"/>
          </a:xfrm>
          <a:prstGeom prst="triangle">
            <a:avLst>
              <a:gd name="adj" fmla="val 4947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dirty="0">
              <a:solidFill>
                <a:srgbClr val="35393D"/>
              </a:solidFill>
              <a:latin typeface="Arial"/>
            </a:endParaRPr>
          </a:p>
        </p:txBody>
      </p:sp>
      <p:sp>
        <p:nvSpPr>
          <p:cNvPr id="61" name="Rounded Rectangle 60"/>
          <p:cNvSpPr/>
          <p:nvPr/>
        </p:nvSpPr>
        <p:spPr>
          <a:xfrm>
            <a:off x="8948059" y="1980722"/>
            <a:ext cx="1524000" cy="811175"/>
          </a:xfrm>
          <a:prstGeom prst="roundRect">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Better employed</a:t>
            </a:r>
          </a:p>
          <a:p>
            <a:pPr algn="ctr" defTabSz="1219170"/>
            <a:endParaRPr lang="en-US" sz="1400" i="1" dirty="0">
              <a:solidFill>
                <a:prstClr val="white"/>
              </a:solidFill>
              <a:latin typeface="Calibri" pitchFamily="34" charset="0"/>
            </a:endParaRPr>
          </a:p>
        </p:txBody>
      </p:sp>
      <p:sp>
        <p:nvSpPr>
          <p:cNvPr id="62" name="Rounded Rectangle 61"/>
          <p:cNvSpPr/>
          <p:nvPr/>
        </p:nvSpPr>
        <p:spPr>
          <a:xfrm>
            <a:off x="5678327" y="3757311"/>
            <a:ext cx="1524000" cy="811175"/>
          </a:xfrm>
          <a:prstGeom prst="round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Better connected</a:t>
            </a:r>
          </a:p>
          <a:p>
            <a:pPr algn="ctr" defTabSz="1219170"/>
            <a:endParaRPr lang="en-US" sz="1400" i="1" dirty="0">
              <a:solidFill>
                <a:prstClr val="white"/>
              </a:solidFill>
              <a:latin typeface="Calibri" pitchFamily="34" charset="0"/>
            </a:endParaRPr>
          </a:p>
        </p:txBody>
      </p:sp>
      <p:sp>
        <p:nvSpPr>
          <p:cNvPr id="29" name="Rounded Rectangle 28"/>
          <p:cNvSpPr/>
          <p:nvPr/>
        </p:nvSpPr>
        <p:spPr>
          <a:xfrm>
            <a:off x="8948059" y="3092323"/>
            <a:ext cx="1524000" cy="811175"/>
          </a:xfrm>
          <a:prstGeom prst="roundRect">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More healthy</a:t>
            </a:r>
          </a:p>
          <a:p>
            <a:pPr algn="ctr" defTabSz="1219170"/>
            <a:endParaRPr lang="en-US" sz="1400" i="1" dirty="0">
              <a:solidFill>
                <a:prstClr val="white"/>
              </a:solidFill>
              <a:latin typeface="Calibri" pitchFamily="34" charset="0"/>
            </a:endParaRPr>
          </a:p>
        </p:txBody>
      </p:sp>
      <p:sp>
        <p:nvSpPr>
          <p:cNvPr id="30" name="Rounded Rectangle 29"/>
          <p:cNvSpPr/>
          <p:nvPr/>
        </p:nvSpPr>
        <p:spPr>
          <a:xfrm>
            <a:off x="8948059" y="4155993"/>
            <a:ext cx="1524000" cy="811175"/>
          </a:xfrm>
          <a:prstGeom prst="roundRect">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Better educated</a:t>
            </a:r>
          </a:p>
          <a:p>
            <a:pPr algn="ctr" defTabSz="1219170"/>
            <a:endParaRPr lang="en-US" sz="1400" i="1" dirty="0">
              <a:solidFill>
                <a:prstClr val="white"/>
              </a:solidFill>
              <a:latin typeface="Calibri" pitchFamily="34" charset="0"/>
            </a:endParaRPr>
          </a:p>
        </p:txBody>
      </p:sp>
      <p:sp>
        <p:nvSpPr>
          <p:cNvPr id="33" name="Rectangle 32"/>
          <p:cNvSpPr/>
          <p:nvPr/>
        </p:nvSpPr>
        <p:spPr>
          <a:xfrm>
            <a:off x="3197269" y="3874127"/>
            <a:ext cx="1812707" cy="970879"/>
          </a:xfrm>
          <a:prstGeom prst="rect">
            <a:avLst/>
          </a:prstGeom>
          <a:solidFill>
            <a:schemeClr val="accent3">
              <a:lumMod val="20000"/>
              <a:lumOff val="8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indent="3175" algn="ctr" defTabSz="1219170"/>
            <a:r>
              <a:rPr lang="en-US" sz="1100" b="1" dirty="0">
                <a:solidFill>
                  <a:srgbClr val="35393D"/>
                </a:solidFill>
                <a:latin typeface="Calibri" pitchFamily="34" charset="0"/>
              </a:rPr>
              <a:t>Ensure relevant services</a:t>
            </a:r>
          </a:p>
        </p:txBody>
      </p:sp>
      <p:sp>
        <p:nvSpPr>
          <p:cNvPr id="34" name="Rounded Rectangle 33"/>
          <p:cNvSpPr/>
          <p:nvPr/>
        </p:nvSpPr>
        <p:spPr>
          <a:xfrm>
            <a:off x="8948059" y="5189790"/>
            <a:ext cx="1524000" cy="811175"/>
          </a:xfrm>
          <a:prstGeom prst="roundRect">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1219170"/>
            <a:r>
              <a:rPr lang="en-US" sz="1400" b="1" i="1" dirty="0">
                <a:solidFill>
                  <a:prstClr val="white"/>
                </a:solidFill>
                <a:latin typeface="Calibri" pitchFamily="34" charset="0"/>
              </a:rPr>
              <a:t>More engaged in community </a:t>
            </a:r>
          </a:p>
          <a:p>
            <a:pPr algn="ctr" defTabSz="1219170"/>
            <a:endParaRPr lang="en-US" sz="1400" i="1" dirty="0">
              <a:solidFill>
                <a:prstClr val="white"/>
              </a:solidFill>
              <a:latin typeface="Calibri" pitchFamily="34" charset="0"/>
            </a:endParaRPr>
          </a:p>
        </p:txBody>
      </p:sp>
      <p:sp>
        <p:nvSpPr>
          <p:cNvPr id="5" name="Right Arrow 4"/>
          <p:cNvSpPr/>
          <p:nvPr/>
        </p:nvSpPr>
        <p:spPr>
          <a:xfrm>
            <a:off x="835479" y="6174679"/>
            <a:ext cx="10485664" cy="697311"/>
          </a:xfrm>
          <a:prstGeom prst="rightArrow">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srgbClr val="FFFFFF"/>
              </a:solidFill>
              <a:latin typeface="Arial"/>
            </a:endParaRPr>
          </a:p>
        </p:txBody>
      </p:sp>
      <p:sp>
        <p:nvSpPr>
          <p:cNvPr id="6" name="TextBox 5"/>
          <p:cNvSpPr txBox="1"/>
          <p:nvPr/>
        </p:nvSpPr>
        <p:spPr>
          <a:xfrm>
            <a:off x="3197269" y="6370095"/>
            <a:ext cx="7848600" cy="806595"/>
          </a:xfrm>
          <a:prstGeom prst="rect">
            <a:avLst/>
          </a:prstGeom>
          <a:noFill/>
        </p:spPr>
        <p:txBody>
          <a:bodyPr wrap="square" lIns="0" tIns="0" rIns="0" bIns="0" rtlCol="0">
            <a:noAutofit/>
          </a:bodyPr>
          <a:lstStyle/>
          <a:p>
            <a:pPr defTabSz="1219170"/>
            <a:r>
              <a:rPr lang="en-US" sz="1867" i="1" dirty="0">
                <a:solidFill>
                  <a:srgbClr val="000000"/>
                </a:solidFill>
                <a:latin typeface="Arial" pitchFamily="34" charset="0"/>
                <a:cs typeface="Arial" pitchFamily="34" charset="0"/>
              </a:rPr>
              <a:t>Libraries as engines of development/Key community assets</a:t>
            </a:r>
          </a:p>
        </p:txBody>
      </p:sp>
      <p:sp>
        <p:nvSpPr>
          <p:cNvPr id="8" name="TextBox 7"/>
          <p:cNvSpPr txBox="1"/>
          <p:nvPr/>
        </p:nvSpPr>
        <p:spPr>
          <a:xfrm>
            <a:off x="671748" y="5947869"/>
            <a:ext cx="2367307" cy="195416"/>
          </a:xfrm>
          <a:prstGeom prst="rect">
            <a:avLst/>
          </a:prstGeom>
          <a:noFill/>
        </p:spPr>
        <p:txBody>
          <a:bodyPr wrap="square" lIns="0" tIns="0" rIns="0" bIns="0" rtlCol="0">
            <a:noAutofit/>
          </a:bodyPr>
          <a:lstStyle/>
          <a:p>
            <a:pPr algn="ctr" defTabSz="1219170"/>
            <a:r>
              <a:rPr lang="en-US" sz="1200" i="1" dirty="0">
                <a:solidFill>
                  <a:srgbClr val="000000"/>
                </a:solidFill>
                <a:latin typeface="Arial" pitchFamily="34" charset="0"/>
                <a:cs typeface="Arial" pitchFamily="34" charset="0"/>
              </a:rPr>
              <a:t>Knowledge sharing</a:t>
            </a:r>
          </a:p>
          <a:p>
            <a:pPr algn="ctr" defTabSz="1219170"/>
            <a:r>
              <a:rPr lang="en-US" sz="1200" i="1" dirty="0">
                <a:solidFill>
                  <a:srgbClr val="000000"/>
                </a:solidFill>
                <a:latin typeface="Arial" pitchFamily="34" charset="0"/>
                <a:cs typeface="Arial" pitchFamily="34" charset="0"/>
              </a:rPr>
              <a:t>Partnerships</a:t>
            </a:r>
          </a:p>
        </p:txBody>
      </p:sp>
      <p:sp>
        <p:nvSpPr>
          <p:cNvPr id="4" name="TextBox 3"/>
          <p:cNvSpPr txBox="1"/>
          <p:nvPr/>
        </p:nvSpPr>
        <p:spPr>
          <a:xfrm>
            <a:off x="3213227" y="5947870"/>
            <a:ext cx="1975404" cy="394085"/>
          </a:xfrm>
          <a:prstGeom prst="rect">
            <a:avLst/>
          </a:prstGeom>
          <a:noFill/>
        </p:spPr>
        <p:txBody>
          <a:bodyPr wrap="square" lIns="0" tIns="0" rIns="0" bIns="0" rtlCol="0">
            <a:noAutofit/>
          </a:bodyPr>
          <a:lstStyle/>
          <a:p>
            <a:pPr algn="ctr" defTabSz="1219170"/>
            <a:r>
              <a:rPr lang="en-US" sz="1200" i="1" dirty="0">
                <a:solidFill>
                  <a:srgbClr val="000000"/>
                </a:solidFill>
                <a:latin typeface="Arial" pitchFamily="34" charset="0"/>
                <a:cs typeface="Arial" pitchFamily="34" charset="0"/>
              </a:rPr>
              <a:t>Metrics: # users, quality of user experience</a:t>
            </a:r>
          </a:p>
        </p:txBody>
      </p:sp>
      <p:sp>
        <p:nvSpPr>
          <p:cNvPr id="9" name="TextBox 8"/>
          <p:cNvSpPr txBox="1"/>
          <p:nvPr/>
        </p:nvSpPr>
        <p:spPr>
          <a:xfrm>
            <a:off x="11527972" y="6248401"/>
            <a:ext cx="381000" cy="272143"/>
          </a:xfrm>
          <a:prstGeom prst="rect">
            <a:avLst/>
          </a:prstGeom>
          <a:noFill/>
        </p:spPr>
        <p:txBody>
          <a:bodyPr wrap="square" lIns="0" tIns="0" rIns="0" bIns="0" rtlCol="0">
            <a:noAutofit/>
          </a:bodyPr>
          <a:lstStyle/>
          <a:p>
            <a:pPr defTabSz="1219170"/>
            <a:r>
              <a:rPr lang="en-US" sz="1067" dirty="0">
                <a:solidFill>
                  <a:srgbClr val="000000"/>
                </a:solidFill>
                <a:latin typeface="Arial" pitchFamily="34" charset="0"/>
                <a:cs typeface="Arial" pitchFamily="34" charset="0"/>
              </a:rPr>
              <a:t>5</a:t>
            </a:r>
          </a:p>
        </p:txBody>
      </p:sp>
    </p:spTree>
    <p:extLst>
      <p:ext uri="{BB962C8B-B14F-4D97-AF65-F5344CB8AC3E}">
        <p14:creationId xmlns:p14="http://schemas.microsoft.com/office/powerpoint/2010/main" val="303363613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6"/>
          <p:cNvSpPr>
            <a:spLocks noGrp="1"/>
          </p:cNvSpPr>
          <p:nvPr>
            <p:ph type="title"/>
          </p:nvPr>
        </p:nvSpPr>
        <p:spPr>
          <a:xfrm>
            <a:off x="504532" y="471220"/>
            <a:ext cx="11220938" cy="640123"/>
          </a:xfrm>
          <a:solidFill>
            <a:schemeClr val="bg1"/>
          </a:solidFill>
        </p:spPr>
        <p:txBody>
          <a:bodyPr>
            <a:normAutofit/>
          </a:bodyPr>
          <a:lstStyle/>
          <a:p>
            <a:r>
              <a:rPr lang="en-US" sz="4000" b="1" dirty="0">
                <a:solidFill>
                  <a:srgbClr val="00502F"/>
                </a:solidFill>
                <a:latin typeface="Century Gothic" panose="020B0502020202020204" pitchFamily="34" charset="0"/>
              </a:rPr>
              <a:t>Timeline IAP</a:t>
            </a:r>
          </a:p>
        </p:txBody>
      </p:sp>
      <p:cxnSp>
        <p:nvCxnSpPr>
          <p:cNvPr id="3" name="Straight Connector 2"/>
          <p:cNvCxnSpPr/>
          <p:nvPr/>
        </p:nvCxnSpPr>
        <p:spPr>
          <a:xfrm flipV="1">
            <a:off x="0" y="3140017"/>
            <a:ext cx="12192000" cy="51759"/>
          </a:xfrm>
          <a:prstGeom prst="line">
            <a:avLst/>
          </a:prstGeom>
          <a:ln w="57150">
            <a:solidFill>
              <a:srgbClr val="00512F"/>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51394" y="3083946"/>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894334" y="3092794"/>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9685802">
            <a:off x="433169" y="1787652"/>
            <a:ext cx="3964090" cy="307777"/>
          </a:xfrm>
          <a:prstGeom prst="rect">
            <a:avLst/>
          </a:prstGeom>
        </p:spPr>
        <p:txBody>
          <a:bodyPr wrap="square">
            <a:spAutoFit/>
          </a:bodyPr>
          <a:lstStyle/>
          <a:p>
            <a:r>
              <a:rPr lang="en-US" altLang="en-US" sz="1400" dirty="0">
                <a:latin typeface="Century Gothic" charset="0"/>
                <a:ea typeface="Century Gothic" charset="0"/>
                <a:cs typeface="Century Gothic" charset="0"/>
              </a:rPr>
              <a:t>International Advocacy Plan </a:t>
            </a:r>
            <a:r>
              <a:rPr lang="en-GB" altLang="en-US" sz="1400" dirty="0">
                <a:latin typeface="Century Gothic" charset="0"/>
                <a:ea typeface="Century Gothic" charset="0"/>
                <a:cs typeface="Century Gothic" charset="0"/>
              </a:rPr>
              <a:t>(2016)</a:t>
            </a:r>
            <a:endParaRPr lang="en-GB" altLang="en-US" sz="1400" dirty="0">
              <a:latin typeface="Century Gothic" panose="020B0502020202020204" pitchFamily="34" charset="0"/>
              <a:ea typeface="ＭＳ Ｐゴシック" charset="-128"/>
            </a:endParaRPr>
          </a:p>
        </p:txBody>
      </p:sp>
      <p:sp>
        <p:nvSpPr>
          <p:cNvPr id="29" name="Rectangle 28"/>
          <p:cNvSpPr/>
          <p:nvPr/>
        </p:nvSpPr>
        <p:spPr>
          <a:xfrm rot="19685802">
            <a:off x="1847159" y="1874632"/>
            <a:ext cx="3601875" cy="307777"/>
          </a:xfrm>
          <a:prstGeom prst="rect">
            <a:avLst/>
          </a:prstGeom>
        </p:spPr>
        <p:txBody>
          <a:bodyPr wrap="square">
            <a:spAutoFit/>
          </a:bodyPr>
          <a:lstStyle/>
          <a:p>
            <a:r>
              <a:rPr lang="en-GB" altLang="en-US" sz="1400" dirty="0">
                <a:latin typeface="Century Gothic" charset="0"/>
                <a:ea typeface="Century Gothic" charset="0"/>
                <a:cs typeface="Century Gothic" charset="0"/>
              </a:rPr>
              <a:t>Train the Trainer workshop (2016)</a:t>
            </a:r>
          </a:p>
        </p:txBody>
      </p:sp>
      <p:sp>
        <p:nvSpPr>
          <p:cNvPr id="30" name="Oval 29"/>
          <p:cNvSpPr/>
          <p:nvPr/>
        </p:nvSpPr>
        <p:spPr>
          <a:xfrm>
            <a:off x="3340876" y="3091028"/>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rot="19685802">
            <a:off x="3111904" y="1778477"/>
            <a:ext cx="3784152" cy="523220"/>
          </a:xfrm>
          <a:prstGeom prst="rect">
            <a:avLst/>
          </a:prstGeom>
        </p:spPr>
        <p:txBody>
          <a:bodyPr wrap="square">
            <a:spAutoFit/>
          </a:bodyPr>
          <a:lstStyle/>
          <a:p>
            <a:r>
              <a:rPr lang="en-GB" altLang="en-US" sz="1400" dirty="0">
                <a:latin typeface="Century Gothic" charset="0"/>
                <a:ea typeface="Century Gothic" charset="0"/>
                <a:cs typeface="Century Gothic" charset="0"/>
              </a:rPr>
              <a:t>Regional workshops Singapore;</a:t>
            </a:r>
          </a:p>
          <a:p>
            <a:r>
              <a:rPr lang="en-GB" altLang="en-US" sz="1400" dirty="0">
                <a:latin typeface="Century Gothic" charset="0"/>
                <a:ea typeface="Century Gothic" charset="0"/>
                <a:cs typeface="Century Gothic" charset="0"/>
              </a:rPr>
              <a:t>Pretoria, Montevideo, Den Haag (2016)</a:t>
            </a:r>
          </a:p>
        </p:txBody>
      </p:sp>
      <p:sp>
        <p:nvSpPr>
          <p:cNvPr id="32" name="Oval 31"/>
          <p:cNvSpPr/>
          <p:nvPr/>
        </p:nvSpPr>
        <p:spPr>
          <a:xfrm>
            <a:off x="5007177" y="3091028"/>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19685802">
            <a:off x="4826320" y="1813245"/>
            <a:ext cx="3592023" cy="523220"/>
          </a:xfrm>
          <a:prstGeom prst="rect">
            <a:avLst/>
          </a:prstGeom>
        </p:spPr>
        <p:txBody>
          <a:bodyPr wrap="square">
            <a:spAutoFit/>
          </a:bodyPr>
          <a:lstStyle/>
          <a:p>
            <a:r>
              <a:rPr lang="en-GB" altLang="en-US" sz="1400" dirty="0">
                <a:latin typeface="Century Gothic" charset="0"/>
                <a:ea typeface="Century Gothic" charset="0"/>
                <a:cs typeface="Century Gothic" charset="0"/>
              </a:rPr>
              <a:t>Call for IAP proposals January and August 2017</a:t>
            </a:r>
          </a:p>
        </p:txBody>
      </p:sp>
      <p:sp>
        <p:nvSpPr>
          <p:cNvPr id="34" name="Oval 33"/>
          <p:cNvSpPr/>
          <p:nvPr/>
        </p:nvSpPr>
        <p:spPr>
          <a:xfrm>
            <a:off x="6671164" y="3077167"/>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rot="19685802">
            <a:off x="6432426" y="1833792"/>
            <a:ext cx="3119189" cy="523220"/>
          </a:xfrm>
          <a:prstGeom prst="rect">
            <a:avLst/>
          </a:prstGeom>
        </p:spPr>
        <p:txBody>
          <a:bodyPr wrap="square">
            <a:spAutoFit/>
          </a:bodyPr>
          <a:lstStyle/>
          <a:p>
            <a:r>
              <a:rPr lang="en-GB" altLang="en-US" sz="1400" dirty="0">
                <a:latin typeface="Century Gothic" charset="0"/>
                <a:ea typeface="Century Gothic" charset="0"/>
                <a:cs typeface="Century Gothic" charset="0"/>
              </a:rPr>
              <a:t>Workshops Jamaica and Doha (2017)</a:t>
            </a:r>
          </a:p>
        </p:txBody>
      </p:sp>
      <p:sp>
        <p:nvSpPr>
          <p:cNvPr id="36" name="Oval 35"/>
          <p:cNvSpPr/>
          <p:nvPr/>
        </p:nvSpPr>
        <p:spPr>
          <a:xfrm>
            <a:off x="8311914" y="3077166"/>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19685802">
            <a:off x="8278944" y="1897597"/>
            <a:ext cx="3046873" cy="523220"/>
          </a:xfrm>
          <a:prstGeom prst="rect">
            <a:avLst/>
          </a:prstGeom>
        </p:spPr>
        <p:txBody>
          <a:bodyPr wrap="square">
            <a:spAutoFit/>
          </a:bodyPr>
          <a:lstStyle/>
          <a:p>
            <a:r>
              <a:rPr lang="en-GB" altLang="en-US" sz="1400" dirty="0">
                <a:latin typeface="Century Gothic" charset="0"/>
                <a:ea typeface="Century Gothic" charset="0"/>
                <a:cs typeface="Century Gothic" charset="0"/>
              </a:rPr>
              <a:t>Continues follow up by participants</a:t>
            </a:r>
          </a:p>
        </p:txBody>
      </p:sp>
      <p:sp>
        <p:nvSpPr>
          <p:cNvPr id="38" name="Oval 37"/>
          <p:cNvSpPr/>
          <p:nvPr/>
        </p:nvSpPr>
        <p:spPr>
          <a:xfrm>
            <a:off x="9879815" y="3083946"/>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19685802">
            <a:off x="10183428" y="2174636"/>
            <a:ext cx="2074607" cy="307777"/>
          </a:xfrm>
          <a:prstGeom prst="rect">
            <a:avLst/>
          </a:prstGeom>
        </p:spPr>
        <p:txBody>
          <a:bodyPr wrap="none">
            <a:spAutoFit/>
          </a:bodyPr>
          <a:lstStyle/>
          <a:p>
            <a:r>
              <a:rPr lang="en-GB" altLang="en-US" sz="1400" dirty="0">
                <a:latin typeface="Century Gothic" charset="0"/>
                <a:ea typeface="Century Gothic" charset="0"/>
                <a:cs typeface="Century Gothic" charset="0"/>
              </a:rPr>
              <a:t>115  And 75 proposals</a:t>
            </a:r>
          </a:p>
        </p:txBody>
      </p:sp>
      <p:sp>
        <p:nvSpPr>
          <p:cNvPr id="2" name="Rectangle 1"/>
          <p:cNvSpPr/>
          <p:nvPr/>
        </p:nvSpPr>
        <p:spPr>
          <a:xfrm>
            <a:off x="104402" y="3385614"/>
            <a:ext cx="1103397" cy="738664"/>
          </a:xfrm>
          <a:prstGeom prst="rect">
            <a:avLst/>
          </a:prstGeom>
        </p:spPr>
        <p:txBody>
          <a:bodyPr wrap="square">
            <a:spAutoFit/>
          </a:bodyPr>
          <a:lstStyle/>
          <a:p>
            <a:pPr algn="ctr"/>
            <a:r>
              <a:rPr lang="en-GB" altLang="en-US" sz="1400" b="1" dirty="0">
                <a:latin typeface="Century Gothic" charset="0"/>
                <a:ea typeface="Century Gothic" charset="0"/>
                <a:cs typeface="Century Gothic" charset="0"/>
              </a:rPr>
              <a:t>Outcome:</a:t>
            </a:r>
          </a:p>
          <a:p>
            <a:pPr algn="ctr"/>
            <a:r>
              <a:rPr lang="en-GB" altLang="en-US" sz="1400" dirty="0">
                <a:latin typeface="Century Gothic" charset="0"/>
                <a:ea typeface="Century Gothic" charset="0"/>
                <a:cs typeface="Century Gothic" charset="0"/>
              </a:rPr>
              <a:t>Plan in action</a:t>
            </a:r>
          </a:p>
        </p:txBody>
      </p:sp>
      <p:sp>
        <p:nvSpPr>
          <p:cNvPr id="40" name="Rectangle 39"/>
          <p:cNvSpPr/>
          <p:nvPr/>
        </p:nvSpPr>
        <p:spPr>
          <a:xfrm>
            <a:off x="1466805" y="3374094"/>
            <a:ext cx="1182578" cy="738664"/>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 </a:t>
            </a:r>
          </a:p>
          <a:p>
            <a:pPr algn="ctr"/>
            <a:r>
              <a:rPr lang="en-US" altLang="en-US" sz="1400" dirty="0">
                <a:latin typeface="Century Gothic" charset="0"/>
                <a:ea typeface="Century Gothic" charset="0"/>
                <a:cs typeface="Century Gothic" charset="0"/>
              </a:rPr>
              <a:t>13 Core Trainers</a:t>
            </a:r>
          </a:p>
        </p:txBody>
      </p:sp>
      <p:sp>
        <p:nvSpPr>
          <p:cNvPr id="41" name="Rectangle 40"/>
          <p:cNvSpPr/>
          <p:nvPr/>
        </p:nvSpPr>
        <p:spPr>
          <a:xfrm>
            <a:off x="2744033" y="3383168"/>
            <a:ext cx="1419452" cy="1169551"/>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 </a:t>
            </a:r>
          </a:p>
          <a:p>
            <a:pPr algn="ctr"/>
            <a:r>
              <a:rPr lang="en-US" altLang="en-US" sz="1400" dirty="0">
                <a:latin typeface="Century Gothic" charset="0"/>
                <a:ea typeface="Century Gothic" charset="0"/>
                <a:cs typeface="Century Gothic" charset="0"/>
              </a:rPr>
              <a:t>80 participants from 40 countries</a:t>
            </a:r>
          </a:p>
        </p:txBody>
      </p:sp>
      <p:sp>
        <p:nvSpPr>
          <p:cNvPr id="42" name="Rectangle 41"/>
          <p:cNvSpPr/>
          <p:nvPr/>
        </p:nvSpPr>
        <p:spPr>
          <a:xfrm>
            <a:off x="4432797" y="3369539"/>
            <a:ext cx="1288471" cy="1600438"/>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Call published IFLA webpages and social media</a:t>
            </a:r>
          </a:p>
        </p:txBody>
      </p:sp>
      <p:sp>
        <p:nvSpPr>
          <p:cNvPr id="43" name="Rectangle 42"/>
          <p:cNvSpPr/>
          <p:nvPr/>
        </p:nvSpPr>
        <p:spPr>
          <a:xfrm>
            <a:off x="9439603" y="3381788"/>
            <a:ext cx="1500739" cy="954107"/>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a:t>
            </a:r>
          </a:p>
          <a:p>
            <a:pPr algn="ctr"/>
            <a:r>
              <a:rPr lang="en-US" altLang="en-US" sz="1400" dirty="0">
                <a:latin typeface="Century Gothic" charset="0"/>
                <a:ea typeface="Century Gothic" charset="0"/>
                <a:cs typeface="Century Gothic" charset="0"/>
              </a:rPr>
              <a:t>10 and 14 proposals accepted</a:t>
            </a:r>
          </a:p>
        </p:txBody>
      </p:sp>
      <p:sp>
        <p:nvSpPr>
          <p:cNvPr id="44" name="Rectangle 43"/>
          <p:cNvSpPr/>
          <p:nvPr/>
        </p:nvSpPr>
        <p:spPr>
          <a:xfrm>
            <a:off x="7590143" y="3355677"/>
            <a:ext cx="1735286" cy="2246769"/>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a:t>
            </a:r>
          </a:p>
          <a:p>
            <a:pPr algn="ctr"/>
            <a:r>
              <a:rPr lang="en-US" altLang="en-US" sz="1400" dirty="0">
                <a:latin typeface="Century Gothic" charset="0"/>
                <a:ea typeface="Century Gothic" charset="0"/>
                <a:cs typeface="Century Gothic" charset="0"/>
              </a:rPr>
              <a:t>Booklet published, social media, support from Advocacy Communications Officer and Manager Development </a:t>
            </a:r>
            <a:r>
              <a:rPr lang="en-US" altLang="en-US" sz="1400" dirty="0" err="1">
                <a:latin typeface="Century Gothic" charset="0"/>
                <a:ea typeface="Century Gothic" charset="0"/>
                <a:cs typeface="Century Gothic" charset="0"/>
              </a:rPr>
              <a:t>Programmes</a:t>
            </a:r>
            <a:endParaRPr lang="en-US" altLang="en-US" sz="1400" dirty="0">
              <a:latin typeface="Century Gothic" charset="0"/>
              <a:ea typeface="Century Gothic" charset="0"/>
              <a:cs typeface="Century Gothic" charset="0"/>
            </a:endParaRPr>
          </a:p>
        </p:txBody>
      </p:sp>
      <p:sp>
        <p:nvSpPr>
          <p:cNvPr id="45" name="Rectangle 44"/>
          <p:cNvSpPr/>
          <p:nvPr/>
        </p:nvSpPr>
        <p:spPr>
          <a:xfrm>
            <a:off x="6121998" y="3380175"/>
            <a:ext cx="1284077" cy="1169551"/>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40 participants from 20 countries</a:t>
            </a:r>
          </a:p>
        </p:txBody>
      </p:sp>
    </p:spTree>
    <p:extLst>
      <p:ext uri="{BB962C8B-B14F-4D97-AF65-F5344CB8AC3E}">
        <p14:creationId xmlns:p14="http://schemas.microsoft.com/office/powerpoint/2010/main" val="4133883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Z:\ppt\logo_ifla_text_small.png">
            <a:extLst>
              <a:ext uri="{FF2B5EF4-FFF2-40B4-BE49-F238E27FC236}">
                <a16:creationId xmlns:a16="http://schemas.microsoft.com/office/drawing/2014/main" id="{7AA2D548-BB08-4286-AAE1-A39112414EA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0917636" y="289340"/>
            <a:ext cx="849147" cy="769441"/>
          </a:xfrm>
          <a:prstGeom prst="rect">
            <a:avLst/>
          </a:prstGeom>
          <a:noFill/>
          <a:ln w="9525">
            <a:noFill/>
            <a:miter lim="800000"/>
            <a:headEnd/>
            <a:tailEnd/>
          </a:ln>
        </p:spPr>
      </p:pic>
      <p:pic>
        <p:nvPicPr>
          <p:cNvPr id="6" name="Picture 11" descr="IFLA-T-shirt-colors.eps">
            <a:extLst>
              <a:ext uri="{FF2B5EF4-FFF2-40B4-BE49-F238E27FC236}">
                <a16:creationId xmlns:a16="http://schemas.microsoft.com/office/drawing/2014/main" id="{DA68F5FC-42A3-4ADB-BE30-434A19C8A1E2}"/>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0000" y="6533235"/>
            <a:ext cx="4572000" cy="125413"/>
          </a:xfrm>
          <a:prstGeom prst="rect">
            <a:avLst/>
          </a:prstGeom>
          <a:noFill/>
          <a:ln w="9525">
            <a:noFill/>
            <a:miter lim="800000"/>
            <a:headEnd/>
            <a:tailEnd/>
          </a:ln>
        </p:spPr>
      </p:pic>
      <p:pic>
        <p:nvPicPr>
          <p:cNvPr id="7" name="Picture 6">
            <a:extLst>
              <a:ext uri="{FF2B5EF4-FFF2-40B4-BE49-F238E27FC236}">
                <a16:creationId xmlns:a16="http://schemas.microsoft.com/office/drawing/2014/main" id="{2BD1FC9E-1827-44D3-B648-B3AB164A8F0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96583" y="1240875"/>
            <a:ext cx="11139510" cy="4401466"/>
          </a:xfrm>
          <a:prstGeom prst="rect">
            <a:avLst/>
          </a:prstGeom>
        </p:spPr>
      </p:pic>
    </p:spTree>
    <p:extLst>
      <p:ext uri="{BB962C8B-B14F-4D97-AF65-F5344CB8AC3E}">
        <p14:creationId xmlns:p14="http://schemas.microsoft.com/office/powerpoint/2010/main" val="368691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1" y="0"/>
            <a:ext cx="9143999"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dirty="0">
              <a:solidFill>
                <a:prstClr val="white"/>
              </a:solidFill>
              <a:latin typeface="Calibri"/>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26090" b="50645"/>
          <a:stretch/>
        </p:blipFill>
        <p:spPr>
          <a:xfrm>
            <a:off x="5188150" y="687105"/>
            <a:ext cx="1826476" cy="450375"/>
          </a:xfrm>
          <a:prstGeom prst="rect">
            <a:avLst/>
          </a:prstGeom>
        </p:spPr>
      </p:pic>
      <p:sp>
        <p:nvSpPr>
          <p:cNvPr id="8" name="Rectangle 7"/>
          <p:cNvSpPr/>
          <p:nvPr/>
        </p:nvSpPr>
        <p:spPr>
          <a:xfrm>
            <a:off x="4144983" y="1214337"/>
            <a:ext cx="3902030" cy="307777"/>
          </a:xfrm>
          <a:prstGeom prst="rect">
            <a:avLst/>
          </a:prstGeom>
        </p:spPr>
        <p:txBody>
          <a:bodyPr wrap="none">
            <a:spAutoFit/>
          </a:bodyPr>
          <a:lstStyle/>
          <a:p>
            <a:pPr defTabSz="457200"/>
            <a:r>
              <a:rPr lang="nl-NL" sz="1400" dirty="0">
                <a:solidFill>
                  <a:prstClr val="white"/>
                </a:solidFill>
                <a:latin typeface="Century Gothic" panose="020B0502020202020204" pitchFamily="34" charset="0"/>
                <a:ea typeface="Calibri" panose="020F0502020204030204" pitchFamily="34" charset="0"/>
              </a:rPr>
              <a:t>INTERNATIONAL ADVOCACY PROGRAMME</a:t>
            </a:r>
            <a:endParaRPr lang="en-US" sz="1400" dirty="0">
              <a:solidFill>
                <a:prstClr val="white"/>
              </a:solidFill>
              <a:latin typeface="Century Gothic" panose="020B0502020202020204" pitchFamily="34" charset="0"/>
            </a:endParaRPr>
          </a:p>
        </p:txBody>
      </p:sp>
      <p:sp>
        <p:nvSpPr>
          <p:cNvPr id="9" name="Rectangle 8"/>
          <p:cNvSpPr/>
          <p:nvPr/>
        </p:nvSpPr>
        <p:spPr>
          <a:xfrm>
            <a:off x="3773712" y="2875509"/>
            <a:ext cx="6481828" cy="759182"/>
          </a:xfrm>
          <a:prstGeom prst="rect">
            <a:avLst/>
          </a:prstGeom>
          <a:noFill/>
        </p:spPr>
        <p:txBody>
          <a:bodyPr wrap="square">
            <a:spAutoFit/>
          </a:bodyPr>
          <a:lstStyle/>
          <a:p>
            <a:pPr defTabSz="457200">
              <a:lnSpc>
                <a:spcPts val="2600"/>
              </a:lnSpc>
            </a:pPr>
            <a:r>
              <a:rPr lang="en-US" sz="2800" b="1" dirty="0">
                <a:solidFill>
                  <a:prstClr val="white"/>
                </a:solidFill>
                <a:latin typeface="Century Gothic" panose="020B0502020202020204" pitchFamily="34" charset="0"/>
              </a:rPr>
              <a:t>LIBRARIES, DEVELOPMENT, </a:t>
            </a:r>
            <a:br>
              <a:rPr lang="en-US" sz="2800" b="1" dirty="0">
                <a:solidFill>
                  <a:prstClr val="white"/>
                </a:solidFill>
                <a:latin typeface="Century Gothic" panose="020B0502020202020204" pitchFamily="34" charset="0"/>
              </a:rPr>
            </a:br>
            <a:r>
              <a:rPr lang="en-US" sz="2800" b="1" dirty="0">
                <a:solidFill>
                  <a:prstClr val="white"/>
                </a:solidFill>
                <a:latin typeface="Century Gothic" panose="020B0502020202020204" pitchFamily="34" charset="0"/>
              </a:rPr>
              <a:t>AND THE UN 2030 AGENDA</a:t>
            </a:r>
          </a:p>
        </p:txBody>
      </p:sp>
      <p:pic>
        <p:nvPicPr>
          <p:cNvPr id="1028"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7459"/>
          <a:stretch/>
        </p:blipFill>
        <p:spPr bwMode="auto">
          <a:xfrm>
            <a:off x="3337663" y="3893223"/>
            <a:ext cx="5516669" cy="17956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0.wp.com/www.un.org/sustainabledevelopment/wp-content/uploads/2015/12/english_SDG_17goals_poster_all_languages_with_UN_emblem_1.png?resize=728%2C45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110" b="52869"/>
          <a:stretch/>
        </p:blipFill>
        <p:spPr bwMode="auto">
          <a:xfrm>
            <a:off x="3337663" y="1639037"/>
            <a:ext cx="5516669" cy="9576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one.org/wp-content/themes/one_2014/library/images/goal-icons/goals-wheel-soli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55559" y="2862696"/>
            <a:ext cx="685818" cy="685818"/>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2585885" y="2713595"/>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2585885" y="3720869"/>
            <a:ext cx="7138219" cy="1"/>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441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Speech Bubble: Rectangle with Corners Rounded 9"/>
          <p:cNvSpPr/>
          <p:nvPr/>
        </p:nvSpPr>
        <p:spPr>
          <a:xfrm>
            <a:off x="4365521" y="551463"/>
            <a:ext cx="3401962" cy="1426137"/>
          </a:xfrm>
          <a:prstGeom prst="wedgeRoundRectCallout">
            <a:avLst>
              <a:gd name="adj1" fmla="val -21015"/>
              <a:gd name="adj2" fmla="val 88699"/>
              <a:gd name="adj3" fmla="val 16667"/>
            </a:avLst>
          </a:prstGeom>
          <a:noFill/>
          <a:ln w="12700" cap="flat" cmpd="sng" algn="ctr">
            <a:solidFill>
              <a:srgbClr val="5B9BD5">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AU" sz="2800" b="0" i="0" u="none" strike="noStrike" kern="0" cap="none" spc="0" normalizeH="0" baseline="0" noProof="0" dirty="0">
                <a:ln>
                  <a:noFill/>
                </a:ln>
                <a:solidFill>
                  <a:prstClr val="black"/>
                </a:solidFill>
                <a:effectLst/>
                <a:uLnTx/>
                <a:uFillTx/>
                <a:latin typeface="Calibri"/>
                <a:ea typeface="+mn-ea"/>
                <a:cs typeface="+mn-cs"/>
              </a:rPr>
              <a:t>… </a:t>
            </a:r>
            <a:r>
              <a:rPr kumimoji="0" lang="en-AU" sz="2800" b="0" i="0" u="none" strike="noStrike" kern="0" cap="none" spc="0" normalizeH="0" baseline="0" noProof="0" dirty="0">
                <a:ln>
                  <a:noFill/>
                </a:ln>
                <a:solidFill>
                  <a:srgbClr val="C00000"/>
                </a:solidFill>
                <a:effectLst/>
                <a:uLnTx/>
                <a:uFillTx/>
                <a:latin typeface="Calibri"/>
                <a:ea typeface="+mn-ea"/>
                <a:cs typeface="+mn-cs"/>
              </a:rPr>
              <a:t>how to get onto the Agenda </a:t>
            </a:r>
            <a:r>
              <a:rPr kumimoji="0" lang="en-AU" sz="2800" b="0" i="0" u="none" strike="noStrike" kern="0" cap="none" spc="0" normalizeH="0" baseline="0" noProof="0" dirty="0">
                <a:ln>
                  <a:noFill/>
                </a:ln>
                <a:solidFill>
                  <a:prstClr val="black"/>
                </a:solidFill>
                <a:effectLst/>
                <a:uLnTx/>
                <a:uFillTx/>
                <a:latin typeface="Calibri"/>
                <a:ea typeface="+mn-ea"/>
                <a:cs typeface="+mn-cs"/>
              </a:rPr>
              <a:t>…</a:t>
            </a:r>
          </a:p>
        </p:txBody>
      </p:sp>
      <p:sp>
        <p:nvSpPr>
          <p:cNvPr id="12" name="Content Placeholder 6"/>
          <p:cNvSpPr txBox="1">
            <a:spLocks/>
          </p:cNvSpPr>
          <p:nvPr/>
        </p:nvSpPr>
        <p:spPr>
          <a:xfrm>
            <a:off x="2138208" y="2938870"/>
            <a:ext cx="3063057" cy="1360027"/>
          </a:xfrm>
          <a:prstGeom prst="wedgeRoundRectCallout">
            <a:avLst>
              <a:gd name="adj1" fmla="val -21916"/>
              <a:gd name="adj2" fmla="val 97661"/>
              <a:gd name="adj3" fmla="val 16667"/>
            </a:avLst>
          </a:prstGeom>
          <a:noFill/>
          <a:ln w="12700" cap="flat" cmpd="sng" algn="ctr">
            <a:solidFill>
              <a:srgbClr val="5B9BD5">
                <a:shade val="50000"/>
              </a:srgbClr>
            </a:solidFill>
            <a:prstDash val="solid"/>
            <a:miter lim="800000"/>
          </a:ln>
          <a:effectLst/>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a:ln>
                  <a:noFill/>
                </a:ln>
                <a:solidFill>
                  <a:sysClr val="windowText" lastClr="000000"/>
                </a:solidFill>
                <a:effectLst/>
                <a:uLnTx/>
                <a:uFillTx/>
                <a:latin typeface="Calibri"/>
                <a:ea typeface="+mn-ea"/>
                <a:cs typeface="+mn-cs"/>
              </a:rPr>
              <a:t>… </a:t>
            </a:r>
            <a:r>
              <a:rPr kumimoji="0" lang="en-AU" sz="2800" b="0" i="0" u="none" strike="noStrike" kern="1200" cap="none" spc="0" normalizeH="0" baseline="0" noProof="0">
                <a:ln>
                  <a:noFill/>
                </a:ln>
                <a:solidFill>
                  <a:srgbClr val="FF0000"/>
                </a:solidFill>
                <a:effectLst/>
                <a:uLnTx/>
                <a:uFillTx/>
                <a:latin typeface="Calibri"/>
                <a:ea typeface="+mn-ea"/>
                <a:cs typeface="+mn-cs"/>
              </a:rPr>
              <a:t>how to be part of the discourse</a:t>
            </a:r>
            <a:r>
              <a:rPr kumimoji="0" lang="en-AU" sz="2800" b="0" i="0" u="none" strike="noStrike" kern="1200" cap="none" spc="0" normalizeH="0" baseline="0" noProof="0">
                <a:ln>
                  <a:noFill/>
                </a:ln>
                <a:solidFill>
                  <a:sysClr val="windowText" lastClr="000000"/>
                </a:solidFill>
                <a:effectLst/>
                <a:uLnTx/>
                <a:uFillTx/>
                <a:latin typeface="Calibri"/>
                <a:ea typeface="+mn-ea"/>
                <a:cs typeface="+mn-cs"/>
              </a:rPr>
              <a:t>…</a:t>
            </a:r>
            <a:endParaRPr kumimoji="0" lang="en-AU" sz="28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3" name="Content Placeholder 6"/>
          <p:cNvSpPr txBox="1">
            <a:spLocks/>
          </p:cNvSpPr>
          <p:nvPr/>
        </p:nvSpPr>
        <p:spPr>
          <a:xfrm>
            <a:off x="6263147" y="2106905"/>
            <a:ext cx="2694039" cy="1768013"/>
          </a:xfrm>
          <a:prstGeom prst="wedgeRoundRectCallout">
            <a:avLst>
              <a:gd name="adj1" fmla="val -21551"/>
              <a:gd name="adj2" fmla="val 82646"/>
              <a:gd name="adj3" fmla="val 16667"/>
            </a:avLst>
          </a:prstGeom>
          <a:no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dirty="0">
                <a:ln>
                  <a:noFill/>
                </a:ln>
                <a:solidFill>
                  <a:prstClr val="black"/>
                </a:solidFill>
                <a:effectLst/>
                <a:uLnTx/>
                <a:uFillTx/>
                <a:latin typeface="Calibri"/>
                <a:ea typeface="+mn-ea"/>
                <a:cs typeface="+mn-cs"/>
              </a:rPr>
              <a:t>… how to be viewed with credibility and integrity…</a:t>
            </a:r>
          </a:p>
        </p:txBody>
      </p:sp>
      <p:sp>
        <p:nvSpPr>
          <p:cNvPr id="15" name="Content Placeholder 6"/>
          <p:cNvSpPr txBox="1">
            <a:spLocks/>
          </p:cNvSpPr>
          <p:nvPr/>
        </p:nvSpPr>
        <p:spPr>
          <a:xfrm>
            <a:off x="3709524" y="4462870"/>
            <a:ext cx="3212385" cy="1360027"/>
          </a:xfrm>
          <a:prstGeom prst="wedgeRoundRectCallout">
            <a:avLst>
              <a:gd name="adj1" fmla="val -20305"/>
              <a:gd name="adj2" fmla="val 85371"/>
              <a:gd name="adj3" fmla="val 16667"/>
            </a:avLst>
          </a:prstGeom>
          <a:no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dirty="0">
                <a:ln>
                  <a:noFill/>
                </a:ln>
                <a:solidFill>
                  <a:prstClr val="black"/>
                </a:solidFill>
                <a:effectLst/>
                <a:uLnTx/>
                <a:uFillTx/>
                <a:latin typeface="Calibri"/>
                <a:ea typeface="+mn-ea"/>
                <a:cs typeface="+mn-cs"/>
              </a:rPr>
              <a:t>… how to join the conversation that you need to be in …</a:t>
            </a:r>
          </a:p>
        </p:txBody>
      </p:sp>
      <p:sp>
        <p:nvSpPr>
          <p:cNvPr id="16" name="Content Placeholder 6"/>
          <p:cNvSpPr txBox="1">
            <a:spLocks/>
          </p:cNvSpPr>
          <p:nvPr/>
        </p:nvSpPr>
        <p:spPr>
          <a:xfrm>
            <a:off x="397591" y="1371993"/>
            <a:ext cx="3481234" cy="1360027"/>
          </a:xfrm>
          <a:prstGeom prst="wedgeRoundRectCallout">
            <a:avLst>
              <a:gd name="adj1" fmla="val -21916"/>
              <a:gd name="adj2" fmla="val 97661"/>
              <a:gd name="adj3" fmla="val 16667"/>
            </a:avLst>
          </a:prstGeom>
          <a:no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AU" sz="2800" b="0" i="0" u="none" strike="noStrike" kern="1200" cap="none" spc="0" normalizeH="0" baseline="0" noProof="0" dirty="0">
                <a:ln>
                  <a:noFill/>
                </a:ln>
                <a:solidFill>
                  <a:prstClr val="black"/>
                </a:solidFill>
                <a:effectLst/>
                <a:uLnTx/>
                <a:uFillTx/>
                <a:latin typeface="Calibri"/>
                <a:ea typeface="+mn-ea"/>
                <a:cs typeface="+mn-cs"/>
              </a:rPr>
              <a:t>… </a:t>
            </a:r>
            <a:r>
              <a:rPr kumimoji="0" lang="en-AU" sz="2800" b="0" i="0" u="none" strike="noStrike" kern="1200" cap="none" spc="0" normalizeH="0" baseline="0" noProof="0" dirty="0">
                <a:ln>
                  <a:noFill/>
                </a:ln>
                <a:solidFill>
                  <a:srgbClr val="0070C0"/>
                </a:solidFill>
                <a:effectLst/>
                <a:uLnTx/>
                <a:uFillTx/>
                <a:latin typeface="Calibri"/>
                <a:ea typeface="+mn-ea"/>
                <a:cs typeface="+mn-cs"/>
              </a:rPr>
              <a:t>how to get a seat at the table </a:t>
            </a:r>
            <a:r>
              <a:rPr kumimoji="0" lang="en-AU" sz="2800" b="0" i="0" u="none" strike="noStrike" kern="1200" cap="none" spc="0" normalizeH="0" baseline="0" noProof="0" dirty="0">
                <a:ln>
                  <a:noFill/>
                </a:ln>
                <a:solidFill>
                  <a:prstClr val="black"/>
                </a:solidFill>
                <a:effectLst/>
                <a:uLnTx/>
                <a:uFillTx/>
                <a:latin typeface="Calibri"/>
                <a:ea typeface="+mn-ea"/>
                <a:cs typeface="+mn-cs"/>
              </a:rPr>
              <a:t>…</a:t>
            </a:r>
          </a:p>
        </p:txBody>
      </p:sp>
    </p:spTree>
    <p:extLst>
      <p:ext uri="{BB962C8B-B14F-4D97-AF65-F5344CB8AC3E}">
        <p14:creationId xmlns:p14="http://schemas.microsoft.com/office/powerpoint/2010/main" val="2997671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ontent Placeholder 2"/>
          <p:cNvSpPr>
            <a:spLocks noGrp="1"/>
          </p:cNvSpPr>
          <p:nvPr>
            <p:ph idx="1"/>
          </p:nvPr>
        </p:nvSpPr>
        <p:spPr>
          <a:xfrm>
            <a:off x="1524001" y="1122218"/>
            <a:ext cx="4876800" cy="5320146"/>
          </a:xfrm>
        </p:spPr>
        <p:txBody>
          <a:bodyPr>
            <a:normAutofit lnSpcReduction="10000"/>
          </a:bodyPr>
          <a:lstStyle/>
          <a:p>
            <a:r>
              <a:rPr lang="en-AU" sz="2600" dirty="0"/>
              <a:t>Six regions of the world</a:t>
            </a:r>
          </a:p>
          <a:p>
            <a:r>
              <a:rPr lang="en-AU" sz="2600" dirty="0"/>
              <a:t>10 countries at each regional workshop</a:t>
            </a:r>
          </a:p>
          <a:p>
            <a:r>
              <a:rPr lang="en-AU" sz="2600" dirty="0"/>
              <a:t>participants from 73 countries</a:t>
            </a:r>
          </a:p>
          <a:p>
            <a:pPr lvl="1"/>
            <a:r>
              <a:rPr lang="en-AU" sz="2600" dirty="0"/>
              <a:t>Representing library associations AND library community</a:t>
            </a:r>
          </a:p>
          <a:p>
            <a:r>
              <a:rPr lang="en-AU" sz="3000" dirty="0"/>
              <a:t>120+ participants</a:t>
            </a:r>
          </a:p>
          <a:p>
            <a:pPr lvl="1">
              <a:buNone/>
            </a:pPr>
            <a:endParaRPr lang="en-AU" sz="2600" dirty="0"/>
          </a:p>
          <a:p>
            <a:r>
              <a:rPr lang="en-AU" sz="2600" dirty="0"/>
              <a:t>Partnering with: BMGF, PL2020, EBLIDA, IFLA regional offices and translation centres</a:t>
            </a:r>
          </a:p>
          <a:p>
            <a:pPr>
              <a:buNone/>
            </a:pPr>
            <a:r>
              <a:rPr lang="en-AU" dirty="0"/>
              <a:t>  </a:t>
            </a:r>
          </a:p>
          <a:p>
            <a:pPr lvl="1"/>
            <a:endParaRPr lang="en-AU" dirty="0"/>
          </a:p>
        </p:txBody>
      </p:sp>
      <p:pic>
        <p:nvPicPr>
          <p:cNvPr id="15" name="Picture 2" descr="Image result for world map"/>
          <p:cNvPicPr>
            <a:picLocks noChangeAspect="1" noChangeArrowheads="1"/>
          </p:cNvPicPr>
          <p:nvPr/>
        </p:nvPicPr>
        <p:blipFill>
          <a:blip r:embed="rId4" cstate="print"/>
          <a:srcRect/>
          <a:stretch>
            <a:fillRect/>
          </a:stretch>
        </p:blipFill>
        <p:spPr bwMode="auto">
          <a:xfrm>
            <a:off x="6764193" y="1094509"/>
            <a:ext cx="3252643" cy="2590800"/>
          </a:xfrm>
          <a:prstGeom prst="rect">
            <a:avLst/>
          </a:prstGeom>
          <a:noFill/>
        </p:spPr>
      </p:pic>
    </p:spTree>
    <p:extLst>
      <p:ext uri="{BB962C8B-B14F-4D97-AF65-F5344CB8AC3E}">
        <p14:creationId xmlns:p14="http://schemas.microsoft.com/office/powerpoint/2010/main" val="15457388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p:txBody>
          <a:bodyPr>
            <a:normAutofit/>
          </a:bodyPr>
          <a:lstStyle/>
          <a:p>
            <a:r>
              <a:rPr lang="en-GB" sz="4000" b="1" dirty="0">
                <a:solidFill>
                  <a:schemeClr val="accent6">
                    <a:lumMod val="50000"/>
                  </a:schemeClr>
                </a:solidFill>
                <a:latin typeface="Century Gothic" panose="020B0502020202020204" pitchFamily="34" charset="0"/>
              </a:rPr>
              <a:t>Golden opportunity to put libraries in 2030 National Plan</a:t>
            </a:r>
          </a:p>
        </p:txBody>
      </p:sp>
      <p:sp>
        <p:nvSpPr>
          <p:cNvPr id="3" name="Content Placeholder 2"/>
          <p:cNvSpPr>
            <a:spLocks noGrp="1"/>
          </p:cNvSpPr>
          <p:nvPr>
            <p:ph idx="1"/>
          </p:nvPr>
        </p:nvSpPr>
        <p:spPr/>
        <p:txBody>
          <a:bodyPr/>
          <a:lstStyle/>
          <a:p>
            <a:r>
              <a:rPr lang="en-GB" dirty="0"/>
              <a:t>Information about Agenda 2030 and SDG’s</a:t>
            </a:r>
          </a:p>
          <a:p>
            <a:r>
              <a:rPr lang="en-GB" dirty="0"/>
              <a:t>Awareness of activities libraries ARE already performing and how they are connected and support the SDG’s</a:t>
            </a:r>
          </a:p>
          <a:p>
            <a:r>
              <a:rPr lang="en-GB" dirty="0"/>
              <a:t>Focus on public libraries</a:t>
            </a:r>
          </a:p>
          <a:p>
            <a:r>
              <a:rPr lang="en-GB" dirty="0"/>
              <a:t>Develop an ADVOCACY plan based on the needs of ones specific country</a:t>
            </a:r>
          </a:p>
          <a:p>
            <a:r>
              <a:rPr lang="en-GB" dirty="0"/>
              <a:t>What gift do you have as library field to your government?</a:t>
            </a:r>
          </a:p>
          <a:p>
            <a:r>
              <a:rPr lang="en-GB" dirty="0"/>
              <a:t>What is the library field already doing to support the SDG’s?</a:t>
            </a:r>
          </a:p>
        </p:txBody>
      </p:sp>
    </p:spTree>
    <p:extLst>
      <p:ext uri="{BB962C8B-B14F-4D97-AF65-F5344CB8AC3E}">
        <p14:creationId xmlns:p14="http://schemas.microsoft.com/office/powerpoint/2010/main" val="1961500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itle 1"/>
          <p:cNvSpPr txBox="1">
            <a:spLocks/>
          </p:cNvSpPr>
          <p:nvPr/>
        </p:nvSpPr>
        <p:spPr>
          <a:xfrm>
            <a:off x="442453" y="158649"/>
            <a:ext cx="7118553" cy="9032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a:t>Advocacy Cycle</a:t>
            </a:r>
            <a:endParaRPr lang="en-AU" dirty="0"/>
          </a:p>
        </p:txBody>
      </p:sp>
      <p:graphicFrame>
        <p:nvGraphicFramePr>
          <p:cNvPr id="12" name="Content Placeholder 3"/>
          <p:cNvGraphicFramePr>
            <a:graphicFrameLocks noGrp="1"/>
          </p:cNvGraphicFramePr>
          <p:nvPr>
            <p:ph idx="1"/>
            <p:extLst>
              <p:ext uri="{D42A27DB-BD31-4B8C-83A1-F6EECF244321}">
                <p14:modId xmlns:p14="http://schemas.microsoft.com/office/powerpoint/2010/main" val="1558936548"/>
              </p:ext>
            </p:extLst>
          </p:nvPr>
        </p:nvGraphicFramePr>
        <p:xfrm>
          <a:off x="771481" y="482601"/>
          <a:ext cx="9889937" cy="5989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p:cNvSpPr txBox="1"/>
          <p:nvPr/>
        </p:nvSpPr>
        <p:spPr>
          <a:xfrm>
            <a:off x="423332" y="646981"/>
            <a:ext cx="2243667" cy="784830"/>
          </a:xfrm>
          <a:prstGeom prst="rect">
            <a:avLst/>
          </a:prstGeom>
          <a:noFill/>
        </p:spPr>
        <p:txBody>
          <a:bodyPr wrap="square" rtlCol="0">
            <a:spAutoFit/>
          </a:bodyPr>
          <a:lstStyle/>
          <a:p>
            <a:endParaRPr lang="en-AU" sz="900" dirty="0"/>
          </a:p>
          <a:p>
            <a:endParaRPr lang="en-AU" sz="900" dirty="0"/>
          </a:p>
          <a:p>
            <a:endParaRPr lang="en-AU" sz="900" dirty="0"/>
          </a:p>
          <a:p>
            <a:r>
              <a:rPr lang="en-AU" sz="900" dirty="0"/>
              <a:t>Adapted from Open Society Foundations</a:t>
            </a:r>
            <a:br>
              <a:rPr lang="en-AU" sz="900" dirty="0"/>
            </a:br>
            <a:r>
              <a:rPr lang="en-AU" sz="900" dirty="0">
                <a:hlinkClick r:id="rId9"/>
              </a:rPr>
              <a:t>https://www.opensocietyfoundations.org</a:t>
            </a:r>
            <a:r>
              <a:rPr lang="en-AU" sz="900" dirty="0"/>
              <a:t> </a:t>
            </a:r>
          </a:p>
        </p:txBody>
      </p:sp>
      <p:sp>
        <p:nvSpPr>
          <p:cNvPr id="15" name="Textfeld 2"/>
          <p:cNvSpPr txBox="1"/>
          <p:nvPr/>
        </p:nvSpPr>
        <p:spPr>
          <a:xfrm>
            <a:off x="6573328" y="482601"/>
            <a:ext cx="2363638" cy="646331"/>
          </a:xfrm>
          <a:prstGeom prst="rect">
            <a:avLst/>
          </a:prstGeom>
          <a:noFill/>
        </p:spPr>
        <p:txBody>
          <a:bodyPr wrap="square" rtlCol="0">
            <a:spAutoFit/>
          </a:bodyPr>
          <a:lstStyle/>
          <a:p>
            <a:r>
              <a:rPr lang="de-DE" dirty="0"/>
              <a:t>What problem do you want to solve?</a:t>
            </a:r>
          </a:p>
        </p:txBody>
      </p:sp>
      <p:sp>
        <p:nvSpPr>
          <p:cNvPr id="16" name="Textfeld 5"/>
          <p:cNvSpPr txBox="1"/>
          <p:nvPr/>
        </p:nvSpPr>
        <p:spPr>
          <a:xfrm>
            <a:off x="8531524" y="1802921"/>
            <a:ext cx="2691441" cy="646331"/>
          </a:xfrm>
          <a:prstGeom prst="rect">
            <a:avLst/>
          </a:prstGeom>
          <a:noFill/>
        </p:spPr>
        <p:txBody>
          <a:bodyPr wrap="square" rtlCol="0">
            <a:spAutoFit/>
          </a:bodyPr>
          <a:lstStyle/>
          <a:p>
            <a:r>
              <a:rPr lang="de-DE" dirty="0" err="1"/>
              <a:t>What</a:t>
            </a:r>
            <a:r>
              <a:rPr lang="de-DE" dirty="0"/>
              <a:t> do you </a:t>
            </a:r>
            <a:r>
              <a:rPr lang="de-DE" dirty="0" err="1"/>
              <a:t>want</a:t>
            </a:r>
            <a:r>
              <a:rPr lang="de-DE" dirty="0"/>
              <a:t> to </a:t>
            </a:r>
            <a:r>
              <a:rPr lang="de-DE" dirty="0" err="1"/>
              <a:t>achieve</a:t>
            </a:r>
            <a:r>
              <a:rPr lang="de-DE" dirty="0"/>
              <a:t>?</a:t>
            </a:r>
          </a:p>
        </p:txBody>
      </p:sp>
      <p:sp>
        <p:nvSpPr>
          <p:cNvPr id="17" name="Textfeld 7"/>
          <p:cNvSpPr txBox="1"/>
          <p:nvPr/>
        </p:nvSpPr>
        <p:spPr>
          <a:xfrm>
            <a:off x="7625751" y="5245768"/>
            <a:ext cx="2294626" cy="923330"/>
          </a:xfrm>
          <a:prstGeom prst="rect">
            <a:avLst/>
          </a:prstGeom>
          <a:noFill/>
        </p:spPr>
        <p:txBody>
          <a:bodyPr wrap="square" rtlCol="0">
            <a:spAutoFit/>
          </a:bodyPr>
          <a:lstStyle/>
          <a:p>
            <a:r>
              <a:rPr lang="de-DE" dirty="0" err="1"/>
              <a:t>What</a:t>
            </a:r>
            <a:r>
              <a:rPr lang="de-DE" dirty="0"/>
              <a:t> </a:t>
            </a:r>
            <a:r>
              <a:rPr lang="de-DE" dirty="0" err="1"/>
              <a:t>needs</a:t>
            </a:r>
            <a:r>
              <a:rPr lang="de-DE" dirty="0"/>
              <a:t> to happen to </a:t>
            </a:r>
            <a:r>
              <a:rPr lang="de-DE" dirty="0" err="1"/>
              <a:t>address</a:t>
            </a:r>
            <a:r>
              <a:rPr lang="de-DE" dirty="0"/>
              <a:t> the </a:t>
            </a:r>
            <a:r>
              <a:rPr lang="de-DE" dirty="0" err="1"/>
              <a:t>problem</a:t>
            </a:r>
            <a:r>
              <a:rPr lang="de-DE" dirty="0"/>
              <a:t>?</a:t>
            </a:r>
          </a:p>
        </p:txBody>
      </p:sp>
      <p:sp>
        <p:nvSpPr>
          <p:cNvPr id="18" name="Textfeld 8"/>
          <p:cNvSpPr txBox="1"/>
          <p:nvPr/>
        </p:nvSpPr>
        <p:spPr>
          <a:xfrm>
            <a:off x="711200" y="5427133"/>
            <a:ext cx="2497826" cy="369332"/>
          </a:xfrm>
          <a:prstGeom prst="rect">
            <a:avLst/>
          </a:prstGeom>
          <a:noFill/>
        </p:spPr>
        <p:txBody>
          <a:bodyPr wrap="square" rtlCol="0">
            <a:spAutoFit/>
          </a:bodyPr>
          <a:lstStyle/>
          <a:p>
            <a:r>
              <a:rPr lang="de-DE" dirty="0" err="1"/>
              <a:t>When</a:t>
            </a:r>
            <a:r>
              <a:rPr lang="de-DE" dirty="0"/>
              <a:t> </a:t>
            </a:r>
            <a:r>
              <a:rPr lang="de-DE" dirty="0" err="1"/>
              <a:t>should</a:t>
            </a:r>
            <a:r>
              <a:rPr lang="de-DE" dirty="0"/>
              <a:t> you </a:t>
            </a:r>
            <a:r>
              <a:rPr lang="de-DE" dirty="0" err="1"/>
              <a:t>say</a:t>
            </a:r>
            <a:r>
              <a:rPr lang="de-DE" dirty="0"/>
              <a:t> </a:t>
            </a:r>
            <a:r>
              <a:rPr lang="de-DE" dirty="0" err="1"/>
              <a:t>it</a:t>
            </a:r>
            <a:r>
              <a:rPr lang="de-DE" dirty="0"/>
              <a:t>?</a:t>
            </a:r>
          </a:p>
        </p:txBody>
      </p:sp>
      <p:sp>
        <p:nvSpPr>
          <p:cNvPr id="19" name="Textfeld 9"/>
          <p:cNvSpPr txBox="1"/>
          <p:nvPr/>
        </p:nvSpPr>
        <p:spPr>
          <a:xfrm>
            <a:off x="423332" y="3793067"/>
            <a:ext cx="2147339" cy="369332"/>
          </a:xfrm>
          <a:prstGeom prst="rect">
            <a:avLst/>
          </a:prstGeom>
          <a:noFill/>
        </p:spPr>
        <p:txBody>
          <a:bodyPr wrap="square" rtlCol="0">
            <a:spAutoFit/>
          </a:bodyPr>
          <a:lstStyle/>
          <a:p>
            <a:r>
              <a:rPr lang="de-DE" dirty="0" err="1"/>
              <a:t>How</a:t>
            </a:r>
            <a:r>
              <a:rPr lang="de-DE" dirty="0"/>
              <a:t> will you do </a:t>
            </a:r>
            <a:r>
              <a:rPr lang="de-DE" dirty="0" err="1"/>
              <a:t>it</a:t>
            </a:r>
            <a:r>
              <a:rPr lang="de-DE" dirty="0"/>
              <a:t>?</a:t>
            </a:r>
          </a:p>
        </p:txBody>
      </p:sp>
      <p:sp>
        <p:nvSpPr>
          <p:cNvPr id="20" name="Textfeld 10"/>
          <p:cNvSpPr txBox="1"/>
          <p:nvPr/>
        </p:nvSpPr>
        <p:spPr>
          <a:xfrm>
            <a:off x="711200" y="1701800"/>
            <a:ext cx="2230408" cy="646331"/>
          </a:xfrm>
          <a:prstGeom prst="rect">
            <a:avLst/>
          </a:prstGeom>
          <a:noFill/>
        </p:spPr>
        <p:txBody>
          <a:bodyPr wrap="square" rtlCol="0">
            <a:spAutoFit/>
          </a:bodyPr>
          <a:lstStyle/>
          <a:p>
            <a:r>
              <a:rPr lang="de-DE" dirty="0" err="1"/>
              <a:t>How</a:t>
            </a:r>
            <a:r>
              <a:rPr lang="de-DE" dirty="0"/>
              <a:t> will you </a:t>
            </a:r>
            <a:r>
              <a:rPr lang="de-DE" dirty="0" err="1"/>
              <a:t>measure</a:t>
            </a:r>
            <a:r>
              <a:rPr lang="de-DE" dirty="0"/>
              <a:t> </a:t>
            </a:r>
            <a:r>
              <a:rPr lang="de-DE" dirty="0" err="1"/>
              <a:t>success</a:t>
            </a:r>
            <a:r>
              <a:rPr lang="de-DE" dirty="0"/>
              <a:t>?</a:t>
            </a:r>
          </a:p>
        </p:txBody>
      </p:sp>
      <p:sp>
        <p:nvSpPr>
          <p:cNvPr id="2" name="TextBox 1"/>
          <p:cNvSpPr txBox="1"/>
          <p:nvPr/>
        </p:nvSpPr>
        <p:spPr>
          <a:xfrm>
            <a:off x="9161253" y="3545457"/>
            <a:ext cx="1306128" cy="923330"/>
          </a:xfrm>
          <a:prstGeom prst="rect">
            <a:avLst/>
          </a:prstGeom>
          <a:noFill/>
        </p:spPr>
        <p:txBody>
          <a:bodyPr wrap="square" rtlCol="0">
            <a:spAutoFit/>
          </a:bodyPr>
          <a:lstStyle/>
          <a:p>
            <a:r>
              <a:rPr lang="en-GB" dirty="0"/>
              <a:t>Whom do you need to influence?</a:t>
            </a:r>
          </a:p>
        </p:txBody>
      </p:sp>
    </p:spTree>
    <p:extLst>
      <p:ext uri="{BB962C8B-B14F-4D97-AF65-F5344CB8AC3E}">
        <p14:creationId xmlns:p14="http://schemas.microsoft.com/office/powerpoint/2010/main" val="3387289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p:txBody>
          <a:bodyPr/>
          <a:lstStyle/>
          <a:p>
            <a:r>
              <a:rPr lang="en-GB" b="1" dirty="0">
                <a:solidFill>
                  <a:schemeClr val="accent6">
                    <a:lumMod val="50000"/>
                  </a:schemeClr>
                </a:solidFill>
              </a:rPr>
              <a:t>Lessons learned</a:t>
            </a:r>
          </a:p>
        </p:txBody>
      </p:sp>
      <p:sp>
        <p:nvSpPr>
          <p:cNvPr id="3" name="Content Placeholder 2"/>
          <p:cNvSpPr>
            <a:spLocks noGrp="1"/>
          </p:cNvSpPr>
          <p:nvPr>
            <p:ph idx="1"/>
          </p:nvPr>
        </p:nvSpPr>
        <p:spPr/>
        <p:txBody>
          <a:bodyPr/>
          <a:lstStyle/>
          <a:p>
            <a:r>
              <a:rPr lang="en-GB" dirty="0"/>
              <a:t>Get the right message</a:t>
            </a:r>
          </a:p>
          <a:p>
            <a:r>
              <a:rPr lang="en-GB" dirty="0"/>
              <a:t>Make it short and comprehensible</a:t>
            </a:r>
          </a:p>
          <a:p>
            <a:r>
              <a:rPr lang="en-GB" dirty="0"/>
              <a:t>Network</a:t>
            </a:r>
          </a:p>
          <a:p>
            <a:r>
              <a:rPr lang="en-GB" dirty="0"/>
              <a:t>Lack of DATA management</a:t>
            </a:r>
          </a:p>
          <a:p>
            <a:r>
              <a:rPr lang="en-GB" dirty="0"/>
              <a:t>Need for National Reading Strategies and Media Information Literacy</a:t>
            </a:r>
          </a:p>
          <a:p>
            <a:r>
              <a:rPr lang="en-GB" dirty="0"/>
              <a:t>Celebrate success</a:t>
            </a:r>
          </a:p>
          <a:p>
            <a:r>
              <a:rPr lang="en-GB" dirty="0"/>
              <a:t>Stop modesty</a:t>
            </a:r>
          </a:p>
          <a:p>
            <a:r>
              <a:rPr lang="en-GB" dirty="0"/>
              <a:t>Make libraries visible in society</a:t>
            </a:r>
          </a:p>
          <a:p>
            <a:endParaRPr lang="en-GB" dirty="0"/>
          </a:p>
          <a:p>
            <a:endParaRPr lang="en-GB" dirty="0"/>
          </a:p>
        </p:txBody>
      </p:sp>
    </p:spTree>
    <p:extLst>
      <p:ext uri="{BB962C8B-B14F-4D97-AF65-F5344CB8AC3E}">
        <p14:creationId xmlns:p14="http://schemas.microsoft.com/office/powerpoint/2010/main" val="10683004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6" name="Title 6"/>
          <p:cNvSpPr>
            <a:spLocks noGrp="1"/>
          </p:cNvSpPr>
          <p:nvPr>
            <p:ph type="title"/>
          </p:nvPr>
        </p:nvSpPr>
        <p:spPr>
          <a:noFill/>
        </p:spPr>
        <p:txBody>
          <a:bodyPr>
            <a:normAutofit/>
          </a:bodyPr>
          <a:lstStyle/>
          <a:p>
            <a:r>
              <a:rPr lang="en-US" sz="4000" b="1" dirty="0">
                <a:solidFill>
                  <a:schemeClr val="accent6">
                    <a:lumMod val="50000"/>
                  </a:schemeClr>
                </a:solidFill>
                <a:latin typeface="Century Gothic" panose="020B0502020202020204" pitchFamily="34" charset="0"/>
              </a:rPr>
              <a:t>Follow up workshops</a:t>
            </a:r>
          </a:p>
        </p:txBody>
      </p:sp>
      <p:sp>
        <p:nvSpPr>
          <p:cNvPr id="2" name="Content Placeholder 1"/>
          <p:cNvSpPr>
            <a:spLocks noGrp="1"/>
          </p:cNvSpPr>
          <p:nvPr>
            <p:ph idx="1"/>
          </p:nvPr>
        </p:nvSpPr>
        <p:spPr/>
        <p:txBody>
          <a:bodyPr/>
          <a:lstStyle/>
          <a:p>
            <a:pPr marL="0" indent="0">
              <a:buNone/>
            </a:pPr>
            <a:r>
              <a:rPr lang="en-GB" dirty="0"/>
              <a:t>Signed agreements:</a:t>
            </a:r>
          </a:p>
          <a:p>
            <a:r>
              <a:rPr lang="en-GB" dirty="0"/>
              <a:t>awareness raising activities</a:t>
            </a:r>
          </a:p>
          <a:p>
            <a:r>
              <a:rPr lang="en-GB" dirty="0"/>
              <a:t>Advocacy activities</a:t>
            </a:r>
          </a:p>
          <a:p>
            <a:r>
              <a:rPr lang="en-GB" dirty="0"/>
              <a:t>Two Calls for IAP proposals</a:t>
            </a:r>
          </a:p>
          <a:p>
            <a:r>
              <a:rPr lang="en-GB" dirty="0"/>
              <a:t>115 and 75 received </a:t>
            </a:r>
          </a:p>
          <a:p>
            <a:r>
              <a:rPr lang="en-GB" dirty="0"/>
              <a:t>10 and 14 selected</a:t>
            </a:r>
          </a:p>
          <a:p>
            <a:r>
              <a:rPr lang="en-GB" dirty="0"/>
              <a:t>Communications via: Slack, Flickr, IFLA Lib4Dev</a:t>
            </a:r>
          </a:p>
          <a:p>
            <a:endParaRPr lang="en-GB" dirty="0"/>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30388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6"/>
          <p:cNvSpPr>
            <a:spLocks noGrp="1"/>
          </p:cNvSpPr>
          <p:nvPr>
            <p:ph type="title"/>
          </p:nvPr>
        </p:nvSpPr>
        <p:spPr>
          <a:xfrm>
            <a:off x="745602" y="755753"/>
            <a:ext cx="11220938" cy="640123"/>
          </a:xfrm>
          <a:solidFill>
            <a:schemeClr val="bg1"/>
          </a:solidFill>
        </p:spPr>
        <p:txBody>
          <a:bodyPr>
            <a:normAutofit fontScale="90000"/>
          </a:bodyPr>
          <a:lstStyle/>
          <a:p>
            <a:r>
              <a:rPr lang="en-US" sz="4000" b="1" dirty="0">
                <a:solidFill>
                  <a:srgbClr val="00502F"/>
                </a:solidFill>
                <a:latin typeface="Century Gothic" panose="020B0502020202020204" pitchFamily="34" charset="0"/>
              </a:rPr>
              <a:t>Partnering with libraries </a:t>
            </a:r>
            <a:br>
              <a:rPr lang="en-US" sz="4000" b="1" dirty="0">
                <a:solidFill>
                  <a:srgbClr val="00502F"/>
                </a:solidFill>
                <a:latin typeface="Century Gothic" panose="020B0502020202020204" pitchFamily="34" charset="0"/>
              </a:rPr>
            </a:br>
            <a:r>
              <a:rPr lang="en-US" sz="4000" b="1" dirty="0">
                <a:solidFill>
                  <a:srgbClr val="00502F"/>
                </a:solidFill>
                <a:latin typeface="Century Gothic" panose="020B0502020202020204" pitchFamily="34" charset="0"/>
              </a:rPr>
              <a:t>is good for development</a:t>
            </a:r>
          </a:p>
        </p:txBody>
      </p:sp>
      <p:pic>
        <p:nvPicPr>
          <p:cNvPr id="10" name="Shape 134"/>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2988" y="3840481"/>
            <a:ext cx="2360612" cy="25257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2" name="Shape 136"/>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2063" y="4146869"/>
            <a:ext cx="2082800" cy="201612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3" name="Shape 137"/>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1798956"/>
            <a:ext cx="2268538" cy="219392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6" name="Shape 138"/>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24263" y="1740218"/>
            <a:ext cx="2278062" cy="23098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7" name="Shape 139"/>
          <p:cNvSpPr txBox="1">
            <a:spLocks noChangeArrowheads="1"/>
          </p:cNvSpPr>
          <p:nvPr/>
        </p:nvSpPr>
        <p:spPr bwMode="auto">
          <a:xfrm>
            <a:off x="8540751" y="2519681"/>
            <a:ext cx="22971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charset="0"/>
                <a:ea typeface="Arial" charset="0"/>
                <a:cs typeface="Arial" charset="0"/>
                <a:sym typeface="Arial" charset="0"/>
              </a:defRPr>
            </a:lvl1pPr>
            <a:lvl2pPr marL="37931725" indent="-37474525">
              <a:defRPr sz="1400">
                <a:solidFill>
                  <a:srgbClr val="000000"/>
                </a:solidFill>
                <a:latin typeface="Arial" charset="0"/>
                <a:ea typeface="Arial" charset="0"/>
                <a:cs typeface="Arial" charset="0"/>
                <a:sym typeface="Arial" charset="0"/>
              </a:defRPr>
            </a:lvl2pPr>
            <a:lvl3pPr marL="1143000" indent="-228600">
              <a:defRPr sz="1400">
                <a:solidFill>
                  <a:srgbClr val="000000"/>
                </a:solidFill>
                <a:latin typeface="Arial" charset="0"/>
                <a:ea typeface="Arial" charset="0"/>
                <a:cs typeface="Arial" charset="0"/>
                <a:sym typeface="Arial" charset="0"/>
              </a:defRPr>
            </a:lvl3pPr>
            <a:lvl4pPr marL="1600200" indent="-228600">
              <a:defRPr sz="1400">
                <a:solidFill>
                  <a:srgbClr val="000000"/>
                </a:solidFill>
                <a:latin typeface="Arial" charset="0"/>
                <a:ea typeface="Arial" charset="0"/>
                <a:cs typeface="Arial" charset="0"/>
                <a:sym typeface="Arial" charset="0"/>
              </a:defRPr>
            </a:lvl4pPr>
            <a:lvl5pPr marL="2057400" indent="-228600">
              <a:defRPr sz="1400">
                <a:solidFill>
                  <a:srgbClr val="000000"/>
                </a:solidFill>
                <a:latin typeface="Arial" charset="0"/>
                <a:ea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a:lstStyle>
          <a:p>
            <a:pPr eaLnBrk="1" hangingPunct="1">
              <a:buSzPct val="25000"/>
            </a:pPr>
            <a:r>
              <a:rPr lang="en-US" altLang="en-US" sz="2000">
                <a:solidFill>
                  <a:schemeClr val="tx1"/>
                </a:solidFill>
                <a:latin typeface="Century Gothic" panose="020B0502020202020204" pitchFamily="34" charset="0"/>
                <a:sym typeface="Raleway" charset="0"/>
              </a:rPr>
              <a:t>Publicly funded </a:t>
            </a:r>
          </a:p>
          <a:p>
            <a:pPr eaLnBrk="1" hangingPunct="1">
              <a:buSzPct val="25000"/>
            </a:pPr>
            <a:r>
              <a:rPr lang="en-US" altLang="en-US" sz="2000">
                <a:solidFill>
                  <a:schemeClr val="tx1"/>
                </a:solidFill>
                <a:latin typeface="Century Gothic" panose="020B0502020202020204" pitchFamily="34" charset="0"/>
                <a:sym typeface="Raleway" charset="0"/>
              </a:rPr>
              <a:t>and sustainable</a:t>
            </a:r>
          </a:p>
        </p:txBody>
      </p:sp>
      <p:sp>
        <p:nvSpPr>
          <p:cNvPr id="18" name="Shape 140"/>
          <p:cNvSpPr txBox="1">
            <a:spLocks noChangeArrowheads="1"/>
          </p:cNvSpPr>
          <p:nvPr/>
        </p:nvSpPr>
        <p:spPr bwMode="auto">
          <a:xfrm>
            <a:off x="1790701" y="2603818"/>
            <a:ext cx="22955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charset="0"/>
                <a:ea typeface="Arial" charset="0"/>
                <a:cs typeface="Arial" charset="0"/>
                <a:sym typeface="Arial" charset="0"/>
              </a:defRPr>
            </a:lvl1pPr>
            <a:lvl2pPr marL="37931725" indent="-37474525">
              <a:defRPr sz="1400">
                <a:solidFill>
                  <a:srgbClr val="000000"/>
                </a:solidFill>
                <a:latin typeface="Arial" charset="0"/>
                <a:ea typeface="Arial" charset="0"/>
                <a:cs typeface="Arial" charset="0"/>
                <a:sym typeface="Arial" charset="0"/>
              </a:defRPr>
            </a:lvl2pPr>
            <a:lvl3pPr marL="1143000" indent="-228600">
              <a:defRPr sz="1400">
                <a:solidFill>
                  <a:srgbClr val="000000"/>
                </a:solidFill>
                <a:latin typeface="Arial" charset="0"/>
                <a:ea typeface="Arial" charset="0"/>
                <a:cs typeface="Arial" charset="0"/>
                <a:sym typeface="Arial" charset="0"/>
              </a:defRPr>
            </a:lvl3pPr>
            <a:lvl4pPr marL="1600200" indent="-228600">
              <a:defRPr sz="1400">
                <a:solidFill>
                  <a:srgbClr val="000000"/>
                </a:solidFill>
                <a:latin typeface="Arial" charset="0"/>
                <a:ea typeface="Arial" charset="0"/>
                <a:cs typeface="Arial" charset="0"/>
                <a:sym typeface="Arial" charset="0"/>
              </a:defRPr>
            </a:lvl4pPr>
            <a:lvl5pPr marL="2057400" indent="-228600">
              <a:defRPr sz="1400">
                <a:solidFill>
                  <a:srgbClr val="000000"/>
                </a:solidFill>
                <a:latin typeface="Arial" charset="0"/>
                <a:ea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a:lstStyle>
          <a:p>
            <a:pPr eaLnBrk="1" hangingPunct="1">
              <a:buSzPct val="25000"/>
            </a:pPr>
            <a:r>
              <a:rPr lang="en-US" altLang="en-US" sz="2000">
                <a:solidFill>
                  <a:schemeClr val="tx1"/>
                </a:solidFill>
                <a:latin typeface="Century Gothic" panose="020B0502020202020204" pitchFamily="34" charset="0"/>
                <a:sym typeface="Raleway" charset="0"/>
              </a:rPr>
              <a:t>Locally based</a:t>
            </a:r>
          </a:p>
        </p:txBody>
      </p:sp>
      <p:sp>
        <p:nvSpPr>
          <p:cNvPr id="19" name="Shape 141"/>
          <p:cNvSpPr txBox="1">
            <a:spLocks noChangeArrowheads="1"/>
          </p:cNvSpPr>
          <p:nvPr/>
        </p:nvSpPr>
        <p:spPr bwMode="auto">
          <a:xfrm>
            <a:off x="8591551" y="4670743"/>
            <a:ext cx="1890713"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charset="0"/>
                <a:ea typeface="Arial" charset="0"/>
                <a:cs typeface="Arial" charset="0"/>
                <a:sym typeface="Arial" charset="0"/>
              </a:defRPr>
            </a:lvl1pPr>
            <a:lvl2pPr marL="37931725" indent="-37474525">
              <a:defRPr sz="1400">
                <a:solidFill>
                  <a:srgbClr val="000000"/>
                </a:solidFill>
                <a:latin typeface="Arial" charset="0"/>
                <a:ea typeface="Arial" charset="0"/>
                <a:cs typeface="Arial" charset="0"/>
                <a:sym typeface="Arial" charset="0"/>
              </a:defRPr>
            </a:lvl2pPr>
            <a:lvl3pPr marL="1143000" indent="-228600">
              <a:defRPr sz="1400">
                <a:solidFill>
                  <a:srgbClr val="000000"/>
                </a:solidFill>
                <a:latin typeface="Arial" charset="0"/>
                <a:ea typeface="Arial" charset="0"/>
                <a:cs typeface="Arial" charset="0"/>
                <a:sym typeface="Arial" charset="0"/>
              </a:defRPr>
            </a:lvl3pPr>
            <a:lvl4pPr marL="1600200" indent="-228600">
              <a:defRPr sz="1400">
                <a:solidFill>
                  <a:srgbClr val="000000"/>
                </a:solidFill>
                <a:latin typeface="Arial" charset="0"/>
                <a:ea typeface="Arial" charset="0"/>
                <a:cs typeface="Arial" charset="0"/>
                <a:sym typeface="Arial" charset="0"/>
              </a:defRPr>
            </a:lvl4pPr>
            <a:lvl5pPr marL="2057400" indent="-228600">
              <a:defRPr sz="1400">
                <a:solidFill>
                  <a:srgbClr val="000000"/>
                </a:solidFill>
                <a:latin typeface="Arial" charset="0"/>
                <a:ea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a:lstStyle>
          <a:p>
            <a:pPr eaLnBrk="1" hangingPunct="1">
              <a:buSzPct val="25000"/>
            </a:pPr>
            <a:r>
              <a:rPr lang="en-US" altLang="en-US" sz="2000">
                <a:solidFill>
                  <a:schemeClr val="tx1"/>
                </a:solidFill>
                <a:latin typeface="Century Gothic" panose="020B0502020202020204" pitchFamily="34" charset="0"/>
                <a:sym typeface="Raleway" charset="0"/>
              </a:rPr>
              <a:t>Trusted by the communities they serve</a:t>
            </a:r>
          </a:p>
        </p:txBody>
      </p:sp>
      <p:sp>
        <p:nvSpPr>
          <p:cNvPr id="20" name="Shape 142"/>
          <p:cNvSpPr txBox="1">
            <a:spLocks noChangeArrowheads="1"/>
          </p:cNvSpPr>
          <p:nvPr/>
        </p:nvSpPr>
        <p:spPr bwMode="auto">
          <a:xfrm>
            <a:off x="1806576" y="5008881"/>
            <a:ext cx="22971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sz="1400">
                <a:solidFill>
                  <a:srgbClr val="000000"/>
                </a:solidFill>
                <a:latin typeface="Arial" charset="0"/>
                <a:ea typeface="Arial" charset="0"/>
                <a:cs typeface="Arial" charset="0"/>
                <a:sym typeface="Arial" charset="0"/>
              </a:defRPr>
            </a:lvl1pPr>
            <a:lvl2pPr marL="37931725" indent="-37474525">
              <a:defRPr sz="1400">
                <a:solidFill>
                  <a:srgbClr val="000000"/>
                </a:solidFill>
                <a:latin typeface="Arial" charset="0"/>
                <a:ea typeface="Arial" charset="0"/>
                <a:cs typeface="Arial" charset="0"/>
                <a:sym typeface="Arial" charset="0"/>
              </a:defRPr>
            </a:lvl2pPr>
            <a:lvl3pPr marL="1143000" indent="-228600">
              <a:defRPr sz="1400">
                <a:solidFill>
                  <a:srgbClr val="000000"/>
                </a:solidFill>
                <a:latin typeface="Arial" charset="0"/>
                <a:ea typeface="Arial" charset="0"/>
                <a:cs typeface="Arial" charset="0"/>
                <a:sym typeface="Arial" charset="0"/>
              </a:defRPr>
            </a:lvl3pPr>
            <a:lvl4pPr marL="1600200" indent="-228600">
              <a:defRPr sz="1400">
                <a:solidFill>
                  <a:srgbClr val="000000"/>
                </a:solidFill>
                <a:latin typeface="Arial" charset="0"/>
                <a:ea typeface="Arial" charset="0"/>
                <a:cs typeface="Arial" charset="0"/>
                <a:sym typeface="Arial" charset="0"/>
              </a:defRPr>
            </a:lvl4pPr>
            <a:lvl5pPr marL="2057400" indent="-228600">
              <a:defRPr sz="1400">
                <a:solidFill>
                  <a:srgbClr val="000000"/>
                </a:solidFill>
                <a:latin typeface="Arial" charset="0"/>
                <a:ea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a:lstStyle>
          <a:p>
            <a:pPr eaLnBrk="1" hangingPunct="1">
              <a:buSzPct val="25000"/>
            </a:pPr>
            <a:r>
              <a:rPr lang="en-US" altLang="en-US" sz="2000">
                <a:solidFill>
                  <a:schemeClr val="tx1"/>
                </a:solidFill>
                <a:latin typeface="Century Gothic" panose="020B0502020202020204" pitchFamily="34" charset="0"/>
                <a:sym typeface="Raleway" charset="0"/>
              </a:rPr>
              <a:t>Staffed by professionals</a:t>
            </a:r>
          </a:p>
        </p:txBody>
      </p:sp>
      <p:sp>
        <p:nvSpPr>
          <p:cNvPr id="21" name="TextBox 1"/>
          <p:cNvSpPr txBox="1">
            <a:spLocks noChangeArrowheads="1"/>
          </p:cNvSpPr>
          <p:nvPr/>
        </p:nvSpPr>
        <p:spPr bwMode="auto">
          <a:xfrm>
            <a:off x="3695700" y="6369369"/>
            <a:ext cx="480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a:r>
              <a:rPr lang="en-GB" altLang="en-US" u="sng">
                <a:hlinkClick r:id="rId8"/>
              </a:rPr>
              <a:t>http://www.ifla.org/libraries-development</a:t>
            </a:r>
            <a:r>
              <a:rPr lang="en-US" altLang="en-US"/>
              <a:t> </a:t>
            </a:r>
          </a:p>
        </p:txBody>
      </p:sp>
    </p:spTree>
    <p:extLst>
      <p:ext uri="{BB962C8B-B14F-4D97-AF65-F5344CB8AC3E}">
        <p14:creationId xmlns:p14="http://schemas.microsoft.com/office/powerpoint/2010/main" val="2867023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5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IFLA Library Map of the World - Mozilla Firefox">
            <a:extLst>
              <a:ext uri="{FF2B5EF4-FFF2-40B4-BE49-F238E27FC236}">
                <a16:creationId xmlns:a16="http://schemas.microsoft.com/office/drawing/2014/main" id="{70FD3890-F5EA-4BAC-B020-689E53FB13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952" y="643467"/>
            <a:ext cx="10462095" cy="5571066"/>
          </a:xfrm>
          <a:prstGeom prst="rect">
            <a:avLst/>
          </a:prstGeom>
        </p:spPr>
      </p:pic>
    </p:spTree>
    <p:extLst>
      <p:ext uri="{BB962C8B-B14F-4D97-AF65-F5344CB8AC3E}">
        <p14:creationId xmlns:p14="http://schemas.microsoft.com/office/powerpoint/2010/main" val="2414314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6" name="Title 6"/>
          <p:cNvSpPr>
            <a:spLocks noGrp="1"/>
          </p:cNvSpPr>
          <p:nvPr>
            <p:ph type="title"/>
          </p:nvPr>
        </p:nvSpPr>
        <p:spPr>
          <a:noFill/>
        </p:spPr>
        <p:txBody>
          <a:bodyPr>
            <a:normAutofit/>
          </a:bodyPr>
          <a:lstStyle/>
          <a:p>
            <a:r>
              <a:rPr lang="en-US" sz="4000" b="1" dirty="0">
                <a:solidFill>
                  <a:schemeClr val="accent6">
                    <a:lumMod val="50000"/>
                  </a:schemeClr>
                </a:solidFill>
                <a:latin typeface="Century Gothic" panose="020B0502020202020204" pitchFamily="34" charset="0"/>
              </a:rPr>
              <a:t>IFLA focus/ambition</a:t>
            </a:r>
          </a:p>
        </p:txBody>
      </p:sp>
      <p:sp>
        <p:nvSpPr>
          <p:cNvPr id="10" name="Content Placeholder 7"/>
          <p:cNvSpPr>
            <a:spLocks noGrp="1"/>
          </p:cNvSpPr>
          <p:nvPr>
            <p:ph idx="1"/>
          </p:nvPr>
        </p:nvSpPr>
        <p:spPr/>
        <p:txBody>
          <a:bodyPr>
            <a:noAutofit/>
          </a:bodyPr>
          <a:lstStyle/>
          <a:p>
            <a:pPr marL="0" indent="0">
              <a:buNone/>
            </a:pPr>
            <a:r>
              <a:rPr lang="en-US" altLang="en-US" sz="2400" b="1" dirty="0">
                <a:solidFill>
                  <a:srgbClr val="00512F"/>
                </a:solidFill>
                <a:latin typeface="Century Gothic" charset="0"/>
                <a:ea typeface="Century Gothic" charset="0"/>
                <a:cs typeface="Century Gothic" charset="0"/>
              </a:rPr>
              <a:t>International Advocacy </a:t>
            </a:r>
            <a:r>
              <a:rPr lang="en-US" altLang="en-US" sz="2400" b="1" dirty="0" err="1">
                <a:solidFill>
                  <a:srgbClr val="00512F"/>
                </a:solidFill>
                <a:latin typeface="Century Gothic" charset="0"/>
                <a:ea typeface="Century Gothic" charset="0"/>
                <a:cs typeface="Century Gothic" charset="0"/>
              </a:rPr>
              <a:t>Programme</a:t>
            </a:r>
            <a:endParaRPr lang="en-US" altLang="en-US" sz="2400" b="1" dirty="0">
              <a:solidFill>
                <a:srgbClr val="00512F"/>
              </a:solidFill>
              <a:latin typeface="Century Gothic" charset="0"/>
              <a:ea typeface="Century Gothic" charset="0"/>
              <a:cs typeface="Century Gothic" charset="0"/>
            </a:endParaRPr>
          </a:p>
          <a:p>
            <a:pPr marL="0" indent="0">
              <a:buNone/>
            </a:pPr>
            <a:r>
              <a:rPr lang="en-US" altLang="en-US" sz="2400" b="1" dirty="0">
                <a:solidFill>
                  <a:srgbClr val="00512F"/>
                </a:solidFill>
                <a:latin typeface="Century Gothic" charset="0"/>
                <a:ea typeface="Century Gothic" charset="0"/>
                <a:cs typeface="Century Gothic" charset="0"/>
              </a:rPr>
              <a:t>DA2I (Development and Access to Information)</a:t>
            </a:r>
          </a:p>
          <a:p>
            <a:pPr marL="0" indent="0">
              <a:buNone/>
            </a:pPr>
            <a:r>
              <a:rPr lang="en-US" altLang="en-US" sz="2400" b="1" dirty="0">
                <a:solidFill>
                  <a:srgbClr val="00512F"/>
                </a:solidFill>
                <a:latin typeface="Century Gothic" charset="0"/>
                <a:ea typeface="Century Gothic" charset="0"/>
                <a:cs typeface="Century Gothic" charset="0"/>
              </a:rPr>
              <a:t>Media and Information Literacy</a:t>
            </a:r>
          </a:p>
          <a:p>
            <a:pPr marL="0" indent="0">
              <a:buNone/>
            </a:pPr>
            <a:r>
              <a:rPr lang="en-US" altLang="en-US" sz="2400" b="1" dirty="0">
                <a:solidFill>
                  <a:srgbClr val="00512F"/>
                </a:solidFill>
                <a:latin typeface="Century Gothic" charset="0"/>
                <a:ea typeface="Century Gothic" charset="0"/>
                <a:cs typeface="Century Gothic" charset="0"/>
              </a:rPr>
              <a:t>Fake News</a:t>
            </a:r>
          </a:p>
          <a:p>
            <a:pPr marL="0" indent="0">
              <a:buNone/>
            </a:pPr>
            <a:r>
              <a:rPr lang="en-US" altLang="en-US" sz="2400" b="1" dirty="0">
                <a:solidFill>
                  <a:srgbClr val="00512F"/>
                </a:solidFill>
                <a:latin typeface="Century Gothic" charset="0"/>
                <a:ea typeface="Century Gothic" charset="0"/>
                <a:cs typeface="Century Gothic" charset="0"/>
              </a:rPr>
              <a:t>Toolkit Literacy</a:t>
            </a:r>
          </a:p>
          <a:p>
            <a:pPr marL="0" indent="0">
              <a:buNone/>
            </a:pPr>
            <a:r>
              <a:rPr lang="en-US" altLang="en-US" sz="2400" b="1" dirty="0">
                <a:solidFill>
                  <a:srgbClr val="00512F"/>
                </a:solidFill>
                <a:latin typeface="Century Gothic" charset="0"/>
                <a:ea typeface="Century Gothic" charset="0"/>
                <a:cs typeface="Century Gothic" charset="0"/>
              </a:rPr>
              <a:t>Global Vision</a:t>
            </a:r>
          </a:p>
          <a:p>
            <a:pPr marL="0" indent="0">
              <a:buNone/>
            </a:pPr>
            <a:r>
              <a:rPr lang="en-US" altLang="en-US" sz="2400" b="1" dirty="0">
                <a:solidFill>
                  <a:srgbClr val="00512F"/>
                </a:solidFill>
                <a:latin typeface="Century Gothic" charset="0"/>
                <a:ea typeface="Century Gothic" charset="0"/>
                <a:cs typeface="Century Gothic" charset="0"/>
              </a:rPr>
              <a:t>Library Map of the World</a:t>
            </a:r>
          </a:p>
          <a:p>
            <a:pPr marL="0" indent="0">
              <a:buNone/>
            </a:pPr>
            <a:endParaRPr lang="en-US" altLang="en-US" sz="2000" dirty="0">
              <a:latin typeface="Century Gothic" charset="0"/>
              <a:ea typeface="Century Gothic" charset="0"/>
              <a:cs typeface="Century Gothic"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297145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06EDDC-9657-4B7E-B19A-9F018FFEC3E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608" r="2052"/>
          <a:stretch/>
        </p:blipFill>
        <p:spPr>
          <a:xfrm>
            <a:off x="1289538" y="1007918"/>
            <a:ext cx="9425354" cy="5873527"/>
          </a:xfrm>
          <a:prstGeom prst="rect">
            <a:avLst/>
          </a:prstGeom>
        </p:spPr>
      </p:pic>
      <p:pic>
        <p:nvPicPr>
          <p:cNvPr id="5" name="Picture 8" descr="Z:\ppt\logo_ifla_text_small.png">
            <a:extLst>
              <a:ext uri="{FF2B5EF4-FFF2-40B4-BE49-F238E27FC236}">
                <a16:creationId xmlns:a16="http://schemas.microsoft.com/office/drawing/2014/main" id="{4E78EA90-0DA9-4098-A4D6-F8965B65AEBA}"/>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0917636" y="289340"/>
            <a:ext cx="849147" cy="769441"/>
          </a:xfrm>
          <a:prstGeom prst="rect">
            <a:avLst/>
          </a:prstGeom>
          <a:noFill/>
          <a:ln w="9525">
            <a:noFill/>
            <a:miter lim="800000"/>
            <a:headEnd/>
            <a:tailEnd/>
          </a:ln>
        </p:spPr>
      </p:pic>
      <p:pic>
        <p:nvPicPr>
          <p:cNvPr id="6" name="Picture 11" descr="IFLA-T-shirt-colors.eps">
            <a:extLst>
              <a:ext uri="{FF2B5EF4-FFF2-40B4-BE49-F238E27FC236}">
                <a16:creationId xmlns:a16="http://schemas.microsoft.com/office/drawing/2014/main" id="{7FDCFF2D-2278-4A29-BC5C-0ED246B3A1C1}"/>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3108" y="460679"/>
            <a:ext cx="4572000" cy="125413"/>
          </a:xfrm>
          <a:prstGeom prst="rect">
            <a:avLst/>
          </a:prstGeom>
          <a:noFill/>
          <a:ln w="9525">
            <a:noFill/>
            <a:miter lim="800000"/>
            <a:headEnd/>
            <a:tailEnd/>
          </a:ln>
        </p:spPr>
      </p:pic>
    </p:spTree>
    <p:extLst>
      <p:ext uri="{BB962C8B-B14F-4D97-AF65-F5344CB8AC3E}">
        <p14:creationId xmlns:p14="http://schemas.microsoft.com/office/powerpoint/2010/main" val="1796716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generated with very high confidence">
            <a:extLst>
              <a:ext uri="{FF2B5EF4-FFF2-40B4-BE49-F238E27FC236}">
                <a16:creationId xmlns:a16="http://schemas.microsoft.com/office/drawing/2014/main" id="{D0D6EC55-EFA5-4819-BD27-F5580DD13E40}"/>
              </a:ext>
            </a:extLst>
          </p:cNvPr>
          <p:cNvPicPr>
            <a:picLocks noChangeAspect="1"/>
          </p:cNvPicPr>
          <p:nvPr/>
        </p:nvPicPr>
        <p:blipFill rotWithShape="1">
          <a:blip r:embed="rId2"/>
          <a:srcRect t="29012" r="-1" b="19519"/>
          <a:stretch/>
        </p:blipFill>
        <p:spPr>
          <a:xfrm>
            <a:off x="20" y="10"/>
            <a:ext cx="12191980" cy="6857990"/>
          </a:xfrm>
          <a:prstGeom prst="rect">
            <a:avLst/>
          </a:prstGeom>
        </p:spPr>
      </p:pic>
    </p:spTree>
    <p:extLst>
      <p:ext uri="{BB962C8B-B14F-4D97-AF65-F5344CB8AC3E}">
        <p14:creationId xmlns:p14="http://schemas.microsoft.com/office/powerpoint/2010/main" val="34917792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579866" y="2322703"/>
            <a:ext cx="831850" cy="299720"/>
          </a:xfrm>
          <a:prstGeom prst="rect">
            <a:avLst/>
          </a:prstGeom>
        </p:spPr>
        <p:txBody>
          <a:bodyPr vert="horz" wrap="square" lIns="0" tIns="12700" rIns="0" bIns="0" rtlCol="0">
            <a:spAutoFit/>
          </a:bodyPr>
          <a:lstStyle/>
          <a:p>
            <a:pPr marL="12700" marR="5080" lvl="0" indent="71120" algn="l" defTabSz="914400" rtl="0" eaLnBrk="1" fontAlgn="auto" latinLnBrk="0" hangingPunct="1">
              <a:lnSpc>
                <a:spcPct val="100000"/>
              </a:lnSpc>
              <a:spcBef>
                <a:spcPts val="100"/>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SEPTEMBER </a:t>
            </a:r>
            <a:r>
              <a:rPr kumimoji="0" sz="900" b="1" i="0" u="none" strike="noStrike" kern="1200" cap="none" spc="0"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OCTOBER</a:t>
            </a:r>
            <a:r>
              <a:rPr kumimoji="0" sz="900" b="1" i="0" u="none" strike="noStrike" kern="1200" cap="none" spc="-95"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2017</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3" name="object 3"/>
          <p:cNvSpPr txBox="1"/>
          <p:nvPr/>
        </p:nvSpPr>
        <p:spPr>
          <a:xfrm>
            <a:off x="7022592" y="2333244"/>
            <a:ext cx="906780" cy="230504"/>
          </a:xfrm>
          <a:prstGeom prst="rect">
            <a:avLst/>
          </a:prstGeom>
          <a:solidFill>
            <a:srgbClr val="FFFFFF"/>
          </a:solidFill>
        </p:spPr>
        <p:txBody>
          <a:bodyPr vert="horz" wrap="square" lIns="0" tIns="43815" rIns="0" bIns="0" rtlCol="0">
            <a:spAutoFit/>
          </a:bodyPr>
          <a:lstStyle/>
          <a:p>
            <a:pPr marL="93980" marR="0" lvl="0" indent="0" algn="l" defTabSz="914400" rtl="0" eaLnBrk="1" fontAlgn="auto" latinLnBrk="0" hangingPunct="1">
              <a:lnSpc>
                <a:spcPct val="100000"/>
              </a:lnSpc>
              <a:spcBef>
                <a:spcPts val="345"/>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AUGUST</a:t>
            </a:r>
            <a:r>
              <a:rPr kumimoji="0" sz="900" b="1" i="0" u="none" strike="noStrike" kern="1200" cap="none" spc="-45"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2017</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4" name="object 4"/>
          <p:cNvSpPr txBox="1"/>
          <p:nvPr/>
        </p:nvSpPr>
        <p:spPr>
          <a:xfrm>
            <a:off x="4782311" y="2340864"/>
            <a:ext cx="1346200" cy="231775"/>
          </a:xfrm>
          <a:prstGeom prst="rect">
            <a:avLst/>
          </a:prstGeom>
          <a:solidFill>
            <a:srgbClr val="FFFFFF"/>
          </a:solidFill>
        </p:spPr>
        <p:txBody>
          <a:bodyPr vert="horz" wrap="square" lIns="0" tIns="44450" rIns="0" bIns="0" rtlCol="0">
            <a:spAutoFit/>
          </a:bodyPr>
          <a:lstStyle/>
          <a:p>
            <a:pPr marL="160020" marR="0" lvl="0" indent="0" algn="l" defTabSz="914400" rtl="0" eaLnBrk="1" fontAlgn="auto" latinLnBrk="0" hangingPunct="1">
              <a:lnSpc>
                <a:spcPct val="100000"/>
              </a:lnSpc>
              <a:spcBef>
                <a:spcPts val="350"/>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MAY-AUGUST</a:t>
            </a:r>
            <a:r>
              <a:rPr kumimoji="0" sz="900" b="1" i="0" u="none" strike="noStrike" kern="1200" cap="none" spc="-45"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2017</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5" name="object 5"/>
          <p:cNvSpPr txBox="1"/>
          <p:nvPr/>
        </p:nvSpPr>
        <p:spPr>
          <a:xfrm>
            <a:off x="2656332" y="2340864"/>
            <a:ext cx="1344295" cy="231775"/>
          </a:xfrm>
          <a:prstGeom prst="rect">
            <a:avLst/>
          </a:prstGeom>
          <a:solidFill>
            <a:srgbClr val="FFFFFF"/>
          </a:solidFill>
        </p:spPr>
        <p:txBody>
          <a:bodyPr vert="horz" wrap="square" lIns="0" tIns="44450" rIns="0" bIns="0" rtlCol="0">
            <a:spAutoFit/>
          </a:bodyPr>
          <a:lstStyle/>
          <a:p>
            <a:pPr marL="379095" marR="0" lvl="0" indent="0" algn="l" defTabSz="914400" rtl="0" eaLnBrk="1" fontAlgn="auto" latinLnBrk="0" hangingPunct="1">
              <a:lnSpc>
                <a:spcPct val="100000"/>
              </a:lnSpc>
              <a:spcBef>
                <a:spcPts val="350"/>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APRIL</a:t>
            </a:r>
            <a:r>
              <a:rPr kumimoji="0" sz="900" b="1" i="0" u="none" strike="noStrike" kern="1200" cap="none" spc="-10"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2017</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6" name="object 6"/>
          <p:cNvSpPr/>
          <p:nvPr/>
        </p:nvSpPr>
        <p:spPr>
          <a:xfrm>
            <a:off x="9523476" y="2368295"/>
            <a:ext cx="1210310" cy="195580"/>
          </a:xfrm>
          <a:custGeom>
            <a:avLst/>
            <a:gdLst/>
            <a:ahLst/>
            <a:cxnLst/>
            <a:rect l="l" t="t" r="r" b="b"/>
            <a:pathLst>
              <a:path w="1210309" h="195580">
                <a:moveTo>
                  <a:pt x="0" y="195072"/>
                </a:moveTo>
                <a:lnTo>
                  <a:pt x="1210055" y="195072"/>
                </a:lnTo>
                <a:lnTo>
                  <a:pt x="1210055" y="0"/>
                </a:lnTo>
                <a:lnTo>
                  <a:pt x="0" y="0"/>
                </a:lnTo>
                <a:lnTo>
                  <a:pt x="0" y="195072"/>
                </a:lnTo>
                <a:close/>
              </a:path>
            </a:pathLst>
          </a:custGeom>
          <a:solidFill>
            <a:srgbClr val="FFFFF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object 7"/>
          <p:cNvSpPr txBox="1"/>
          <p:nvPr/>
        </p:nvSpPr>
        <p:spPr>
          <a:xfrm>
            <a:off x="9703054" y="2322703"/>
            <a:ext cx="910590" cy="299720"/>
          </a:xfrm>
          <a:prstGeom prst="rect">
            <a:avLst/>
          </a:prstGeom>
        </p:spPr>
        <p:txBody>
          <a:bodyPr vert="horz" wrap="square" lIns="0" tIns="12700" rIns="0" bIns="0" rtlCol="0">
            <a:spAutoFit/>
          </a:bodyPr>
          <a:lstStyle/>
          <a:p>
            <a:pPr marL="0" marR="0" lvl="0" indent="0" algn="ctr" defTabSz="914400" rtl="0" eaLnBrk="1" fontAlgn="auto" latinLnBrk="0" hangingPunct="1">
              <a:lnSpc>
                <a:spcPct val="100000"/>
              </a:lnSpc>
              <a:spcBef>
                <a:spcPts val="100"/>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OCTOBER 2017</a:t>
            </a:r>
            <a:r>
              <a:rPr kumimoji="0" sz="900" b="1" i="0" u="none" strike="noStrike" kern="1200" cap="none" spc="-95"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0" normalizeH="0" baseline="0" noProof="0" dirty="0">
                <a:ln>
                  <a:noFill/>
                </a:ln>
                <a:solidFill>
                  <a:srgbClr val="585858"/>
                </a:solidFill>
                <a:effectLst/>
                <a:uLnTx/>
                <a:uFillTx/>
                <a:latin typeface="Century Gothic"/>
                <a:ea typeface="+mn-ea"/>
                <a:cs typeface="Century Gothic"/>
              </a:rPr>
              <a:t>-</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a:p>
            <a:pPr marL="635" marR="0" lvl="0" indent="0" algn="ctr" defTabSz="914400" rtl="0" eaLnBrk="1" fontAlgn="auto" latinLnBrk="0" hangingPunct="1">
              <a:lnSpc>
                <a:spcPct val="100000"/>
              </a:lnSpc>
              <a:spcBef>
                <a:spcPts val="0"/>
              </a:spcBef>
              <a:spcAft>
                <a:spcPts val="0"/>
              </a:spcAft>
              <a:buClrTx/>
              <a:buSzTx/>
              <a:buFontTx/>
              <a:buNone/>
              <a:tabLst/>
              <a:defRPr/>
            </a:pPr>
            <a:r>
              <a:rPr kumimoji="0" sz="900" b="1" i="0" u="none" strike="noStrike" kern="1200" cap="none" spc="-5" normalizeH="0" baseline="0" noProof="0" dirty="0">
                <a:ln>
                  <a:noFill/>
                </a:ln>
                <a:solidFill>
                  <a:srgbClr val="585858"/>
                </a:solidFill>
                <a:effectLst/>
                <a:uLnTx/>
                <a:uFillTx/>
                <a:latin typeface="Century Gothic"/>
                <a:ea typeface="+mn-ea"/>
                <a:cs typeface="Century Gothic"/>
              </a:rPr>
              <a:t>MARCH</a:t>
            </a:r>
            <a:r>
              <a:rPr kumimoji="0" sz="900" b="1" i="0" u="none" strike="noStrike" kern="1200" cap="none" spc="-20" normalizeH="0" baseline="0" noProof="0" dirty="0">
                <a:ln>
                  <a:noFill/>
                </a:ln>
                <a:solidFill>
                  <a:srgbClr val="585858"/>
                </a:solidFill>
                <a:effectLst/>
                <a:uLnTx/>
                <a:uFillTx/>
                <a:latin typeface="Century Gothic"/>
                <a:ea typeface="+mn-ea"/>
                <a:cs typeface="Century Gothic"/>
              </a:rPr>
              <a:t> </a:t>
            </a:r>
            <a:r>
              <a:rPr kumimoji="0" sz="900" b="1" i="0" u="none" strike="noStrike" kern="1200" cap="none" spc="-5" normalizeH="0" baseline="0" noProof="0" dirty="0">
                <a:ln>
                  <a:noFill/>
                </a:ln>
                <a:solidFill>
                  <a:srgbClr val="585858"/>
                </a:solidFill>
                <a:effectLst/>
                <a:uLnTx/>
                <a:uFillTx/>
                <a:latin typeface="Century Gothic"/>
                <a:ea typeface="+mn-ea"/>
                <a:cs typeface="Century Gothic"/>
              </a:rPr>
              <a:t>2018</a:t>
            </a:r>
            <a:endParaRPr kumimoji="0" sz="9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8" name="object 8"/>
          <p:cNvSpPr txBox="1"/>
          <p:nvPr/>
        </p:nvSpPr>
        <p:spPr>
          <a:xfrm>
            <a:off x="4346194" y="2705176"/>
            <a:ext cx="3168650" cy="331470"/>
          </a:xfrm>
          <a:prstGeom prst="rect">
            <a:avLst/>
          </a:prstGeom>
        </p:spPr>
        <p:txBody>
          <a:bodyPr vert="horz" wrap="square" lIns="0" tIns="13335" rIns="0" bIns="0" rtlCol="0">
            <a:spAutoFit/>
          </a:bodyPr>
          <a:lstStyle/>
          <a:p>
            <a:pPr marL="12700" marR="0" lvl="0" indent="0" algn="l" defTabSz="914400" rtl="0" eaLnBrk="1" fontAlgn="auto" latinLnBrk="0" hangingPunct="1">
              <a:lnSpc>
                <a:spcPct val="100000"/>
              </a:lnSpc>
              <a:spcBef>
                <a:spcPts val="105"/>
              </a:spcBef>
              <a:spcAft>
                <a:spcPts val="0"/>
              </a:spcAft>
              <a:buClrTx/>
              <a:buSzTx/>
              <a:buFontTx/>
              <a:buNone/>
              <a:tabLst/>
              <a:defRPr/>
            </a:pPr>
            <a:r>
              <a:rPr kumimoji="0" sz="2000" b="1" i="0" u="none" strike="noStrike" kern="1200" cap="none" spc="0" normalizeH="0" baseline="0" noProof="0" dirty="0">
                <a:ln>
                  <a:noFill/>
                </a:ln>
                <a:solidFill>
                  <a:srgbClr val="7E7E7E"/>
                </a:solidFill>
                <a:effectLst/>
                <a:uLnTx/>
                <a:uFillTx/>
                <a:latin typeface="Century Gothic"/>
                <a:ea typeface="+mn-ea"/>
                <a:cs typeface="Century Gothic"/>
              </a:rPr>
              <a:t>CREATE A GLOBAL</a:t>
            </a:r>
            <a:r>
              <a:rPr kumimoji="0" sz="2000" b="1" i="0" u="none" strike="noStrike" kern="1200" cap="none" spc="-114" normalizeH="0" baseline="0" noProof="0" dirty="0">
                <a:ln>
                  <a:noFill/>
                </a:ln>
                <a:solidFill>
                  <a:srgbClr val="7E7E7E"/>
                </a:solidFill>
                <a:effectLst/>
                <a:uLnTx/>
                <a:uFillTx/>
                <a:latin typeface="Century Gothic"/>
                <a:ea typeface="+mn-ea"/>
                <a:cs typeface="Century Gothic"/>
              </a:rPr>
              <a:t> </a:t>
            </a:r>
            <a:r>
              <a:rPr kumimoji="0" sz="2000" b="1" i="0" u="none" strike="noStrike" kern="1200" cap="none" spc="-5" normalizeH="0" baseline="0" noProof="0" dirty="0">
                <a:ln>
                  <a:noFill/>
                </a:ln>
                <a:solidFill>
                  <a:srgbClr val="7E7E7E"/>
                </a:solidFill>
                <a:effectLst/>
                <a:uLnTx/>
                <a:uFillTx/>
                <a:latin typeface="Century Gothic"/>
                <a:ea typeface="+mn-ea"/>
                <a:cs typeface="Century Gothic"/>
              </a:rPr>
              <a:t>VISION</a:t>
            </a:r>
            <a:endParaRPr kumimoji="0" sz="2000" b="0" i="0" u="none" strike="noStrike" kern="1200" cap="none" spc="0" normalizeH="0" baseline="0" noProof="0">
              <a:ln>
                <a:noFill/>
              </a:ln>
              <a:solidFill>
                <a:prstClr val="black"/>
              </a:solidFill>
              <a:effectLst/>
              <a:uLnTx/>
              <a:uFillTx/>
              <a:latin typeface="Century Gothic"/>
              <a:ea typeface="+mn-ea"/>
              <a:cs typeface="Century Gothic"/>
            </a:endParaRPr>
          </a:p>
        </p:txBody>
      </p:sp>
      <p:sp>
        <p:nvSpPr>
          <p:cNvPr id="9" name="object 9"/>
          <p:cNvSpPr/>
          <p:nvPr/>
        </p:nvSpPr>
        <p:spPr>
          <a:xfrm>
            <a:off x="1373124" y="5958840"/>
            <a:ext cx="9119870" cy="250190"/>
          </a:xfrm>
          <a:custGeom>
            <a:avLst/>
            <a:gdLst/>
            <a:ahLst/>
            <a:cxnLst/>
            <a:rect l="l" t="t" r="r" b="b"/>
            <a:pathLst>
              <a:path w="9119870" h="250189">
                <a:moveTo>
                  <a:pt x="0" y="249936"/>
                </a:moveTo>
                <a:lnTo>
                  <a:pt x="9119616" y="249936"/>
                </a:lnTo>
                <a:lnTo>
                  <a:pt x="9119616" y="0"/>
                </a:lnTo>
                <a:lnTo>
                  <a:pt x="0" y="0"/>
                </a:lnTo>
                <a:lnTo>
                  <a:pt x="0" y="249936"/>
                </a:lnTo>
                <a:close/>
              </a:path>
            </a:pathLst>
          </a:custGeom>
          <a:solidFill>
            <a:srgbClr val="EFEFEF"/>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object 10"/>
          <p:cNvSpPr/>
          <p:nvPr/>
        </p:nvSpPr>
        <p:spPr>
          <a:xfrm>
            <a:off x="1333500" y="5946647"/>
            <a:ext cx="268605" cy="265430"/>
          </a:xfrm>
          <a:custGeom>
            <a:avLst/>
            <a:gdLst/>
            <a:ahLst/>
            <a:cxnLst/>
            <a:rect l="l" t="t" r="r" b="b"/>
            <a:pathLst>
              <a:path w="268605" h="265429">
                <a:moveTo>
                  <a:pt x="134112" y="0"/>
                </a:moveTo>
                <a:lnTo>
                  <a:pt x="91732" y="6759"/>
                </a:lnTo>
                <a:lnTo>
                  <a:pt x="54918" y="25581"/>
                </a:lnTo>
                <a:lnTo>
                  <a:pt x="25883" y="54282"/>
                </a:lnTo>
                <a:lnTo>
                  <a:pt x="6839" y="90679"/>
                </a:lnTo>
                <a:lnTo>
                  <a:pt x="0" y="132587"/>
                </a:lnTo>
                <a:lnTo>
                  <a:pt x="6839" y="174496"/>
                </a:lnTo>
                <a:lnTo>
                  <a:pt x="25883" y="210893"/>
                </a:lnTo>
                <a:lnTo>
                  <a:pt x="54918" y="239594"/>
                </a:lnTo>
                <a:lnTo>
                  <a:pt x="91732" y="258416"/>
                </a:lnTo>
                <a:lnTo>
                  <a:pt x="134112" y="265175"/>
                </a:lnTo>
                <a:lnTo>
                  <a:pt x="176491" y="258416"/>
                </a:lnTo>
                <a:lnTo>
                  <a:pt x="213305" y="239594"/>
                </a:lnTo>
                <a:lnTo>
                  <a:pt x="242340" y="210893"/>
                </a:lnTo>
                <a:lnTo>
                  <a:pt x="261384" y="174496"/>
                </a:lnTo>
                <a:lnTo>
                  <a:pt x="268224" y="132587"/>
                </a:lnTo>
                <a:lnTo>
                  <a:pt x="261384" y="90679"/>
                </a:lnTo>
                <a:lnTo>
                  <a:pt x="242340" y="54282"/>
                </a:lnTo>
                <a:lnTo>
                  <a:pt x="213305" y="25581"/>
                </a:lnTo>
                <a:lnTo>
                  <a:pt x="176491" y="6759"/>
                </a:lnTo>
                <a:lnTo>
                  <a:pt x="134112" y="0"/>
                </a:lnTo>
                <a:close/>
              </a:path>
            </a:pathLst>
          </a:custGeom>
          <a:solidFill>
            <a:srgbClr val="00B0D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object 11"/>
          <p:cNvSpPr/>
          <p:nvPr/>
        </p:nvSpPr>
        <p:spPr>
          <a:xfrm>
            <a:off x="1333500" y="5946647"/>
            <a:ext cx="268605" cy="265430"/>
          </a:xfrm>
          <a:custGeom>
            <a:avLst/>
            <a:gdLst/>
            <a:ahLst/>
            <a:cxnLst/>
            <a:rect l="l" t="t" r="r" b="b"/>
            <a:pathLst>
              <a:path w="268605" h="265429">
                <a:moveTo>
                  <a:pt x="0" y="132587"/>
                </a:moveTo>
                <a:lnTo>
                  <a:pt x="6839" y="90679"/>
                </a:lnTo>
                <a:lnTo>
                  <a:pt x="25883" y="54282"/>
                </a:lnTo>
                <a:lnTo>
                  <a:pt x="54918" y="25581"/>
                </a:lnTo>
                <a:lnTo>
                  <a:pt x="91732" y="6759"/>
                </a:lnTo>
                <a:lnTo>
                  <a:pt x="134112" y="0"/>
                </a:lnTo>
                <a:lnTo>
                  <a:pt x="176491" y="6759"/>
                </a:lnTo>
                <a:lnTo>
                  <a:pt x="213305" y="25581"/>
                </a:lnTo>
                <a:lnTo>
                  <a:pt x="242340" y="54282"/>
                </a:lnTo>
                <a:lnTo>
                  <a:pt x="261384" y="90679"/>
                </a:lnTo>
                <a:lnTo>
                  <a:pt x="268224" y="132587"/>
                </a:lnTo>
                <a:lnTo>
                  <a:pt x="261384" y="174496"/>
                </a:lnTo>
                <a:lnTo>
                  <a:pt x="242340" y="210893"/>
                </a:lnTo>
                <a:lnTo>
                  <a:pt x="213305" y="239594"/>
                </a:lnTo>
                <a:lnTo>
                  <a:pt x="176491" y="258416"/>
                </a:lnTo>
                <a:lnTo>
                  <a:pt x="134112" y="265175"/>
                </a:lnTo>
                <a:lnTo>
                  <a:pt x="91732" y="258416"/>
                </a:lnTo>
                <a:lnTo>
                  <a:pt x="54918" y="239594"/>
                </a:lnTo>
                <a:lnTo>
                  <a:pt x="25883" y="210893"/>
                </a:lnTo>
                <a:lnTo>
                  <a:pt x="6839" y="174496"/>
                </a:lnTo>
                <a:lnTo>
                  <a:pt x="0" y="132587"/>
                </a:lnTo>
                <a:close/>
              </a:path>
            </a:pathLst>
          </a:custGeom>
          <a:ln w="12192">
            <a:solidFill>
              <a:srgbClr val="77767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object 12"/>
          <p:cNvSpPr/>
          <p:nvPr/>
        </p:nvSpPr>
        <p:spPr>
          <a:xfrm>
            <a:off x="10425683" y="5946647"/>
            <a:ext cx="268605" cy="265430"/>
          </a:xfrm>
          <a:custGeom>
            <a:avLst/>
            <a:gdLst/>
            <a:ahLst/>
            <a:cxnLst/>
            <a:rect l="l" t="t" r="r" b="b"/>
            <a:pathLst>
              <a:path w="268604" h="265429">
                <a:moveTo>
                  <a:pt x="134112" y="0"/>
                </a:moveTo>
                <a:lnTo>
                  <a:pt x="91732" y="6759"/>
                </a:lnTo>
                <a:lnTo>
                  <a:pt x="54918" y="25581"/>
                </a:lnTo>
                <a:lnTo>
                  <a:pt x="25883" y="54282"/>
                </a:lnTo>
                <a:lnTo>
                  <a:pt x="6839" y="90679"/>
                </a:lnTo>
                <a:lnTo>
                  <a:pt x="0" y="132587"/>
                </a:lnTo>
                <a:lnTo>
                  <a:pt x="6839" y="174496"/>
                </a:lnTo>
                <a:lnTo>
                  <a:pt x="25883" y="210893"/>
                </a:lnTo>
                <a:lnTo>
                  <a:pt x="54918" y="239594"/>
                </a:lnTo>
                <a:lnTo>
                  <a:pt x="91732" y="258416"/>
                </a:lnTo>
                <a:lnTo>
                  <a:pt x="134112" y="265175"/>
                </a:lnTo>
                <a:lnTo>
                  <a:pt x="176491" y="258416"/>
                </a:lnTo>
                <a:lnTo>
                  <a:pt x="213305" y="239594"/>
                </a:lnTo>
                <a:lnTo>
                  <a:pt x="242340" y="210893"/>
                </a:lnTo>
                <a:lnTo>
                  <a:pt x="261384" y="174496"/>
                </a:lnTo>
                <a:lnTo>
                  <a:pt x="268224" y="132587"/>
                </a:lnTo>
                <a:lnTo>
                  <a:pt x="261384" y="90679"/>
                </a:lnTo>
                <a:lnTo>
                  <a:pt x="242340" y="54282"/>
                </a:lnTo>
                <a:lnTo>
                  <a:pt x="213305" y="25581"/>
                </a:lnTo>
                <a:lnTo>
                  <a:pt x="176491" y="6759"/>
                </a:lnTo>
                <a:lnTo>
                  <a:pt x="134112" y="0"/>
                </a:lnTo>
                <a:close/>
              </a:path>
            </a:pathLst>
          </a:custGeom>
          <a:solidFill>
            <a:srgbClr val="00B0D9"/>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object 13"/>
          <p:cNvSpPr/>
          <p:nvPr/>
        </p:nvSpPr>
        <p:spPr>
          <a:xfrm>
            <a:off x="10425683" y="5946647"/>
            <a:ext cx="268605" cy="265430"/>
          </a:xfrm>
          <a:custGeom>
            <a:avLst/>
            <a:gdLst/>
            <a:ahLst/>
            <a:cxnLst/>
            <a:rect l="l" t="t" r="r" b="b"/>
            <a:pathLst>
              <a:path w="268604" h="265429">
                <a:moveTo>
                  <a:pt x="0" y="132587"/>
                </a:moveTo>
                <a:lnTo>
                  <a:pt x="6839" y="90679"/>
                </a:lnTo>
                <a:lnTo>
                  <a:pt x="25883" y="54282"/>
                </a:lnTo>
                <a:lnTo>
                  <a:pt x="54918" y="25581"/>
                </a:lnTo>
                <a:lnTo>
                  <a:pt x="91732" y="6759"/>
                </a:lnTo>
                <a:lnTo>
                  <a:pt x="134112" y="0"/>
                </a:lnTo>
                <a:lnTo>
                  <a:pt x="176491" y="6759"/>
                </a:lnTo>
                <a:lnTo>
                  <a:pt x="213305" y="25581"/>
                </a:lnTo>
                <a:lnTo>
                  <a:pt x="242340" y="54282"/>
                </a:lnTo>
                <a:lnTo>
                  <a:pt x="261384" y="90679"/>
                </a:lnTo>
                <a:lnTo>
                  <a:pt x="268224" y="132587"/>
                </a:lnTo>
                <a:lnTo>
                  <a:pt x="261384" y="174496"/>
                </a:lnTo>
                <a:lnTo>
                  <a:pt x="242340" y="210893"/>
                </a:lnTo>
                <a:lnTo>
                  <a:pt x="213305" y="239594"/>
                </a:lnTo>
                <a:lnTo>
                  <a:pt x="176491" y="258416"/>
                </a:lnTo>
                <a:lnTo>
                  <a:pt x="134112" y="265175"/>
                </a:lnTo>
                <a:lnTo>
                  <a:pt x="91732" y="258416"/>
                </a:lnTo>
                <a:lnTo>
                  <a:pt x="54918" y="239594"/>
                </a:lnTo>
                <a:lnTo>
                  <a:pt x="25883" y="210893"/>
                </a:lnTo>
                <a:lnTo>
                  <a:pt x="6839" y="174496"/>
                </a:lnTo>
                <a:lnTo>
                  <a:pt x="0" y="132587"/>
                </a:lnTo>
                <a:close/>
              </a:path>
            </a:pathLst>
          </a:custGeom>
          <a:ln w="12192">
            <a:solidFill>
              <a:srgbClr val="77767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object 14"/>
          <p:cNvSpPr txBox="1"/>
          <p:nvPr/>
        </p:nvSpPr>
        <p:spPr>
          <a:xfrm>
            <a:off x="3283077" y="5909259"/>
            <a:ext cx="5615940" cy="33083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2000" b="1" i="0" u="none" strike="noStrike" kern="1200" cap="none" spc="0" normalizeH="0" baseline="0" noProof="0" dirty="0">
                <a:ln>
                  <a:noFill/>
                </a:ln>
                <a:solidFill>
                  <a:srgbClr val="7E7E7E"/>
                </a:solidFill>
                <a:effectLst/>
                <a:uLnTx/>
                <a:uFillTx/>
                <a:latin typeface="Century Gothic"/>
                <a:ea typeface="+mn-ea"/>
                <a:cs typeface="Century Gothic"/>
              </a:rPr>
              <a:t>GLOBAL </a:t>
            </a:r>
            <a:r>
              <a:rPr kumimoji="0" sz="2000" b="1" i="0" u="none" strike="noStrike" kern="1200" cap="none" spc="-5" normalizeH="0" baseline="0" noProof="0" dirty="0">
                <a:ln>
                  <a:noFill/>
                </a:ln>
                <a:solidFill>
                  <a:srgbClr val="7E7E7E"/>
                </a:solidFill>
                <a:effectLst/>
                <a:uLnTx/>
                <a:uFillTx/>
                <a:latin typeface="Century Gothic"/>
                <a:ea typeface="+mn-ea"/>
                <a:cs typeface="Century Gothic"/>
              </a:rPr>
              <a:t>VISION </a:t>
            </a:r>
            <a:r>
              <a:rPr kumimoji="0" sz="2000" b="1" i="0" u="none" strike="noStrike" kern="1200" cap="none" spc="0" normalizeH="0" baseline="0" noProof="0" dirty="0">
                <a:ln>
                  <a:noFill/>
                </a:ln>
                <a:solidFill>
                  <a:srgbClr val="7E7E7E"/>
                </a:solidFill>
                <a:effectLst/>
                <a:uLnTx/>
                <a:uFillTx/>
                <a:latin typeface="Century Gothic"/>
                <a:ea typeface="+mn-ea"/>
                <a:cs typeface="Century Gothic"/>
              </a:rPr>
              <a:t>ACTION </a:t>
            </a:r>
            <a:r>
              <a:rPr kumimoji="0" sz="2000" b="1" i="0" u="none" strike="noStrike" kern="1200" cap="none" spc="-5" normalizeH="0" baseline="0" noProof="0" dirty="0">
                <a:ln>
                  <a:noFill/>
                </a:ln>
                <a:solidFill>
                  <a:srgbClr val="7E7E7E"/>
                </a:solidFill>
                <a:effectLst/>
                <a:uLnTx/>
                <a:uFillTx/>
                <a:latin typeface="Century Gothic"/>
                <a:ea typeface="+mn-ea"/>
                <a:cs typeface="Century Gothic"/>
              </a:rPr>
              <a:t>PLANS</a:t>
            </a:r>
            <a:r>
              <a:rPr kumimoji="0" sz="2000" b="1" i="0" u="none" strike="noStrike" kern="1200" cap="none" spc="-95" normalizeH="0" baseline="0" noProof="0" dirty="0">
                <a:ln>
                  <a:noFill/>
                </a:ln>
                <a:solidFill>
                  <a:srgbClr val="7E7E7E"/>
                </a:solidFill>
                <a:effectLst/>
                <a:uLnTx/>
                <a:uFillTx/>
                <a:latin typeface="Century Gothic"/>
                <a:ea typeface="+mn-ea"/>
                <a:cs typeface="Century Gothic"/>
              </a:rPr>
              <a:t> </a:t>
            </a:r>
            <a:r>
              <a:rPr kumimoji="0" sz="2000" b="1" i="0" u="none" strike="noStrike" kern="1200" cap="none" spc="-5" normalizeH="0" baseline="0" noProof="0" dirty="0">
                <a:ln>
                  <a:noFill/>
                </a:ln>
                <a:solidFill>
                  <a:srgbClr val="7E7E7E"/>
                </a:solidFill>
                <a:effectLst/>
                <a:uLnTx/>
                <a:uFillTx/>
                <a:latin typeface="Century Gothic"/>
                <a:ea typeface="+mn-ea"/>
                <a:cs typeface="Century Gothic"/>
              </a:rPr>
              <a:t>DEVELOPMENT</a:t>
            </a:r>
            <a:endParaRPr kumimoji="0" sz="2000" b="0" i="0" u="none" strike="noStrike" kern="1200" cap="none" spc="0" normalizeH="0" baseline="0" noProof="0" dirty="0">
              <a:ln>
                <a:noFill/>
              </a:ln>
              <a:solidFill>
                <a:prstClr val="black"/>
              </a:solidFill>
              <a:effectLst/>
              <a:uLnTx/>
              <a:uFillTx/>
              <a:latin typeface="Century Gothic"/>
              <a:ea typeface="+mn-ea"/>
              <a:cs typeface="Century Gothic"/>
            </a:endParaRPr>
          </a:p>
        </p:txBody>
      </p:sp>
    </p:spTree>
    <p:extLst>
      <p:ext uri="{BB962C8B-B14F-4D97-AF65-F5344CB8AC3E}">
        <p14:creationId xmlns:p14="http://schemas.microsoft.com/office/powerpoint/2010/main" val="1689525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6" name="Title 6"/>
          <p:cNvSpPr>
            <a:spLocks noGrp="1"/>
          </p:cNvSpPr>
          <p:nvPr>
            <p:ph type="title"/>
          </p:nvPr>
        </p:nvSpPr>
        <p:spPr>
          <a:noFill/>
        </p:spPr>
        <p:txBody>
          <a:bodyPr>
            <a:normAutofit/>
          </a:bodyPr>
          <a:lstStyle/>
          <a:p>
            <a:r>
              <a:rPr lang="en-US" sz="4000" b="1" dirty="0">
                <a:solidFill>
                  <a:schemeClr val="accent6">
                    <a:lumMod val="50000"/>
                  </a:schemeClr>
                </a:solidFill>
                <a:latin typeface="Century Gothic" panose="020B0502020202020204" pitchFamily="34" charset="0"/>
              </a:rPr>
              <a:t>What is your ambition?</a:t>
            </a:r>
          </a:p>
        </p:txBody>
      </p:sp>
      <p:sp>
        <p:nvSpPr>
          <p:cNvPr id="2" name="Content Placeholder 1"/>
          <p:cNvSpPr>
            <a:spLocks noGrp="1"/>
          </p:cNvSpPr>
          <p:nvPr>
            <p:ph idx="1"/>
          </p:nvPr>
        </p:nvSpPr>
        <p:spPr/>
        <p:txBody>
          <a:bodyPr/>
          <a:lstStyle/>
          <a:p>
            <a:pPr marL="0" indent="0" algn="ctr">
              <a:buNone/>
            </a:pPr>
            <a:endParaRPr lang="en-GB" dirty="0"/>
          </a:p>
          <a:p>
            <a:pPr marL="0" indent="0" algn="ctr">
              <a:buNone/>
            </a:pPr>
            <a:r>
              <a:rPr lang="en-GB" sz="4400" dirty="0"/>
              <a:t>  </a:t>
            </a:r>
            <a:r>
              <a:rPr lang="en-GB" sz="2400" dirty="0"/>
              <a:t>IFLA</a:t>
            </a:r>
          </a:p>
          <a:p>
            <a:pPr marL="0" indent="0" algn="ctr">
              <a:buNone/>
            </a:pPr>
            <a:r>
              <a:rPr lang="en-GB" sz="2400" dirty="0">
                <a:solidFill>
                  <a:srgbClr val="FF0000"/>
                </a:solidFill>
              </a:rPr>
              <a:t>A United Library Field With Big Ambitions!</a:t>
            </a:r>
          </a:p>
          <a:p>
            <a:pPr marL="0" indent="0" algn="ctr">
              <a:buNone/>
            </a:pPr>
            <a:r>
              <a:rPr lang="en-GB" sz="2400" dirty="0"/>
              <a:t>Do you want to be part of this?</a:t>
            </a:r>
          </a:p>
          <a:p>
            <a:pPr marL="0" indent="0" algn="ctr">
              <a:buNone/>
            </a:pPr>
            <a:r>
              <a:rPr lang="en-GB" sz="2400" dirty="0"/>
              <a:t>Will you join us?</a:t>
            </a:r>
          </a:p>
          <a:p>
            <a:pPr marL="0" indent="0" algn="ctr">
              <a:buNone/>
            </a:pPr>
            <a:endParaRPr lang="en-GB" sz="2400" dirty="0"/>
          </a:p>
          <a:p>
            <a:pPr marL="0" indent="0" algn="ctr">
              <a:buNone/>
            </a:pPr>
            <a:r>
              <a:rPr lang="en-GB" b="1" i="1" dirty="0">
                <a:solidFill>
                  <a:srgbClr val="FF0000"/>
                </a:solidFill>
              </a:rPr>
              <a:t>Become IFLA Member!</a:t>
            </a:r>
          </a:p>
          <a:p>
            <a:pPr marL="0" indent="0" algn="ctr">
              <a:buNone/>
            </a:pPr>
            <a:endParaRPr lang="en-GB" sz="2400" dirty="0"/>
          </a:p>
          <a:p>
            <a:pPr marL="0" indent="0" algn="ctr">
              <a:buNone/>
            </a:pPr>
            <a:endParaRPr lang="en-GB" sz="2400" dirty="0"/>
          </a:p>
          <a:p>
            <a:pPr marL="0" indent="0" algn="ctr">
              <a:buNone/>
            </a:pPr>
            <a:endParaRPr lang="en-GB" sz="4400" dirty="0"/>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77513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6" name="Title 6"/>
          <p:cNvSpPr>
            <a:spLocks noGrp="1"/>
          </p:cNvSpPr>
          <p:nvPr>
            <p:ph type="title"/>
          </p:nvPr>
        </p:nvSpPr>
        <p:spPr>
          <a:noFill/>
        </p:spPr>
        <p:txBody>
          <a:bodyPr>
            <a:normAutofit/>
          </a:bodyPr>
          <a:lstStyle/>
          <a:p>
            <a:r>
              <a:rPr lang="en-GB" sz="4000" b="1" i="1" dirty="0">
                <a:solidFill>
                  <a:srgbClr val="FF0000"/>
                </a:solidFill>
              </a:rPr>
              <a:t>Thank you!	</a:t>
            </a:r>
            <a:endParaRPr lang="en-US" sz="4000" b="1" dirty="0">
              <a:solidFill>
                <a:schemeClr val="accent6">
                  <a:lumMod val="50000"/>
                </a:schemeClr>
              </a:solidFill>
              <a:latin typeface="Century Gothic" panose="020B0502020202020204" pitchFamily="34" charset="0"/>
            </a:endParaRPr>
          </a:p>
        </p:txBody>
      </p:sp>
      <p:sp>
        <p:nvSpPr>
          <p:cNvPr id="2" name="Content Placeholder 1"/>
          <p:cNvSpPr>
            <a:spLocks noGrp="1"/>
          </p:cNvSpPr>
          <p:nvPr>
            <p:ph idx="1"/>
          </p:nvPr>
        </p:nvSpPr>
        <p:spPr/>
        <p:txBody>
          <a:bodyPr/>
          <a:lstStyle/>
          <a:p>
            <a:pPr marL="0" indent="0">
              <a:buNone/>
            </a:pPr>
            <a:r>
              <a:rPr lang="en-GB" sz="2400" b="1" i="1" dirty="0" err="1">
                <a:solidFill>
                  <a:srgbClr val="FF0000"/>
                </a:solidFill>
              </a:rPr>
              <a:t>Spaziba</a:t>
            </a:r>
            <a:r>
              <a:rPr lang="en-GB" sz="2400" b="1" i="1" dirty="0">
                <a:solidFill>
                  <a:srgbClr val="FF0000"/>
                </a:solidFill>
              </a:rPr>
              <a:t>!            			</a:t>
            </a:r>
            <a:r>
              <a:rPr lang="en-GB" sz="2400" b="1" i="1" dirty="0" err="1">
                <a:solidFill>
                  <a:srgbClr val="FF0000"/>
                </a:solidFill>
              </a:rPr>
              <a:t>Kvala</a:t>
            </a:r>
            <a:r>
              <a:rPr lang="en-GB" sz="2400" b="1" i="1" dirty="0">
                <a:solidFill>
                  <a:srgbClr val="FF0000"/>
                </a:solidFill>
              </a:rPr>
              <a:t>!</a:t>
            </a:r>
          </a:p>
          <a:p>
            <a:pPr marL="0" indent="0">
              <a:buNone/>
            </a:pPr>
            <a:r>
              <a:rPr lang="en-GB" sz="2400" b="1" i="1" dirty="0">
                <a:solidFill>
                  <a:srgbClr val="FF0000"/>
                </a:solidFill>
              </a:rPr>
              <a:t>		Dank u </a:t>
            </a:r>
            <a:r>
              <a:rPr lang="en-GB" sz="2400" b="1" i="1" dirty="0" err="1">
                <a:solidFill>
                  <a:srgbClr val="FF0000"/>
                </a:solidFill>
              </a:rPr>
              <a:t>wel</a:t>
            </a:r>
            <a:r>
              <a:rPr lang="en-GB" sz="2400" b="1" i="1" dirty="0">
                <a:solidFill>
                  <a:srgbClr val="FF0000"/>
                </a:solidFill>
              </a:rPr>
              <a:t>!				Merci beaucoup!</a:t>
            </a:r>
          </a:p>
          <a:p>
            <a:pPr marL="0" indent="0" algn="ctr">
              <a:buNone/>
            </a:pPr>
            <a:endParaRPr lang="en-GB" sz="2400" b="1" i="1" dirty="0">
              <a:solidFill>
                <a:srgbClr val="FF0000"/>
              </a:solidFill>
            </a:endParaRPr>
          </a:p>
          <a:p>
            <a:pPr marL="0" indent="0">
              <a:buNone/>
            </a:pPr>
            <a:r>
              <a:rPr lang="en-GB" sz="2400" b="1" i="1" dirty="0">
                <a:solidFill>
                  <a:srgbClr val="FF0000"/>
                </a:solidFill>
              </a:rPr>
              <a:t>	</a:t>
            </a:r>
            <a:r>
              <a:rPr lang="en-GB" sz="2400" b="1" i="1" dirty="0" err="1">
                <a:solidFill>
                  <a:srgbClr val="FF0000"/>
                </a:solidFill>
              </a:rPr>
              <a:t>Vielen</a:t>
            </a:r>
            <a:r>
              <a:rPr lang="en-GB" sz="2400" b="1" i="1" dirty="0">
                <a:solidFill>
                  <a:srgbClr val="FF0000"/>
                </a:solidFill>
              </a:rPr>
              <a:t> Dank!			 </a:t>
            </a:r>
            <a:r>
              <a:rPr lang="en-GB" sz="2400" b="1" i="1" dirty="0" err="1">
                <a:solidFill>
                  <a:srgbClr val="FF0000"/>
                </a:solidFill>
              </a:rPr>
              <a:t>Takk</a:t>
            </a:r>
            <a:r>
              <a:rPr lang="en-GB" sz="2400" b="1" i="1" dirty="0">
                <a:solidFill>
                  <a:srgbClr val="FF0000"/>
                </a:solidFill>
              </a:rPr>
              <a:t> se </a:t>
            </a:r>
            <a:r>
              <a:rPr lang="en-GB" sz="2400" b="1" i="1" dirty="0" err="1">
                <a:solidFill>
                  <a:srgbClr val="FF0000"/>
                </a:solidFill>
              </a:rPr>
              <a:t>mucke</a:t>
            </a:r>
            <a:r>
              <a:rPr lang="en-GB" sz="2400" b="1" i="1" dirty="0">
                <a:solidFill>
                  <a:srgbClr val="FF0000"/>
                </a:solidFill>
              </a:rPr>
              <a:t>!       		</a:t>
            </a:r>
            <a:r>
              <a:rPr lang="en-GB" sz="2400" b="1" i="1" dirty="0" err="1">
                <a:solidFill>
                  <a:srgbClr val="FF0000"/>
                </a:solidFill>
              </a:rPr>
              <a:t>Chokran</a:t>
            </a:r>
            <a:r>
              <a:rPr lang="en-GB" sz="2400" b="1" i="1" dirty="0">
                <a:solidFill>
                  <a:srgbClr val="FF0000"/>
                </a:solidFill>
              </a:rPr>
              <a:t>!</a:t>
            </a:r>
          </a:p>
          <a:p>
            <a:pPr marL="0" indent="0">
              <a:buNone/>
            </a:pPr>
            <a:r>
              <a:rPr lang="en-GB" sz="2400" b="1" i="1" dirty="0">
                <a:solidFill>
                  <a:srgbClr val="FF0000"/>
                </a:solidFill>
              </a:rPr>
              <a:t>					</a:t>
            </a:r>
          </a:p>
          <a:p>
            <a:pPr marL="0" indent="0">
              <a:buNone/>
            </a:pPr>
            <a:r>
              <a:rPr lang="en-GB" sz="2400" b="1" i="1" dirty="0">
                <a:solidFill>
                  <a:srgbClr val="FF0000"/>
                </a:solidFill>
              </a:rPr>
              <a:t>							</a:t>
            </a:r>
            <a:r>
              <a:rPr lang="en-GB" sz="2400" b="1" i="1" dirty="0" err="1">
                <a:solidFill>
                  <a:srgbClr val="FF0000"/>
                </a:solidFill>
              </a:rPr>
              <a:t>Chamsahamnida</a:t>
            </a:r>
            <a:r>
              <a:rPr lang="en-GB" sz="2400" b="1" i="1" dirty="0">
                <a:solidFill>
                  <a:srgbClr val="FF0000"/>
                </a:solidFill>
              </a:rPr>
              <a:t>!</a:t>
            </a:r>
          </a:p>
          <a:p>
            <a:pPr marL="0" indent="0">
              <a:buNone/>
            </a:pPr>
            <a:r>
              <a:rPr lang="en-US" b="1" dirty="0">
                <a:solidFill>
                  <a:schemeClr val="accent6">
                    <a:lumMod val="50000"/>
                  </a:schemeClr>
                </a:solidFill>
                <a:latin typeface="Century Gothic" panose="020B0502020202020204" pitchFamily="34" charset="0"/>
                <a:hlinkClick r:id="rId4"/>
              </a:rPr>
              <a:t>Ingrid.bon@ifla.org</a:t>
            </a:r>
            <a:endParaRPr lang="en-US" b="1" dirty="0">
              <a:solidFill>
                <a:schemeClr val="accent6">
                  <a:lumMod val="50000"/>
                </a:schemeClr>
              </a:solidFill>
              <a:latin typeface="Century Gothic" panose="020B0502020202020204" pitchFamily="34" charset="0"/>
            </a:endParaRPr>
          </a:p>
          <a:p>
            <a:pPr marL="0" indent="0">
              <a:buNone/>
            </a:pPr>
            <a:r>
              <a:rPr lang="en-GB" b="1" i="1" dirty="0">
                <a:solidFill>
                  <a:srgbClr val="FF0000"/>
                </a:solidFill>
              </a:rPr>
              <a:t>@</a:t>
            </a:r>
            <a:r>
              <a:rPr lang="en-GB" b="1" i="1" dirty="0" err="1">
                <a:solidFill>
                  <a:srgbClr val="FF0000"/>
                </a:solidFill>
              </a:rPr>
              <a:t>Cholitarubia</a:t>
            </a:r>
            <a:endParaRPr lang="en-GB" b="1" i="1" dirty="0">
              <a:solidFill>
                <a:srgbClr val="FF0000"/>
              </a:solidFill>
            </a:endParaRPr>
          </a:p>
          <a:p>
            <a:pPr marL="0" indent="0" algn="ctr">
              <a:buNone/>
            </a:pPr>
            <a:endParaRPr lang="en-GB" sz="2400" dirty="0"/>
          </a:p>
          <a:p>
            <a:pPr marL="0" indent="0" algn="ctr">
              <a:buNone/>
            </a:pPr>
            <a:endParaRPr lang="en-GB" sz="2400" dirty="0"/>
          </a:p>
          <a:p>
            <a:pPr marL="0" indent="0" algn="ctr">
              <a:buNone/>
            </a:pPr>
            <a:endParaRPr lang="en-GB" sz="4400" dirty="0"/>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585698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a:spLocks noGrp="1"/>
          </p:cNvSpPr>
          <p:nvPr>
            <p:ph type="title"/>
          </p:nvPr>
        </p:nvSpPr>
        <p:spPr>
          <a:xfrm>
            <a:off x="838200" y="443277"/>
            <a:ext cx="11220938" cy="1325563"/>
          </a:xfrm>
        </p:spPr>
        <p:txBody>
          <a:bodyPr>
            <a:normAutofit/>
          </a:bodyPr>
          <a:lstStyle/>
          <a:p>
            <a:r>
              <a:rPr lang="en-US" sz="4000" b="1" dirty="0">
                <a:solidFill>
                  <a:srgbClr val="00502F"/>
                </a:solidFill>
                <a:latin typeface="Century Gothic" panose="020B0502020202020204" pitchFamily="34" charset="0"/>
              </a:rPr>
              <a:t>UN MILLENNIUM DEVELOMENT GOALS (2000)</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5" name="Half Frame 14"/>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Half Frame 15"/>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4619" y="1709639"/>
            <a:ext cx="8646236" cy="3813302"/>
          </a:xfrm>
          <a:prstGeom prst="rect">
            <a:avLst/>
          </a:prstGeom>
        </p:spPr>
      </p:pic>
    </p:spTree>
    <p:extLst>
      <p:ext uri="{BB962C8B-B14F-4D97-AF65-F5344CB8AC3E}">
        <p14:creationId xmlns:p14="http://schemas.microsoft.com/office/powerpoint/2010/main" val="1821793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6"/>
          <p:cNvSpPr>
            <a:spLocks noGrp="1"/>
          </p:cNvSpPr>
          <p:nvPr>
            <p:ph type="title"/>
          </p:nvPr>
        </p:nvSpPr>
        <p:spPr>
          <a:xfrm>
            <a:off x="504532" y="471220"/>
            <a:ext cx="11220938" cy="640123"/>
          </a:xfrm>
          <a:solidFill>
            <a:schemeClr val="bg1"/>
          </a:solidFill>
        </p:spPr>
        <p:txBody>
          <a:bodyPr>
            <a:normAutofit/>
          </a:bodyPr>
          <a:lstStyle/>
          <a:p>
            <a:r>
              <a:rPr lang="en-US" sz="4000" b="1" dirty="0">
                <a:solidFill>
                  <a:srgbClr val="00502F"/>
                </a:solidFill>
                <a:latin typeface="Century Gothic" panose="020B0502020202020204" pitchFamily="34" charset="0"/>
              </a:rPr>
              <a:t>Timeline UN </a:t>
            </a:r>
          </a:p>
        </p:txBody>
      </p:sp>
      <p:cxnSp>
        <p:nvCxnSpPr>
          <p:cNvPr id="3" name="Straight Connector 2"/>
          <p:cNvCxnSpPr/>
          <p:nvPr/>
        </p:nvCxnSpPr>
        <p:spPr>
          <a:xfrm flipV="1">
            <a:off x="0" y="3140017"/>
            <a:ext cx="12192000" cy="51759"/>
          </a:xfrm>
          <a:prstGeom prst="line">
            <a:avLst/>
          </a:prstGeom>
          <a:ln w="57150">
            <a:solidFill>
              <a:srgbClr val="00512F"/>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551394" y="3083946"/>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894334" y="3092794"/>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9685802">
            <a:off x="294788" y="1456531"/>
            <a:ext cx="5304657" cy="307777"/>
          </a:xfrm>
          <a:prstGeom prst="rect">
            <a:avLst/>
          </a:prstGeom>
        </p:spPr>
        <p:txBody>
          <a:bodyPr wrap="none">
            <a:spAutoFit/>
          </a:bodyPr>
          <a:lstStyle/>
          <a:p>
            <a:r>
              <a:rPr lang="en-US" altLang="en-US" sz="1400" dirty="0">
                <a:latin typeface="Century Gothic" charset="0"/>
                <a:ea typeface="Century Gothic" charset="0"/>
                <a:cs typeface="Century Gothic" charset="0"/>
              </a:rPr>
              <a:t>Rio+20 </a:t>
            </a:r>
            <a:r>
              <a:rPr lang="en-GB" altLang="en-US" sz="1400" dirty="0">
                <a:latin typeface="Century Gothic" charset="0"/>
                <a:ea typeface="Century Gothic" charset="0"/>
                <a:cs typeface="Century Gothic" charset="0"/>
              </a:rPr>
              <a:t>UN Conference on Sustainable Development (2012)</a:t>
            </a:r>
            <a:endParaRPr lang="en-GB" altLang="en-US" sz="1400" dirty="0">
              <a:latin typeface="Century Gothic" panose="020B0502020202020204" pitchFamily="34" charset="0"/>
              <a:ea typeface="ＭＳ Ｐゴシック" charset="-128"/>
            </a:endParaRPr>
          </a:p>
        </p:txBody>
      </p:sp>
      <p:sp>
        <p:nvSpPr>
          <p:cNvPr id="29" name="Rectangle 28"/>
          <p:cNvSpPr/>
          <p:nvPr/>
        </p:nvSpPr>
        <p:spPr>
          <a:xfrm rot="19685802">
            <a:off x="1772174" y="1714622"/>
            <a:ext cx="4265911" cy="307777"/>
          </a:xfrm>
          <a:prstGeom prst="rect">
            <a:avLst/>
          </a:prstGeom>
        </p:spPr>
        <p:txBody>
          <a:bodyPr wrap="none">
            <a:spAutoFit/>
          </a:bodyPr>
          <a:lstStyle/>
          <a:p>
            <a:r>
              <a:rPr lang="en-GB" altLang="en-US" sz="1400" dirty="0">
                <a:latin typeface="Century Gothic" charset="0"/>
                <a:ea typeface="Century Gothic" charset="0"/>
                <a:cs typeface="Century Gothic" charset="0"/>
              </a:rPr>
              <a:t>UN Secretary General’s High Level Panel (2013)</a:t>
            </a:r>
          </a:p>
        </p:txBody>
      </p:sp>
      <p:sp>
        <p:nvSpPr>
          <p:cNvPr id="30" name="Oval 29"/>
          <p:cNvSpPr/>
          <p:nvPr/>
        </p:nvSpPr>
        <p:spPr>
          <a:xfrm>
            <a:off x="3340876" y="3091028"/>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rot="19685802">
            <a:off x="2952100" y="1376686"/>
            <a:ext cx="5740674" cy="307777"/>
          </a:xfrm>
          <a:prstGeom prst="rect">
            <a:avLst/>
          </a:prstGeom>
        </p:spPr>
        <p:txBody>
          <a:bodyPr wrap="none">
            <a:spAutoFit/>
          </a:bodyPr>
          <a:lstStyle/>
          <a:p>
            <a:r>
              <a:rPr lang="en-GB" altLang="en-US" sz="1400" dirty="0">
                <a:latin typeface="Century Gothic" charset="0"/>
                <a:ea typeface="Century Gothic" charset="0"/>
                <a:cs typeface="Century Gothic" charset="0"/>
              </a:rPr>
              <a:t>Open Working Group on Sustainable Development Goals (2014)</a:t>
            </a:r>
          </a:p>
        </p:txBody>
      </p:sp>
      <p:sp>
        <p:nvSpPr>
          <p:cNvPr id="32" name="Oval 31"/>
          <p:cNvSpPr/>
          <p:nvPr/>
        </p:nvSpPr>
        <p:spPr>
          <a:xfrm>
            <a:off x="5007177" y="3091028"/>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19685802">
            <a:off x="5012152" y="2102958"/>
            <a:ext cx="2635658" cy="307777"/>
          </a:xfrm>
          <a:prstGeom prst="rect">
            <a:avLst/>
          </a:prstGeom>
        </p:spPr>
        <p:txBody>
          <a:bodyPr wrap="none">
            <a:spAutoFit/>
          </a:bodyPr>
          <a:lstStyle/>
          <a:p>
            <a:r>
              <a:rPr lang="en-GB" altLang="en-US" sz="1400" dirty="0">
                <a:latin typeface="Century Gothic" charset="0"/>
                <a:ea typeface="Century Gothic" charset="0"/>
                <a:cs typeface="Century Gothic" charset="0"/>
              </a:rPr>
              <a:t>UN General Assembly (2014)</a:t>
            </a:r>
          </a:p>
        </p:txBody>
      </p:sp>
      <p:sp>
        <p:nvSpPr>
          <p:cNvPr id="34" name="Oval 33"/>
          <p:cNvSpPr/>
          <p:nvPr/>
        </p:nvSpPr>
        <p:spPr>
          <a:xfrm>
            <a:off x="6671164" y="3077167"/>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rot="19685802">
            <a:off x="6454676" y="1771809"/>
            <a:ext cx="3619902" cy="307777"/>
          </a:xfrm>
          <a:prstGeom prst="rect">
            <a:avLst/>
          </a:prstGeom>
        </p:spPr>
        <p:txBody>
          <a:bodyPr wrap="none">
            <a:spAutoFit/>
          </a:bodyPr>
          <a:lstStyle/>
          <a:p>
            <a:r>
              <a:rPr lang="en-GB" altLang="en-US" sz="1400" dirty="0">
                <a:latin typeface="Century Gothic" charset="0"/>
                <a:ea typeface="Century Gothic" charset="0"/>
                <a:cs typeface="Century Gothic" charset="0"/>
              </a:rPr>
              <a:t>Inter-Governmental Negotiations (2015)</a:t>
            </a:r>
          </a:p>
        </p:txBody>
      </p:sp>
      <p:sp>
        <p:nvSpPr>
          <p:cNvPr id="36" name="Oval 35"/>
          <p:cNvSpPr/>
          <p:nvPr/>
        </p:nvSpPr>
        <p:spPr>
          <a:xfrm>
            <a:off x="8311914" y="3077166"/>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19685802">
            <a:off x="8237973" y="1889880"/>
            <a:ext cx="3499676" cy="307777"/>
          </a:xfrm>
          <a:prstGeom prst="rect">
            <a:avLst/>
          </a:prstGeom>
        </p:spPr>
        <p:txBody>
          <a:bodyPr wrap="none">
            <a:spAutoFit/>
          </a:bodyPr>
          <a:lstStyle/>
          <a:p>
            <a:r>
              <a:rPr lang="en-GB" altLang="en-US" sz="1400" dirty="0">
                <a:latin typeface="Century Gothic" charset="0"/>
                <a:ea typeface="Century Gothic" charset="0"/>
                <a:cs typeface="Century Gothic" charset="0"/>
              </a:rPr>
              <a:t>Post-2015 Development Summit (2015)</a:t>
            </a:r>
          </a:p>
        </p:txBody>
      </p:sp>
      <p:sp>
        <p:nvSpPr>
          <p:cNvPr id="38" name="Oval 37"/>
          <p:cNvSpPr/>
          <p:nvPr/>
        </p:nvSpPr>
        <p:spPr>
          <a:xfrm>
            <a:off x="10092869" y="3101140"/>
            <a:ext cx="194208" cy="215660"/>
          </a:xfrm>
          <a:prstGeom prst="ellipse">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19685802">
            <a:off x="10054383" y="2174636"/>
            <a:ext cx="2332690" cy="307777"/>
          </a:xfrm>
          <a:prstGeom prst="rect">
            <a:avLst/>
          </a:prstGeom>
        </p:spPr>
        <p:txBody>
          <a:bodyPr wrap="none">
            <a:spAutoFit/>
          </a:bodyPr>
          <a:lstStyle/>
          <a:p>
            <a:r>
              <a:rPr lang="en-GB" altLang="en-US" sz="1400" dirty="0">
                <a:latin typeface="Century Gothic" charset="0"/>
                <a:ea typeface="Century Gothic" charset="0"/>
                <a:cs typeface="Century Gothic" charset="0"/>
              </a:rPr>
              <a:t>SDGs begin (Jan 1, 2016)</a:t>
            </a:r>
          </a:p>
        </p:txBody>
      </p:sp>
      <p:sp>
        <p:nvSpPr>
          <p:cNvPr id="2" name="Rectangle 1"/>
          <p:cNvSpPr/>
          <p:nvPr/>
        </p:nvSpPr>
        <p:spPr>
          <a:xfrm>
            <a:off x="104402" y="3385614"/>
            <a:ext cx="1103397" cy="1169551"/>
          </a:xfrm>
          <a:prstGeom prst="rect">
            <a:avLst/>
          </a:prstGeom>
        </p:spPr>
        <p:txBody>
          <a:bodyPr wrap="square">
            <a:spAutoFit/>
          </a:bodyPr>
          <a:lstStyle/>
          <a:p>
            <a:pPr algn="ctr"/>
            <a:r>
              <a:rPr lang="en-GB" altLang="en-US" sz="1400" b="1" dirty="0">
                <a:latin typeface="Century Gothic" charset="0"/>
                <a:ea typeface="Century Gothic" charset="0"/>
                <a:cs typeface="Century Gothic" charset="0"/>
              </a:rPr>
              <a:t>Outcome:</a:t>
            </a:r>
          </a:p>
          <a:p>
            <a:pPr algn="ctr"/>
            <a:r>
              <a:rPr lang="en-GB" altLang="en-US" sz="1400" dirty="0">
                <a:latin typeface="Century Gothic" charset="0"/>
                <a:ea typeface="Century Gothic" charset="0"/>
                <a:cs typeface="Century Gothic" charset="0"/>
              </a:rPr>
              <a:t> ‘The Future We Want’ (June)</a:t>
            </a:r>
          </a:p>
        </p:txBody>
      </p:sp>
      <p:sp>
        <p:nvSpPr>
          <p:cNvPr id="40" name="Rectangle 39"/>
          <p:cNvSpPr/>
          <p:nvPr/>
        </p:nvSpPr>
        <p:spPr>
          <a:xfrm>
            <a:off x="1466805" y="3374094"/>
            <a:ext cx="1182578" cy="1169551"/>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 </a:t>
            </a:r>
            <a:r>
              <a:rPr lang="en-US" altLang="en-US" sz="1400" dirty="0">
                <a:latin typeface="Century Gothic" charset="0"/>
                <a:ea typeface="Century Gothic" charset="0"/>
                <a:cs typeface="Century Gothic" charset="0"/>
              </a:rPr>
              <a:t>Report </a:t>
            </a:r>
            <a:r>
              <a:rPr lang="en-US" altLang="en-US" sz="1400" dirty="0" err="1">
                <a:latin typeface="Century Gothic" charset="0"/>
                <a:ea typeface="Century Gothic" charset="0"/>
                <a:cs typeface="Century Gothic" charset="0"/>
              </a:rPr>
              <a:t>inc.</a:t>
            </a:r>
            <a:r>
              <a:rPr lang="en-US" altLang="en-US" sz="1400" dirty="0">
                <a:latin typeface="Century Gothic" charset="0"/>
                <a:ea typeface="Century Gothic" charset="0"/>
                <a:cs typeface="Century Gothic" charset="0"/>
              </a:rPr>
              <a:t> ‘The Data Revolution’ (May)</a:t>
            </a:r>
          </a:p>
        </p:txBody>
      </p:sp>
      <p:sp>
        <p:nvSpPr>
          <p:cNvPr id="41" name="Rectangle 40"/>
          <p:cNvSpPr/>
          <p:nvPr/>
        </p:nvSpPr>
        <p:spPr>
          <a:xfrm>
            <a:off x="2744033" y="3383168"/>
            <a:ext cx="1419452" cy="738664"/>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 </a:t>
            </a:r>
            <a:r>
              <a:rPr lang="en-US" altLang="en-US" sz="1400" dirty="0">
                <a:latin typeface="Century Gothic" charset="0"/>
                <a:ea typeface="Century Gothic" charset="0"/>
                <a:cs typeface="Century Gothic" charset="0"/>
              </a:rPr>
              <a:t>Draft SDGs (September)</a:t>
            </a:r>
          </a:p>
        </p:txBody>
      </p:sp>
      <p:sp>
        <p:nvSpPr>
          <p:cNvPr id="42" name="Rectangle 41"/>
          <p:cNvSpPr/>
          <p:nvPr/>
        </p:nvSpPr>
        <p:spPr>
          <a:xfrm>
            <a:off x="4432797" y="3369539"/>
            <a:ext cx="1288471" cy="1384995"/>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Secretary General’s Synthesis Report (December)</a:t>
            </a:r>
          </a:p>
        </p:txBody>
      </p:sp>
      <p:sp>
        <p:nvSpPr>
          <p:cNvPr id="43" name="Rectangle 42"/>
          <p:cNvSpPr/>
          <p:nvPr/>
        </p:nvSpPr>
        <p:spPr>
          <a:xfrm>
            <a:off x="9439603" y="3381788"/>
            <a:ext cx="1500739" cy="1600438"/>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First Voluntary </a:t>
            </a:r>
            <a:r>
              <a:rPr lang="en-US" altLang="en-US" sz="1400">
                <a:latin typeface="Century Gothic" charset="0"/>
                <a:ea typeface="Century Gothic" charset="0"/>
                <a:cs typeface="Century Gothic" charset="0"/>
              </a:rPr>
              <a:t>National Reviews at High </a:t>
            </a:r>
            <a:r>
              <a:rPr lang="en-US" altLang="en-US" sz="1400" dirty="0">
                <a:latin typeface="Century Gothic" charset="0"/>
                <a:ea typeface="Century Gothic" charset="0"/>
                <a:cs typeface="Century Gothic" charset="0"/>
              </a:rPr>
              <a:t>Level Political Forum(July)</a:t>
            </a:r>
          </a:p>
        </p:txBody>
      </p:sp>
      <p:sp>
        <p:nvSpPr>
          <p:cNvPr id="44" name="Rectangle 43"/>
          <p:cNvSpPr/>
          <p:nvPr/>
        </p:nvSpPr>
        <p:spPr>
          <a:xfrm>
            <a:off x="7590143" y="3355677"/>
            <a:ext cx="1637749" cy="2462213"/>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a:t>
            </a:r>
          </a:p>
          <a:p>
            <a:pPr algn="ctr"/>
            <a:r>
              <a:rPr lang="en-US" altLang="en-US" sz="1400" dirty="0">
                <a:latin typeface="Century Gothic" charset="0"/>
                <a:ea typeface="Century Gothic" charset="0"/>
                <a:cs typeface="Century Gothic" charset="0"/>
              </a:rPr>
              <a:t>2030 Agenda for Sustainable Development: Declaration, SDGs, Means of Implementation, Monitoring and Accountability (September)</a:t>
            </a:r>
          </a:p>
          <a:p>
            <a:pPr algn="ctr"/>
            <a:endParaRPr lang="en-US" altLang="en-US" sz="1400" dirty="0">
              <a:latin typeface="Century Gothic" charset="0"/>
              <a:ea typeface="Century Gothic" charset="0"/>
              <a:cs typeface="Century Gothic" charset="0"/>
            </a:endParaRPr>
          </a:p>
        </p:txBody>
      </p:sp>
      <p:sp>
        <p:nvSpPr>
          <p:cNvPr id="45" name="Rectangle 44"/>
          <p:cNvSpPr/>
          <p:nvPr/>
        </p:nvSpPr>
        <p:spPr>
          <a:xfrm>
            <a:off x="6121998" y="3380175"/>
            <a:ext cx="1284077" cy="1384995"/>
          </a:xfrm>
          <a:prstGeom prst="rect">
            <a:avLst/>
          </a:prstGeom>
        </p:spPr>
        <p:txBody>
          <a:bodyPr wrap="square">
            <a:spAutoFit/>
          </a:bodyPr>
          <a:lstStyle/>
          <a:p>
            <a:pPr algn="ctr"/>
            <a:r>
              <a:rPr lang="en-US" altLang="en-US" sz="1400" b="1" dirty="0">
                <a:latin typeface="Century Gothic" charset="0"/>
                <a:ea typeface="Century Gothic" charset="0"/>
                <a:cs typeface="Century Gothic" charset="0"/>
              </a:rPr>
              <a:t>Outcome:</a:t>
            </a:r>
            <a:r>
              <a:rPr lang="en-US" altLang="en-US" sz="1400" dirty="0">
                <a:latin typeface="Century Gothic" charset="0"/>
                <a:ea typeface="Century Gothic" charset="0"/>
                <a:cs typeface="Century Gothic" charset="0"/>
              </a:rPr>
              <a:t> Zero Draft Post-2015 Framework Document (June)</a:t>
            </a:r>
          </a:p>
        </p:txBody>
      </p:sp>
    </p:spTree>
    <p:extLst>
      <p:ext uri="{BB962C8B-B14F-4D97-AF65-F5344CB8AC3E}">
        <p14:creationId xmlns:p14="http://schemas.microsoft.com/office/powerpoint/2010/main" val="3616250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0" name="Content Placeholder 7"/>
          <p:cNvSpPr>
            <a:spLocks noGrp="1"/>
          </p:cNvSpPr>
          <p:nvPr>
            <p:ph idx="1"/>
          </p:nvPr>
        </p:nvSpPr>
        <p:spPr>
          <a:xfrm>
            <a:off x="838200" y="2228803"/>
            <a:ext cx="10515600" cy="3731076"/>
          </a:xfrm>
        </p:spPr>
        <p:txBody>
          <a:bodyPr>
            <a:noAutofit/>
          </a:bodyPr>
          <a:lstStyle/>
          <a:p>
            <a:r>
              <a:rPr lang="en-US" altLang="en-US" sz="2400" dirty="0">
                <a:latin typeface="Century Gothic" charset="0"/>
                <a:ea typeface="Century Gothic" charset="0"/>
                <a:cs typeface="Century Gothic" charset="0"/>
              </a:rPr>
              <a:t>Information is fundamental for development – and libraries support this </a:t>
            </a:r>
          </a:p>
          <a:p>
            <a:r>
              <a:rPr lang="en-US" altLang="en-US" sz="2400" dirty="0">
                <a:latin typeface="Century Gothic" charset="0"/>
                <a:ea typeface="Century Gothic" charset="0"/>
                <a:cs typeface="Century Gothic" charset="0"/>
              </a:rPr>
              <a:t>Information promotes better decision-making, helps people learn new skills</a:t>
            </a:r>
          </a:p>
          <a:p>
            <a:r>
              <a:rPr lang="en-US" altLang="en-US" sz="2400" dirty="0">
                <a:latin typeface="Century Gothic" charset="0"/>
                <a:ea typeface="Century Gothic" charset="0"/>
                <a:cs typeface="Century Gothic" charset="0"/>
              </a:rPr>
              <a:t>Information helps people exercise their rights</a:t>
            </a:r>
          </a:p>
          <a:p>
            <a:r>
              <a:rPr lang="en-US" altLang="en-US" sz="2400" dirty="0">
                <a:latin typeface="Century Gothic" charset="0"/>
                <a:ea typeface="Century Gothic" charset="0"/>
                <a:cs typeface="Century Gothic" charset="0"/>
              </a:rPr>
              <a:t>Information promotes accountability</a:t>
            </a:r>
          </a:p>
          <a:p>
            <a:pPr>
              <a:buFont typeface="Arial" charset="0"/>
              <a:buNone/>
            </a:pPr>
            <a:endParaRPr lang="en-US" altLang="en-US" sz="2400" dirty="0">
              <a:latin typeface="Century Gothic" charset="0"/>
              <a:ea typeface="Century Gothic" charset="0"/>
              <a:cs typeface="Century Gothic" charset="0"/>
            </a:endParaRPr>
          </a:p>
          <a:p>
            <a:pPr marL="11113" indent="-11113">
              <a:buFont typeface="Arial" charset="0"/>
              <a:buNone/>
            </a:pPr>
            <a:r>
              <a:rPr lang="en-US" altLang="en-US" sz="2400" dirty="0">
                <a:latin typeface="Century Gothic" charset="0"/>
                <a:ea typeface="Century Gothic" charset="0"/>
                <a:cs typeface="Century Gothic" charset="0"/>
              </a:rPr>
              <a:t>Advocating for access to information can create policy space for libraries to move into and become development partners</a:t>
            </a: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itle 6"/>
          <p:cNvSpPr>
            <a:spLocks noGrp="1"/>
          </p:cNvSpPr>
          <p:nvPr>
            <p:ph type="title"/>
          </p:nvPr>
        </p:nvSpPr>
        <p:spPr>
          <a:xfrm>
            <a:off x="745602" y="755753"/>
            <a:ext cx="11220938" cy="1325563"/>
          </a:xfrm>
          <a:solidFill>
            <a:schemeClr val="bg1"/>
          </a:solidFill>
        </p:spPr>
        <p:txBody>
          <a:bodyPr>
            <a:normAutofit/>
          </a:bodyPr>
          <a:lstStyle/>
          <a:p>
            <a:r>
              <a:rPr lang="en-US" sz="4000" b="1" dirty="0">
                <a:solidFill>
                  <a:srgbClr val="00502F"/>
                </a:solidFill>
                <a:latin typeface="Century Gothic" panose="020B0502020202020204" pitchFamily="34" charset="0"/>
              </a:rPr>
              <a:t>WHY INCLUDE ACCESS TO INFORMATION</a:t>
            </a:r>
            <a:br>
              <a:rPr lang="en-US" sz="4000" b="1" dirty="0">
                <a:solidFill>
                  <a:srgbClr val="00502F"/>
                </a:solidFill>
                <a:latin typeface="Century Gothic" panose="020B0502020202020204" pitchFamily="34" charset="0"/>
              </a:rPr>
            </a:br>
            <a:r>
              <a:rPr lang="en-US" sz="4000" b="1" dirty="0">
                <a:solidFill>
                  <a:srgbClr val="00502F"/>
                </a:solidFill>
                <a:latin typeface="Century Gothic" panose="020B0502020202020204" pitchFamily="34" charset="0"/>
              </a:rPr>
              <a:t>IN THE 2030 AGENDA?</a:t>
            </a:r>
          </a:p>
        </p:txBody>
      </p:sp>
      <p:sp>
        <p:nvSpPr>
          <p:cNvPr id="15" name="Half Frame 14"/>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8123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itle 6"/>
          <p:cNvSpPr>
            <a:spLocks noGrp="1"/>
          </p:cNvSpPr>
          <p:nvPr>
            <p:ph type="title"/>
          </p:nvPr>
        </p:nvSpPr>
        <p:spPr>
          <a:xfrm>
            <a:off x="745602" y="755753"/>
            <a:ext cx="11220938" cy="1325563"/>
          </a:xfrm>
          <a:solidFill>
            <a:schemeClr val="bg1"/>
          </a:solidFill>
        </p:spPr>
        <p:txBody>
          <a:bodyPr>
            <a:normAutofit/>
          </a:bodyPr>
          <a:lstStyle/>
          <a:p>
            <a:r>
              <a:rPr lang="en-US" sz="4000" b="1" dirty="0">
                <a:solidFill>
                  <a:srgbClr val="00502F"/>
                </a:solidFill>
                <a:latin typeface="Century Gothic" panose="020B0502020202020204" pitchFamily="34" charset="0"/>
              </a:rPr>
              <a:t>THE LYON DECLARATION ON ACCESS TO INFORMATION AND DEVELOPMENT (2014)</a:t>
            </a:r>
          </a:p>
        </p:txBody>
      </p:sp>
      <p:pic>
        <p:nvPicPr>
          <p:cNvPr id="15" name="Picture 2"/>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1633" r="1154"/>
          <a:stretch/>
        </p:blipFill>
        <p:spPr bwMode="auto">
          <a:xfrm>
            <a:off x="1870234" y="1892420"/>
            <a:ext cx="8451531" cy="384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121306" y="2228850"/>
            <a:ext cx="5949388" cy="461665"/>
          </a:xfrm>
          <a:prstGeom prst="rect">
            <a:avLst/>
          </a:prstGeom>
          <a:noFill/>
        </p:spPr>
        <p:txBody>
          <a:bodyPr wrap="square" rtlCol="0">
            <a:spAutoFit/>
          </a:bodyPr>
          <a:lstStyle/>
          <a:p>
            <a:pPr algn="ctr"/>
            <a:r>
              <a:rPr lang="en-GB" altLang="en-US" sz="2400" dirty="0">
                <a:ea typeface="ＭＳ Ｐゴシック" charset="-128"/>
                <a:hlinkClick r:id="rId5"/>
              </a:rPr>
              <a:t>www.lyondeclaration.org</a:t>
            </a:r>
            <a:r>
              <a:rPr lang="en-GB" altLang="en-US" sz="2400" dirty="0">
                <a:ea typeface="ＭＳ Ｐゴシック" charset="-128"/>
              </a:rPr>
              <a:t> </a:t>
            </a:r>
            <a:endParaRPr lang="en-US" sz="2400" dirty="0"/>
          </a:p>
        </p:txBody>
      </p:sp>
      <p:sp>
        <p:nvSpPr>
          <p:cNvPr id="16" name="Half Frame 15"/>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070047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7" name="Picture 57" descr="G:\IFLA HQ files\Strategic Plan\Strategic planning 2010+\Key Initiatives 2011 - 2014\Key Initiative 3 - Outreach\Post 2015 Development Agenda\Lyon Declaration\Lyon Declaration\Logos\PIN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8713" y="5791201"/>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60" descr="C:\Users\susan\Desktop\Captur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7525" y="5791201"/>
            <a:ext cx="1028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63" descr="G:\IFLA HQ files\Strategic Plan\Strategic planning 2010+\Key Initiatives 2011 - 2014\Key Initiative 3 - Outreach\Post 2015 Development Agenda\Lyon Declaration\Lyon Declaration\Logos\VVBAD.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0050" y="5791201"/>
            <a:ext cx="4889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3" descr="G:\IFLA HQ files\Strategic Plan\Strategic planning 2010+\Key Initiatives 2011 - 2014\Key Initiative 3 - Outreach\Post 2015 Development Agenda\Lyon Declaration\Lyon Declaration\Logos\ActiveWatch.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75200" y="152401"/>
            <a:ext cx="10747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4" descr="G:\IFLA HQ files\Strategic Plan\Strategic planning 2010+\Key Initiatives 2011 - 2014\Key Initiative 3 - Outreach\Post 2015 Development Agenda\Lyon Declaration\Lyon Declaration\Logos\ADBU.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84526" y="809626"/>
            <a:ext cx="8937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6" descr="G:\IFLA HQ files\Strategic Plan\Strategic planning 2010+\Key Initiatives 2011 - 2014\Key Initiative 3 - Outreach\Post 2015 Development Agenda\Lyon Declaration\Lyon Declaration\Logos\AfricaFreedomofInformationCentr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95989" y="152401"/>
            <a:ext cx="371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 name="Picture 8" descr="G:\IFLA HQ files\Strategic Plan\Strategic planning 2010+\Key Initiatives 2011 - 2014\Key Initiative 3 - Outreach\Post 2015 Development Agenda\Lyon Declaration\Lyon Declaration\Logos\AMARC.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05301" y="809626"/>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Imagen 1" descr="logo_aragon"/>
          <p:cNvPicPr preferRelativeResize="0">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835526" y="809626"/>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 name="Picture 9" descr="G:\IFLA HQ files\Strategic Plan\Strategic planning 2010+\Key Initiatives 2011 - 2014\Key Initiative 3 - Outreach\Post 2015 Development Agenda\Lyon Declaration\Lyon Declaration\Logos\AsociacionAndaluzadebibliotecarios.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75425" y="168276"/>
            <a:ext cx="3127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 name="Picture 10" descr="G:\IFLA HQ files\Strategic Plan\Strategic planning 2010+\Key Initiatives 2011 - 2014\Key Initiative 3 - Outreach\Post 2015 Development Agenda\Lyon Declaration\Lyon Declaration\Logos\AssociationdesBibliothecairesdeFrance.jpg"/>
          <p:cNvPicPr>
            <a:picLocks noChangeAspect="1" noChangeArrowheads="1"/>
          </p:cNvPicPr>
          <p:nvPr/>
        </p:nvPicPr>
        <p:blipFill>
          <a:blip r:embed="rId14">
            <a:extLst>
              <a:ext uri="{28A0092B-C50C-407E-A947-70E740481C1C}">
                <a14:useLocalDpi xmlns:a14="http://schemas.microsoft.com/office/drawing/2010/main" val="0"/>
              </a:ext>
            </a:extLst>
          </a:blip>
          <a:srcRect l="59290" r="2"/>
          <a:stretch>
            <a:fillRect/>
          </a:stretch>
        </p:blipFill>
        <p:spPr bwMode="auto">
          <a:xfrm>
            <a:off x="3074989" y="1371601"/>
            <a:ext cx="1050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Picture 11" descr="G:\IFLA HQ files\Strategic Plan\Strategic planning 2010+\Key Initiatives 2011 - 2014\Key Initiative 3 - Outreach\Post 2015 Development Agenda\Lyon Declaration\Lyon Declaration\Logos\AssociationofResearchLibraries.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75150" y="1371601"/>
            <a:ext cx="21780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Picture 12" descr="G:\IFLA HQ files\Strategic Plan\Strategic planning 2010+\Key Initiatives 2011 - 2014\Key Initiative 3 - Outreach\Post 2015 Development Agenda\Lyon Declaration\Lyon Declaration\Logos\AustrianNationalLibrary.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54763" y="2667001"/>
            <a:ext cx="11557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Picture 13" descr="G:\IFLA HQ files\Strategic Plan\Strategic planning 2010+\Key Initiatives 2011 - 2014\Key Initiative 3 - Outreach\Post 2015 Development Agenda\Lyon Declaration\Lyon Declaration\Logos\BibliothecariiMedicinaeFenniaery.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05639" y="168276"/>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4" descr="G:\IFLA HQ files\Strategic Plan\Strategic planning 2010+\Key Initiatives 2011 - 2014\Key Initiative 3 - Outreach\Post 2015 Development Agenda\Lyon Declaration\Lyon Declaration\Logos\Bytesforall.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185151" y="809626"/>
            <a:ext cx="352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15" descr="G:\IFLA HQ files\Strategic Plan\Strategic planning 2010+\Key Initiatives 2011 - 2014\Key Initiative 3 - Outreach\Post 2015 Development Agenda\Lyon Declaration\Lyon Declaration\Logos\CambodianCentreforHumanRights.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273675" y="809626"/>
            <a:ext cx="11191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16" descr="G:\IFLA HQ files\Strategic Plan\Strategic planning 2010+\Key Initiatives 2011 - 2014\Key Initiative 3 - Outreach\Post 2015 Development Agenda\Lyon Declaration\Lyon Declaration\Logos\CanadianJournalistsforfreeexpression.jp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02414" y="809626"/>
            <a:ext cx="6318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7" descr="G:\IFLA HQ files\Strategic Plan\Strategic planning 2010+\Key Initiatives 2011 - 2014\Key Initiative 3 - Outreach\Post 2015 Development Agenda\Lyon Declaration\Lyon Declaration\Logos\CDNL.pn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074989" y="2022476"/>
            <a:ext cx="8604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8" descr="G:\IFLA HQ files\Strategic Plan\Strategic planning 2010+\Key Initiatives 2011 - 2014\Key Initiative 3 - Outreach\Post 2015 Development Agenda\Lyon Declaration\Lyon Declaration\Logos\CENL.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96038" y="2005014"/>
            <a:ext cx="7921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Picture 19" descr="G:\IFLA HQ files\Strategic Plan\Strategic planning 2010+\Key Initiatives 2011 - 2014\Key Initiative 3 - Outreach\Post 2015 Development Agenda\Lyon Declaration\Lyon Declaration\Logos\CentreforMediaFreedomandResponsibility.pn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146926" y="1371601"/>
            <a:ext cx="1370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Picture 20" descr="G:\IFLA HQ files\Strategic Plan\Strategic planning 2010+\Key Initiatives 2011 - 2014\Key Initiative 3 - Outreach\Post 2015 Development Agenda\Lyon Declaration\Lyon Declaration\Logos\Cfibd.jpg"/>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939338" y="1371601"/>
            <a:ext cx="2016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22" descr="G:\IFLA HQ files\Strategic Plan\Strategic planning 2010+\Key Initiatives 2011 - 2014\Key Initiative 3 - Outreach\Post 2015 Development Agenda\Lyon Declaration\Lyon Declaration\Logos\Communia.jp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165600" y="2022476"/>
            <a:ext cx="15938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Picture 23" descr="G:\IFLA HQ files\Strategic Plan\Strategic planning 2010+\Key Initiatives 2011 - 2014\Key Initiative 3 - Outreach\Post 2015 Development Agenda\Lyon Declaration\Lyon Declaration\Logos\CONPAB-IES.jp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989638" y="1971676"/>
            <a:ext cx="2730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24" descr="G:\IFLA HQ files\Strategic Plan\Strategic planning 2010+\Key Initiatives 2011 - 2014\Key Initiative 3 - Outreach\Post 2015 Development Agenda\Lyon Declaration\Lyon Declaration\Logos\DanishPubliLibraryManagers.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450138" y="809626"/>
            <a:ext cx="5778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Picture 25" descr="G:\IFLA HQ files\Strategic Plan\Strategic planning 2010+\Key Initiatives 2011 - 2014\Key Initiative 3 - Outreach\Post 2015 Development Agenda\Lyon Declaration\Lyon Declaration\Logos\Derechosdigitales.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9834563" y="3886201"/>
            <a:ext cx="609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26" descr="G:\IFLA HQ files\Strategic Plan\Strategic planning 2010+\Key Initiatives 2011 - 2014\Key Initiative 3 - Outreach\Post 2015 Development Agenda\Lyon Declaration\Lyon Declaration\Logos\EASE.tif"/>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327901" y="1971676"/>
            <a:ext cx="296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27" descr="G:\IFLA HQ files\Strategic Plan\Strategic planning 2010+\Key Initiatives 2011 - 2014\Key Initiative 3 - Outreach\Post 2015 Development Agenda\Lyon Declaration\Lyon Declaration\Logos\EIFL.jp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473701" y="3276601"/>
            <a:ext cx="7032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Picture 28" descr="G:\IFLA HQ files\Strategic Plan\Strategic planning 2010+\Key Initiatives 2011 - 2014\Key Initiative 3 - Outreach\Post 2015 Development Agenda\Lyon Declaration\Lyon Declaration\Logos\ENSSIB.jp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590089" y="168276"/>
            <a:ext cx="8524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29" descr="G:\IFLA HQ files\Strategic Plan\Strategic planning 2010+\Key Initiatives 2011 - 2014\Key Initiative 3 - Outreach\Post 2015 Development Agenda\Lyon Declaration\Lyon Declaration\Logos\EstonianLibrariansAssociation.jpg"/>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846763" y="2667001"/>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Picture 30" descr="G:\IFLA HQ files\Strategic Plan\Strategic planning 2010+\Key Initiatives 2011 - 2014\Key Initiative 3 - Outreach\Post 2015 Development Agenda\Lyon Declaration\Lyon Declaration\Logos\FADBEN.jpg"/>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534276" y="138114"/>
            <a:ext cx="244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31" descr="G:\IFLA HQ files\Strategic Plan\Strategic planning 2010+\Key Initiatives 2011 - 2014\Key Initiative 3 - Outreach\Post 2015 Development Agenda\Lyon Declaration\Lyon Declaration\Logos\FESABID.pn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3070225" y="2667001"/>
            <a:ext cx="522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33" descr="G:\IFLA HQ files\Strategic Plan\Strategic planning 2010+\Key Initiatives 2011 - 2014\Key Initiative 3 - Outreach\Post 2015 Development Agenda\Lyon Declaration\Lyon Declaration\Logos\FOPEA.png"/>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3860800" y="2667001"/>
            <a:ext cx="1157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34" descr="G:\IFLA HQ files\Strategic Plan\Strategic planning 2010+\Key Initiatives 2011 - 2014\Key Initiative 3 - Outreach\Post 2015 Development Agenda\Lyon Declaration\Lyon Declaration\Logos\FreedomofexpressionTurkey.JPG"/>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8775700" y="1362076"/>
            <a:ext cx="941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35" descr="G:\IFLA HQ files\Strategic Plan\Strategic planning 2010+\Key Initiatives 2011 - 2014\Key Initiative 3 - Outreach\Post 2015 Development Agenda\Lyon Declaration\Lyon Declaration\Logos\GermanLibraryAssociation.jpg"/>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842250" y="2005014"/>
            <a:ext cx="857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Picture 37"/>
          <p:cNvPicPr preferRelativeResize="0">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8005764" y="138114"/>
            <a:ext cx="3698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Picture 36" descr="G:\IFLA HQ files\Strategic Plan\Strategic planning 2010+\Key Initiatives 2011 - 2014\Key Initiative 3 - Outreach\Post 2015 Development Agenda\Lyon Declaration\Lyon Declaration\Logos\GlobalIntegrity.jpg"/>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4213225" y="3886201"/>
            <a:ext cx="2179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37" descr="G:\IFLA HQ files\Strategic Plan\Strategic planning 2010+\Key Initiatives 2011 - 2014\Key Initiative 3 - Outreach\Post 2015 Development Agenda\Lyon Declaration\Lyon Declaration\Logos\HolySpiritUniofKaslik.jpg"/>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3630614" y="3886201"/>
            <a:ext cx="371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Picture 38" descr="G:\IFLA HQ files\Strategic Plan\Strategic planning 2010+\Key Initiatives 2011 - 2014\Key Initiative 3 - Outreach\Post 2015 Development Agenda\Lyon Declaration\Lyon Declaration\Logos\IFIP.tif"/>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5103814" y="3276601"/>
            <a:ext cx="1936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Picture 39" descr="G:\IFLA HQ files\Strategic Plan\Strategic planning 2010+\Key Initiatives 2011 - 2014\Key Initiative 3 - Outreach\Post 2015 Development Agenda\Lyon Declaration\Lyon Declaration\Logos\INDEX.jpg"/>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8969375" y="3276601"/>
            <a:ext cx="11112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Picture 40" descr="G:\IFLA HQ files\Strategic Plan\Strategic planning 2010+\Key Initiatives 2011 - 2014\Key Initiative 3 - Outreach\Post 2015 Development Agenda\Lyon Declaration\Lyon Declaration\Logos\IndexMurcia.jpg"/>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6262689" y="3276601"/>
            <a:ext cx="8223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 name="Picture 42" descr="G:\IFLA HQ files\Strategic Plan\Strategic planning 2010+\Key Initiatives 2011 - 2014\Key Initiative 3 - Outreach\Post 2015 Development Agenda\Lyon Declaration\Lyon Declaration\Logos\InternetDemocracyProject.png"/>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5291139" y="2667001"/>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 name="Picture 43" descr="G:\IFLA HQ files\Strategic Plan\Strategic planning 2010+\Key Initiatives 2011 - 2014\Key Initiative 3 - Outreach\Post 2015 Development Agenda\Lyon Declaration\Lyon Declaration\Logos\IPI.jpg"/>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6484938" y="3911601"/>
            <a:ext cx="711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 name="Picture 44" descr="G:\IFLA HQ files\Strategic Plan\Strategic planning 2010+\Key Initiatives 2011 - 2014\Key Initiative 3 - Outreach\Post 2015 Development Agenda\Lyon Declaration\Lyon Declaration\Logos\LatvianNationalLibrary.png"/>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7265988" y="3911601"/>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Picture 45" descr="G:\IFLA HQ files\Strategic Plan\Strategic planning 2010+\Key Initiatives 2011 - 2014\Key Initiative 3 - Outreach\Post 2015 Development Agenda\Lyon Declaration\Lyon Declaration\Logos\Lianza.png"/>
          <p:cNvPicPr>
            <a:picLocks noChangeAspect="1" noChangeArrowheads="1"/>
          </p:cNvPicPr>
          <p:nvPr/>
        </p:nvPicPr>
        <p:blipFill>
          <a:blip r:embed="rId47">
            <a:extLst>
              <a:ext uri="{28A0092B-C50C-407E-A947-70E740481C1C}">
                <a14:useLocalDpi xmlns:a14="http://schemas.microsoft.com/office/drawing/2010/main" val="0"/>
              </a:ext>
            </a:extLst>
          </a:blip>
          <a:srcRect r="57056"/>
          <a:stretch>
            <a:fillRect/>
          </a:stretch>
        </p:blipFill>
        <p:spPr bwMode="auto">
          <a:xfrm>
            <a:off x="3140076" y="5151439"/>
            <a:ext cx="1439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 name="Picture 46" descr="G:\IFLA HQ files\Strategic Plan\Strategic planning 2010+\Key Initiatives 2011 - 2014\Key Initiative 3 - Outreach\Post 2015 Development Agenda\Lyon Declaration\Lyon Declaration\Logos\LIBER.eps"/>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9961564" y="2663826"/>
            <a:ext cx="3762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 name="Picture 47" descr="G:\IFLA HQ files\Strategic Plan\Strategic planning 2010+\Key Initiatives 2011 - 2014\Key Initiative 3 - Outreach\Post 2015 Development Agenda\Lyon Declaration\Lyon Declaration\Logos\LyonPublicLibrary.jpg"/>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9150351" y="5197476"/>
            <a:ext cx="6842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 name="Picture 48" descr="G:\IFLA HQ files\Strategic Plan\Strategic planning 2010+\Key Initiatives 2011 - 2014\Key Initiative 3 - Outreach\Post 2015 Development Agenda\Lyon Declaration\Lyon Declaration\Logos\NarvaCentralLibrary.PNG"/>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8967788" y="2005014"/>
            <a:ext cx="13589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49" descr="G:\IFLA HQ files\Strategic Plan\Strategic planning 2010+\Key Initiatives 2011 - 2014\Key Initiative 3 - Outreach\Post 2015 Development Agenda\Lyon Declaration\Lyon Declaration\Logos\NationalAssociationofMaoriLibraries.png"/>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7223126" y="3276601"/>
            <a:ext cx="16097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5" name="Object 2"/>
          <p:cNvGraphicFramePr>
            <a:graphicFrameLocks noChangeAspect="1"/>
          </p:cNvGraphicFramePr>
          <p:nvPr>
            <p:extLst>
              <p:ext uri="{D42A27DB-BD31-4B8C-83A1-F6EECF244321}">
                <p14:modId xmlns:p14="http://schemas.microsoft.com/office/powerpoint/2010/main" val="186368026"/>
              </p:ext>
            </p:extLst>
          </p:nvPr>
        </p:nvGraphicFramePr>
        <p:xfrm>
          <a:off x="8553451" y="136526"/>
          <a:ext cx="739775" cy="366713"/>
        </p:xfrm>
        <a:graphic>
          <a:graphicData uri="http://schemas.openxmlformats.org/presentationml/2006/ole">
            <mc:AlternateContent xmlns:mc="http://schemas.openxmlformats.org/markup-compatibility/2006">
              <mc:Choice xmlns:v="urn:schemas-microsoft-com:vml" Requires="v">
                <p:oleObj spid="_x0000_s30768" name="Artwork" r:id="rId52" imgW="0" imgH="0" progId="Adobe.Illustrator.15.1">
                  <p:embed/>
                </p:oleObj>
              </mc:Choice>
              <mc:Fallback>
                <p:oleObj name="Artwork" r:id="rId52" imgW="0" imgH="0" progId="Adobe.Illustrator.15.1">
                  <p:embed/>
                  <p:pic>
                    <p:nvPicPr>
                      <p:cNvPr id="0" name=""/>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8553451" y="136526"/>
                        <a:ext cx="739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6" name="Picture 50" descr="G:\IFLA HQ files\Strategic Plan\Strategic planning 2010+\Key Initiatives 2011 - 2014\Key Initiative 3 - Outreach\Post 2015 Development Agenda\Lyon Declaration\Lyon Declaration\Logos\NationalLibraryofLuxembourg.png"/>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7831138" y="3886201"/>
            <a:ext cx="179546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 name="Picture 51" descr="G:\IFLA HQ files\Strategic Plan\Strategic planning 2010+\Key Initiatives 2011 - 2014\Key Initiative 3 - Outreach\Post 2015 Development Agenda\Lyon Declaration\Lyon Declaration\Logos\NationalLibraryofScotland.jpg"/>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3127375" y="4503739"/>
            <a:ext cx="2179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52" descr="G:\IFLA HQ files\Strategic Plan\Strategic planning 2010+\Key Initiatives 2011 - 2014\Key Initiative 3 - Outreach\Post 2015 Development Agenda\Lyon Declaration\Lyon Declaration\Logos\NationalLibraryofSpain.jpg"/>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7543801" y="4495801"/>
            <a:ext cx="1685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Picture 53" descr="G:\IFLA HQ files\Strategic Plan\Strategic planning 2010+\Key Initiatives 2011 - 2014\Key Initiative 3 - Outreach\Post 2015 Development Agenda\Lyon Declaration\Lyon Declaration\Logos\NationalLibraryofthePhilippines.jpg"/>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6794501" y="5715001"/>
            <a:ext cx="3730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54" descr="G:\IFLA HQ files\Strategic Plan\Strategic planning 2010+\Key Initiatives 2011 - 2014\Key Initiative 3 - Outreach\Post 2015 Development Agenda\Lyon Declaration\Lyon Declaration\Logos\NorwegianAssociationofSpecialLibraries.jpg"/>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4551363" y="5151438"/>
            <a:ext cx="1435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 name="Picture 55" descr="G:\IFLA HQ files\Strategic Plan\Strategic planning 2010+\Key Initiatives 2011 - 2014\Key Initiative 3 - Outreach\Post 2015 Development Agenda\Lyon Declaration\Lyon Declaration\Logos\OpenKnowledge.png"/>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10023476" y="5195889"/>
            <a:ext cx="3159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 name="Picture 58" descr="G:\IFLA HQ files\Strategic Plan\Strategic planning 2010+\Key Initiatives 2011 - 2014\Key Initiative 3 - Outreach\Post 2015 Development Agenda\Lyon Declaration\Lyon Declaration\Logos\RussianLibraryAssociation.jpg"/>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7739064" y="5197476"/>
            <a:ext cx="365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 name="Picture 61" descr="G:\IFLA HQ files\Strategic Plan\Strategic planning 2010+\Key Initiatives 2011 - 2014\Key Initiative 3 - Outreach\Post 2015 Development Agenda\Lyon Declaration\Lyon Declaration\Logos\SwissNationalLibrary.jpg"/>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8347075" y="5195889"/>
            <a:ext cx="6746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 name="Picture 64" descr="G:\IFLA HQ files\Strategic Plan\Strategic planning 2010+\Key Initiatives 2011 - 2014\Key Initiative 3 - Outreach\Post 2015 Development Agenda\Lyon Declaration\Lyon Declaration\Logos\WebsterUniversity.jpg"/>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9588500" y="4495801"/>
            <a:ext cx="7445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 name="Picture 65" descr="G:\IFLA HQ files\Strategic Plan\Strategic planning 2010+\Key Initiatives 2011 - 2014\Key Initiative 3 - Outreach\Post 2015 Development Agenda\Lyon Declaration\Lyon Declaration\Logos\Worldpulse.jpg"/>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5507038" y="4503739"/>
            <a:ext cx="18859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Picture 66" descr="C:\Users\susan\Desktop\Capture.JPG"/>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7675564" y="2663826"/>
            <a:ext cx="21621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7" name="Picture 72" descr="C:\Users\susan\Desktop\Capture.JPG"/>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6129339" y="5151439"/>
            <a:ext cx="13223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8" name="Picture 68" descr="G:\IFLA HQ files\Strategic Plan\Strategic planning 2010+\Key Initiatives 2011 - 2014\Key Initiative 3 - Outreach\Post 2015 Development Agenda\Lyon Declaration\Lyon Declaration\Logos\New Logos\BeyondAccess.jpg"/>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8809039" y="809626"/>
            <a:ext cx="14319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9" name="Picture 69" descr="G:\IFLA HQ files\Strategic Plan\Strategic planning 2010+\Key Initiatives 2011 - 2014\Key Initiative 3 - Outreach\Post 2015 Development Agenda\Lyon Declaration\Lyon Declaration\Logos\New Logos\BRILL.jpg"/>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6789738" y="1371601"/>
            <a:ext cx="2476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 name="Picture 70" descr="G:\IFLA HQ files\Strategic Plan\Strategic planning 2010+\Key Initiatives 2011 - 2014\Key Initiative 3 - Outreach\Post 2015 Development Agenda\Lyon Declaration\Lyon Declaration\Logos\New Logos\CILIP.jpg"/>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7467600" y="5716589"/>
            <a:ext cx="3746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 name="Picture 70" descr="G:\IFLA HQ files\Strategic Plan\Strategic planning 2010+\Key Initiatives 2011 - 2014\Key Initiative 3 - Outreach\Post 2015 Development Agenda\Lyon Declaration\Lyon Declaration\Logos\New Logos\HCLU.jpg"/>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8031164" y="5716589"/>
            <a:ext cx="13731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 name="Picture 71" descr="G:\IFLA HQ files\Strategic Plan\Strategic planning 2010+\Key Initiatives 2011 - 2014\Key Initiative 3 - Outreach\Post 2015 Development Agenda\Lyon Declaration\Lyon Declaration\Logos\New Logos\IREX.jpg"/>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9588501" y="5759451"/>
            <a:ext cx="2206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74416" y="2886458"/>
            <a:ext cx="2099772" cy="923330"/>
          </a:xfrm>
          <a:prstGeom prst="rect">
            <a:avLst/>
          </a:prstGeom>
          <a:noFill/>
        </p:spPr>
        <p:txBody>
          <a:bodyPr wrap="square" rtlCol="0">
            <a:spAutoFit/>
          </a:bodyPr>
          <a:lstStyle/>
          <a:p>
            <a:r>
              <a:rPr lang="en-US" dirty="0">
                <a:latin typeface="Century Gothic" charset="0"/>
                <a:ea typeface="Century Gothic" charset="0"/>
                <a:cs typeface="Century Gothic" charset="0"/>
              </a:rPr>
              <a:t>600 SIGNATORY</a:t>
            </a:r>
          </a:p>
          <a:p>
            <a:r>
              <a:rPr lang="en-US" dirty="0">
                <a:latin typeface="Century Gothic" charset="0"/>
                <a:ea typeface="Century Gothic" charset="0"/>
                <a:cs typeface="Century Gothic" charset="0"/>
              </a:rPr>
              <a:t>ORGANISATIONS &amp; INSTITUTIONS</a:t>
            </a:r>
          </a:p>
        </p:txBody>
      </p:sp>
      <p:sp>
        <p:nvSpPr>
          <p:cNvPr id="75" name="Half Frame 74"/>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12541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32" y="6363477"/>
            <a:ext cx="1421336" cy="338073"/>
          </a:xfrm>
          <a:prstGeom prst="rect">
            <a:avLst/>
          </a:prstGeom>
        </p:spPr>
      </p:pic>
      <p:pic>
        <p:nvPicPr>
          <p:cNvPr id="8" name="Picture 2" descr="P:\logos\IFLA\ifla-log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5475" b="50476"/>
          <a:stretch/>
        </p:blipFill>
        <p:spPr bwMode="auto">
          <a:xfrm>
            <a:off x="504532" y="6076212"/>
            <a:ext cx="667336" cy="17093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itle 14"/>
          <p:cNvSpPr txBox="1">
            <a:spLocks/>
          </p:cNvSpPr>
          <p:nvPr/>
        </p:nvSpPr>
        <p:spPr>
          <a:xfrm>
            <a:off x="-48219" y="6223699"/>
            <a:ext cx="1772838" cy="175605"/>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800" dirty="0">
                <a:solidFill>
                  <a:srgbClr val="00512F"/>
                </a:solidFill>
                <a:latin typeface="Century Gothic" panose="020B0502020202020204" pitchFamily="34" charset="0"/>
              </a:rPr>
              <a:t>Sustainable Development</a:t>
            </a:r>
            <a:endParaRPr lang="en-US" sz="800" b="1" dirty="0">
              <a:solidFill>
                <a:srgbClr val="00512F"/>
              </a:solidFill>
              <a:latin typeface="Century Gothic" panose="020B0502020202020204" pitchFamily="34" charset="0"/>
            </a:endParaRPr>
          </a:p>
        </p:txBody>
      </p:sp>
      <p:sp>
        <p:nvSpPr>
          <p:cNvPr id="11" name="Half Frame 10"/>
          <p:cNvSpPr/>
          <p:nvPr/>
        </p:nvSpPr>
        <p:spPr>
          <a:xfrm>
            <a:off x="0" y="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Half Frame 13"/>
          <p:cNvSpPr/>
          <p:nvPr/>
        </p:nvSpPr>
        <p:spPr>
          <a:xfrm flipH="1" flipV="1">
            <a:off x="10883788" y="5463740"/>
            <a:ext cx="1308212" cy="1395876"/>
          </a:xfrm>
          <a:prstGeom prst="halfFrame">
            <a:avLst>
              <a:gd name="adj1" fmla="val 34683"/>
              <a:gd name="adj2" fmla="val 35168"/>
            </a:avLst>
          </a:prstGeom>
          <a:solidFill>
            <a:srgbClr val="0051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6"/>
          <p:cNvSpPr>
            <a:spLocks noGrp="1"/>
          </p:cNvSpPr>
          <p:nvPr>
            <p:ph type="title"/>
          </p:nvPr>
        </p:nvSpPr>
        <p:spPr>
          <a:xfrm>
            <a:off x="745602" y="755753"/>
            <a:ext cx="11220938" cy="640123"/>
          </a:xfrm>
          <a:solidFill>
            <a:schemeClr val="bg1"/>
          </a:solidFill>
        </p:spPr>
        <p:txBody>
          <a:bodyPr>
            <a:normAutofit/>
          </a:bodyPr>
          <a:lstStyle/>
          <a:p>
            <a:r>
              <a:rPr lang="en-US" sz="4000" b="1" dirty="0">
                <a:solidFill>
                  <a:srgbClr val="00502F"/>
                </a:solidFill>
                <a:latin typeface="Century Gothic" panose="020B0502020202020204" pitchFamily="34" charset="0"/>
              </a:rPr>
              <a:t>What did/does the Lyon Declaration ask for?</a:t>
            </a:r>
          </a:p>
        </p:txBody>
      </p:sp>
      <p:sp>
        <p:nvSpPr>
          <p:cNvPr id="10" name="Text Placeholder 2"/>
          <p:cNvSpPr txBox="1">
            <a:spLocks/>
          </p:cNvSpPr>
          <p:nvPr/>
        </p:nvSpPr>
        <p:spPr>
          <a:xfrm>
            <a:off x="1171868" y="1492328"/>
            <a:ext cx="9067687" cy="4429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en-US" sz="1600" dirty="0">
                <a:solidFill>
                  <a:srgbClr val="00512F"/>
                </a:solidFill>
                <a:latin typeface="Century Gothic" panose="020B0502020202020204" pitchFamily="34" charset="0"/>
                <a:ea typeface="ＭＳ Ｐゴシック" charset="-128"/>
              </a:rPr>
              <a:t>6. We call on Member States of the United Nations to acknowledge that access to information, and the skills to use it effectively, are required for sustainable development, and ensure that this is recognized in the post-2015 development agenda by:</a:t>
            </a:r>
          </a:p>
          <a:p>
            <a:pPr marL="800100" lvl="1" indent="-342900">
              <a:buFont typeface="Calibri" charset="0"/>
              <a:buAutoNum type="alphaLcParenR"/>
            </a:pPr>
            <a:r>
              <a:rPr lang="en-US" altLang="en-US" sz="1600" b="1" dirty="0">
                <a:solidFill>
                  <a:srgbClr val="00512F"/>
                </a:solidFill>
                <a:latin typeface="Century Gothic" panose="020B0502020202020204" pitchFamily="34" charset="0"/>
              </a:rPr>
              <a:t>Acknowledging the public's right to access information and data, while respecting the right to individual privacy.</a:t>
            </a:r>
          </a:p>
          <a:p>
            <a:pPr marL="800100" lvl="1" indent="-342900">
              <a:buFont typeface="Calibri" charset="0"/>
              <a:buAutoNum type="alphaLcParenR"/>
            </a:pPr>
            <a:r>
              <a:rPr lang="en-US" altLang="en-US" sz="1600" b="1" dirty="0">
                <a:solidFill>
                  <a:srgbClr val="00512F"/>
                </a:solidFill>
                <a:latin typeface="Century Gothic" panose="020B0502020202020204" pitchFamily="34" charset="0"/>
              </a:rPr>
              <a:t>Recognizing the important role of local authorities, information intermediaries and infrastructure such as ICTs and an open Internet as a means of implementation.</a:t>
            </a:r>
          </a:p>
          <a:p>
            <a:pPr marL="800100" lvl="1" indent="-342900">
              <a:buFont typeface="Calibri" charset="0"/>
              <a:buAutoNum type="alphaLcParenR"/>
            </a:pPr>
            <a:r>
              <a:rPr lang="en-US" altLang="en-US" sz="1600" b="1" dirty="0">
                <a:solidFill>
                  <a:srgbClr val="00512F"/>
                </a:solidFill>
                <a:latin typeface="Century Gothic" panose="020B0502020202020204" pitchFamily="34" charset="0"/>
              </a:rPr>
              <a:t>Adopting policy, standards and legislation to ensure the continued funding, integrity, preservation and provision of information by governments, and access by people.</a:t>
            </a:r>
          </a:p>
          <a:p>
            <a:pPr marL="800100" lvl="1" indent="-342900">
              <a:buFont typeface="Calibri" charset="0"/>
              <a:buAutoNum type="alphaLcParenR"/>
            </a:pPr>
            <a:r>
              <a:rPr lang="en-US" altLang="en-US" sz="1600" dirty="0">
                <a:solidFill>
                  <a:srgbClr val="00512F"/>
                </a:solidFill>
                <a:latin typeface="Century Gothic" panose="020B0502020202020204" pitchFamily="34" charset="0"/>
              </a:rPr>
              <a:t>Developing targets and indicators that enable measurement of the impact of access to information and data and reporting on progress during each year of the goals in a Development and Access to Information (DA2I) report.</a:t>
            </a:r>
          </a:p>
          <a:p>
            <a:pPr marL="0" indent="0"/>
            <a:endParaRPr lang="en-GB" altLang="en-US" dirty="0">
              <a:solidFill>
                <a:srgbClr val="00512F"/>
              </a:solidFill>
              <a:latin typeface="Century Gothic" panose="020B0502020202020204" pitchFamily="34" charset="0"/>
              <a:ea typeface="ＭＳ Ｐゴシック" charset="-128"/>
            </a:endParaRPr>
          </a:p>
        </p:txBody>
      </p:sp>
    </p:spTree>
    <p:extLst>
      <p:ext uri="{BB962C8B-B14F-4D97-AF65-F5344CB8AC3E}">
        <p14:creationId xmlns:p14="http://schemas.microsoft.com/office/powerpoint/2010/main" val="26986647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AP_Template" id="{19C3EDDF-65E2-4EB9-8731-BCAB101DCCDC}" vid="{F8E54871-5E8B-450E-9775-4F556650BE1C}"/>
    </a:ext>
  </a:extLst>
</a:theme>
</file>

<file path=ppt/theme/theme3.xml><?xml version="1.0" encoding="utf-8"?>
<a:theme xmlns:a="http://schemas.openxmlformats.org/drawingml/2006/main" name="Country Finance for Strategy Review 26_2_2014">
  <a:themeElements>
    <a:clrScheme name="Bill &amp; Melinda Gates Foundation Colors Jan 2014">
      <a:dk1>
        <a:srgbClr val="59452A"/>
      </a:dk1>
      <a:lt1>
        <a:srgbClr val="FFFFFF"/>
      </a:lt1>
      <a:dk2>
        <a:srgbClr val="D5CB99"/>
      </a:dk2>
      <a:lt2>
        <a:srgbClr val="B6985E"/>
      </a:lt2>
      <a:accent1>
        <a:srgbClr val="977C00"/>
      </a:accent1>
      <a:accent2>
        <a:srgbClr val="CE6B29"/>
      </a:accent2>
      <a:accent3>
        <a:srgbClr val="8CB7C7"/>
      </a:accent3>
      <a:accent4>
        <a:srgbClr val="9B242D"/>
      </a:accent4>
      <a:accent5>
        <a:srgbClr val="AAA092"/>
      </a:accent5>
      <a:accent6>
        <a:srgbClr val="000000"/>
      </a:accent6>
      <a:hlink>
        <a:srgbClr val="3086AB"/>
      </a:hlink>
      <a:folHlink>
        <a:srgbClr val="3086AB"/>
      </a:folHlink>
    </a:clrScheme>
    <a:fontScheme name="Foundation PPT Fonts - Jan 20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smtClean="0">
            <a:solidFill>
              <a:schemeClr val="accent6"/>
            </a:solidFill>
            <a:latin typeface="Arial" pitchFamily="34" charset="0"/>
            <a:cs typeface="Arial" pitchFamily="34" charset="0"/>
          </a:defRPr>
        </a:defPPr>
      </a:lstStyle>
    </a:txDef>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2843</TotalTime>
  <Words>1590</Words>
  <Application>Microsoft Office PowerPoint</Application>
  <PresentationFormat>Widescreen</PresentationFormat>
  <Paragraphs>289</Paragraphs>
  <Slides>33</Slides>
  <Notes>3</Notes>
  <HiddenSlides>0</HiddenSlides>
  <MMClips>0</MMClips>
  <ScaleCrop>false</ScaleCrop>
  <HeadingPairs>
    <vt:vector size="8" baseType="variant">
      <vt:variant>
        <vt:lpstr>Fonts Used</vt:lpstr>
      </vt:variant>
      <vt:variant>
        <vt:i4>7</vt:i4>
      </vt:variant>
      <vt:variant>
        <vt:lpstr>Theme</vt:lpstr>
      </vt:variant>
      <vt:variant>
        <vt:i4>4</vt:i4>
      </vt:variant>
      <vt:variant>
        <vt:lpstr>Embedded OLE Servers</vt:lpstr>
      </vt:variant>
      <vt:variant>
        <vt:i4>2</vt:i4>
      </vt:variant>
      <vt:variant>
        <vt:lpstr>Slide Titles</vt:lpstr>
      </vt:variant>
      <vt:variant>
        <vt:i4>33</vt:i4>
      </vt:variant>
    </vt:vector>
  </HeadingPairs>
  <TitlesOfParts>
    <vt:vector size="46" baseType="lpstr">
      <vt:lpstr>ＭＳ Ｐゴシック</vt:lpstr>
      <vt:lpstr>Arial</vt:lpstr>
      <vt:lpstr>Calibri</vt:lpstr>
      <vt:lpstr>Calibri Light</vt:lpstr>
      <vt:lpstr>Century Gothic</vt:lpstr>
      <vt:lpstr>Raleway</vt:lpstr>
      <vt:lpstr>Wingdings</vt:lpstr>
      <vt:lpstr>Office Theme</vt:lpstr>
      <vt:lpstr>1_Office Theme</vt:lpstr>
      <vt:lpstr>Country Finance for Strategy Review 26_2_2014</vt:lpstr>
      <vt:lpstr>2_Office Theme</vt:lpstr>
      <vt:lpstr>think-cell Slide</vt:lpstr>
      <vt:lpstr>Artwork</vt:lpstr>
      <vt:lpstr>International Advocacy Plan and libraries</vt:lpstr>
      <vt:lpstr>PowerPoint Presentation</vt:lpstr>
      <vt:lpstr>PowerPoint Presentation</vt:lpstr>
      <vt:lpstr>UN MILLENNIUM DEVELOMENT GOALS (2000)</vt:lpstr>
      <vt:lpstr>Timeline UN </vt:lpstr>
      <vt:lpstr>WHY INCLUDE ACCESS TO INFORMATION IN THE 2030 AGENDA?</vt:lpstr>
      <vt:lpstr>THE LYON DECLARATION ON ACCESS TO INFORMATION AND DEVELOPMENT (2014)</vt:lpstr>
      <vt:lpstr>PowerPoint Presentation</vt:lpstr>
      <vt:lpstr>What did/does the Lyon Declaration ask for?</vt:lpstr>
      <vt:lpstr>PowerPoint Presentation</vt:lpstr>
      <vt:lpstr>PowerPoint Presentation</vt:lpstr>
      <vt:lpstr>Examples of Goals and Targets</vt:lpstr>
      <vt:lpstr>Goal 16: PROMOTE PEACEFUL AND INCLUSIVE SOCIETIES FOR SUSTAINABLE DEVELOPMENT, PROVIDE ACCESS TO JUSTICE FOR ALL AND BUILD EFFECTIVE, ACCOUNTABLE AND INCLUSIVE INSTITUTIONS AT ALL LEVELS </vt:lpstr>
      <vt:lpstr>UNESCO</vt:lpstr>
      <vt:lpstr>Access to information?</vt:lpstr>
      <vt:lpstr>PowerPoint Presentation</vt:lpstr>
      <vt:lpstr>PowerPoint Presentation</vt:lpstr>
      <vt:lpstr>PowerPoint Presentation</vt:lpstr>
      <vt:lpstr>Timeline IAP</vt:lpstr>
      <vt:lpstr>PowerPoint Presentation</vt:lpstr>
      <vt:lpstr>PowerPoint Presentation</vt:lpstr>
      <vt:lpstr>PowerPoint Presentation</vt:lpstr>
      <vt:lpstr>Golden opportunity to put libraries in 2030 National Plan</vt:lpstr>
      <vt:lpstr>PowerPoint Presentation</vt:lpstr>
      <vt:lpstr>Lessons learned</vt:lpstr>
      <vt:lpstr>Follow up workshops</vt:lpstr>
      <vt:lpstr>Partnering with libraries  is good for development</vt:lpstr>
      <vt:lpstr>PowerPoint Presentation</vt:lpstr>
      <vt:lpstr>IFLA focus/ambition</vt:lpstr>
      <vt:lpstr>PowerPoint Presentation</vt:lpstr>
      <vt:lpstr>PowerPoint Presentation</vt:lpstr>
      <vt:lpstr>What is your ambition?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VISION: LOCAL IMPACT</dc:title>
  <dc:creator>Evgeni Hristov</dc:creator>
  <cp:lastModifiedBy>Ingrid Bon</cp:lastModifiedBy>
  <cp:revision>94</cp:revision>
  <dcterms:created xsi:type="dcterms:W3CDTF">2016-08-01T08:15:54Z</dcterms:created>
  <dcterms:modified xsi:type="dcterms:W3CDTF">2018-05-21T07:51:09Z</dcterms:modified>
</cp:coreProperties>
</file>