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304" r:id="rId4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6" y="-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3881795" y="0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Ctr="0" compatLnSpc="0"/>
          <a:lstStyle/>
          <a:p>
            <a:pPr algn="r" hangingPunct="0">
              <a:defRPr sz="1400"/>
            </a:pPr>
            <a:fld id="{22803A72-04DC-471D-832E-5CA1C675FFA4}" type="datetimeFigureOut">
              <a:t>01.06.2017</a:t>
            </a:fld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hangingPunct="0">
              <a:defRPr sz="1400"/>
            </a:pPr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3881795" y="8686952"/>
            <a:ext cx="2976173" cy="456900"/>
          </a:xfrm>
          <a:prstGeom prst="rect">
            <a:avLst/>
          </a:prstGeom>
          <a:noFill/>
          <a:ln>
            <a:noFill/>
          </a:ln>
        </p:spPr>
        <p:txBody>
          <a:bodyPr vert="horz" wrap="none" lIns="78903" tIns="39452" rIns="78903" bIns="39452" anchor="b" anchorCtr="0" compatLnSpc="0"/>
          <a:lstStyle/>
          <a:p>
            <a:pPr algn="r" hangingPunct="0">
              <a:defRPr sz="1400"/>
            </a:pPr>
            <a:fld id="{F0C0ACB1-6F68-4EB7-A43D-7BF250B2F336}" type="slidenum">
              <a:t>‹#›</a:t>
            </a:fld>
            <a:endParaRPr lang="ru-RU" sz="1200"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7548554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4465E3AD-94F7-4AAE-BA28-3F52974CD0E6}" type="datetimeFigureOut">
              <a:t>01.06.2017</a:t>
            </a:fld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A100EB35-9433-4726-A182-751964E7DC8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463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ru-RU" sz="2000" b="0" i="0" u="none" strike="noStrike" kern="1200">
        <a:ln>
          <a:noFill/>
        </a:ln>
        <a:latin typeface="Arial" pitchFamily="18"/>
        <a:ea typeface="Microsoft YaHei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5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9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0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0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0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1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1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2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2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2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3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3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3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4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5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5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4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5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5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5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6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6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6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7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7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7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8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8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8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9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6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19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0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0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1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1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1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2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2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2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2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3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3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3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4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4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6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6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4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4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9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29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7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7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8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86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87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1"/>
          <p:cNvSpPr>
            <a:spLocks noGrp="1" noRot="1" noChangeAspect="1" noResize="1"/>
          </p:cNvSpPr>
          <p:nvPr>
            <p:ph type="sldImg"/>
          </p:nvPr>
        </p:nvSpPr>
        <p:spPr>
          <a:xfrm>
            <a:off x="381240" y="685799"/>
            <a:ext cx="6095519" cy="3428639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hape 92"/>
          <p:cNvSpPr txBox="1">
            <a:spLocks noGrp="1"/>
          </p:cNvSpPr>
          <p:nvPr>
            <p:ph type="body" sz="quarter" idx="1"/>
          </p:nvPr>
        </p:nvSpPr>
        <p:spPr>
          <a:xfrm>
            <a:off x="685799" y="4343400"/>
            <a:ext cx="5486040" cy="4114440"/>
          </a:xfrm>
        </p:spPr>
        <p:txBody>
          <a:bodyPr wrap="square" lIns="91440" tIns="91440" rIns="91440" bIns="91440" anchor="t"/>
          <a:lstStyle/>
          <a:p>
            <a:pPr lvl="0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AD858631-FAC6-4779-9B21-A805E63FE9F2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FB569EDD-2F47-4C2F-B360-A3F85B9BDDF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33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4788"/>
            <a:ext cx="2057400" cy="43926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4788"/>
            <a:ext cx="6019800" cy="43926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777CA3D-575B-4FCF-8A22-B2CF2DCEC14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20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77690102-734E-40E9-B874-1F7CD0A3939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73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EE889F85-5D2E-449D-A9B2-49ECEF0A116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98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3325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3325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8ED48821-EEE0-4BA8-8425-CF93A466251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01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C5A87CC-3213-4CF6-B1E7-0C8DEEEA08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036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0A38A125-02E9-47B7-A00C-862BF7BE93D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018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44C42260-C3DF-4319-AB11-8E5D94498ED6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3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12869146-C287-413F-8FA8-3A5AC837690A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1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1B81A976-3D53-42A5-92A2-DC7AADDCDD4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9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9"/>
          <p:cNvSpPr txBox="1">
            <a:spLocks noGrp="1"/>
          </p:cNvSpPr>
          <p:nvPr>
            <p:ph type="sldNum" sz="quarter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>
            <a:noFill/>
          </a:ln>
        </p:spPr>
        <p:txBody>
          <a:bodyPr wrap="square" lIns="91440" tIns="91440" rIns="91440" bIns="91440" anchor="ctr" anchorCtr="0"/>
          <a:lstStyle>
            <a:lvl1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400" b="0" i="0" u="none" strike="noStrike" kern="1200" spc="0">
                <a:solidFill>
                  <a:srgbClr val="000000"/>
                </a:solidFill>
                <a:latin typeface="Arial" pitchFamily="18"/>
                <a:ea typeface="Arial" pitchFamily="2"/>
                <a:cs typeface="Arial" pitchFamily="2"/>
              </a:defRPr>
            </a:lvl1pPr>
          </a:lstStyle>
          <a:p>
            <a:pPr lvl="0"/>
            <a:fld id="{C0912769-98EA-4D84-B8D9-4059376D15B8}" type="slidenum">
              <a:t>‹#›</a:t>
            </a:fld>
            <a:endParaRPr lang="ru-RU"/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457200" y="205200"/>
            <a:ext cx="8229240" cy="858599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457200" y="1203480"/>
            <a:ext cx="8229240" cy="33944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/>
          <a:lstStyle>
            <a:defPPr marL="432000" marR="0" lvl="0" indent="-324000" algn="l" rtl="0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defPPr>
            <a:lvl1pPr marL="432000" marR="0" lvl="0" indent="-324000" algn="l" rtl="0">
              <a:lnSpc>
                <a:spcPct val="100000"/>
              </a:lnSpc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864000" marR="0" lvl="1" indent="-324000" algn="l" rtl="0">
              <a:lnSpc>
                <a:spcPct val="100000"/>
              </a:lnSpc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295999" marR="0" lvl="2" indent="-288000" algn="l" rtl="0">
              <a:lnSpc>
                <a:spcPct val="100000"/>
              </a:lnSpc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728000" marR="0" lvl="3" indent="-216000" algn="l" rtl="0">
              <a:lnSpc>
                <a:spcPct val="100000"/>
              </a:lnSpc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ru-RU" sz="14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160000" marR="0" lvl="4" indent="-216000" algn="l" rtl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92000" marR="0" lvl="5" indent="-216000" algn="l" rtl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3024000" marR="0" lvl="6" indent="-216000" algn="l" rtl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56000" marR="0" lvl="7" indent="-216000" algn="l" rtl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7999" marR="0" lvl="8" indent="-216000" algn="l" rtl="0">
              <a:lnSpc>
                <a:spcPct val="100000"/>
              </a:lnSpc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ru-RU" sz="2000" b="0" i="0" u="none" strike="noStrike" kern="1200" spc="0">
                <a:ln>
                  <a:noFill/>
                </a:ln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indent="0" algn="l" rtl="0" hangingPunct="0">
        <a:lnSpc>
          <a:spcPct val="100000"/>
        </a:lnSpc>
        <a:tabLst/>
        <a:defRPr lang="ru-RU" sz="1400" b="0" i="0" u="none" strike="noStrike" kern="1200" spc="0">
          <a:ln>
            <a:noFill/>
          </a:ln>
          <a:solidFill>
            <a:srgbClr val="000000"/>
          </a:solidFill>
          <a:latin typeface="Arial" pitchFamily="18"/>
          <a:cs typeface="Arial" pitchFamily="2"/>
        </a:defRPr>
      </a:lvl1pPr>
    </p:titleStyle>
    <p:bodyStyle>
      <a:lvl1pPr marL="0" marR="0" indent="0" algn="l" rtl="0" hangingPunct="0">
        <a:lnSpc>
          <a:spcPct val="100000"/>
        </a:lnSpc>
        <a:spcBef>
          <a:spcPts val="0"/>
        </a:spcBef>
        <a:spcAft>
          <a:spcPts val="1417"/>
        </a:spcAft>
        <a:tabLst/>
        <a:defRPr lang="ru-RU" sz="1400" b="0" i="0" u="none" strike="noStrike" kern="1200" spc="0">
          <a:ln>
            <a:noFill/>
          </a:ln>
          <a:solidFill>
            <a:srgbClr val="000000"/>
          </a:solidFill>
          <a:latin typeface="Arial" pitchFamily="18"/>
          <a:cs typeface="Arial" pitchFamily="2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5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80" y="0"/>
            <a:ext cx="913824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9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0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1440"/>
            <a:ext cx="9143640" cy="514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0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1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1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2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2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3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3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2880" y="0"/>
            <a:ext cx="913824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4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5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4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5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" y="-1440"/>
            <a:ext cx="913824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5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6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6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7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7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8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960" y="0"/>
            <a:ext cx="913572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8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0"/>
            <a:ext cx="914364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9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6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9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0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" y="-1440"/>
            <a:ext cx="913824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0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1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1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2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2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3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960" y="0"/>
            <a:ext cx="913572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3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400" y="-1440"/>
            <a:ext cx="9138240" cy="514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4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6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4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29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7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7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8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-3960" y="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89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1440"/>
            <a:ext cx="9143640" cy="514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94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0" y="-2160"/>
            <a:ext cx="9143640" cy="5147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быч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(16:9)</PresentationFormat>
  <Paragraphs>0</Paragraphs>
  <Slides>41</Slides>
  <Notes>41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Обычный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enu</dc:creator>
  <cp:lastModifiedBy>enu</cp:lastModifiedBy>
  <cp:revision>2</cp:revision>
  <dcterms:modified xsi:type="dcterms:W3CDTF">2017-06-01T04:06:15Z</dcterms:modified>
</cp:coreProperties>
</file>