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304" r:id="rId4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algn="r" hangingPunct="0">
              <a:defRPr sz="1400"/>
            </a:pPr>
            <a:fld id="{22803A72-04DC-471D-832E-5CA1C675FFA4}" type="datetimeFigureOut">
              <a:t>01.06.2017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algn="r" hangingPunct="0">
              <a:defRPr sz="1400"/>
            </a:pPr>
            <a:fld id="{F0C0ACB1-6F68-4EB7-A43D-7BF250B2F336}" type="slidenum">
              <a:t>‹#›</a:t>
            </a:fld>
            <a:endParaRPr lang="ru-RU" sz="12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54855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465E3AD-94F7-4AAE-BA28-3F52974CD0E6}" type="datetimeFigureOut">
              <a:t>01.06.2017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100EB35-9433-4726-A182-751964E7DC8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63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5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0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0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0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0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1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1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1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1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2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2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3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3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4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5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4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5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5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5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5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6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6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7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7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8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8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9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6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19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0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0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1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1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1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1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2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2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2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2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3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3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3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3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4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4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6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4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4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9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9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7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7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8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6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87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>
            <a:spLocks noGrp="1" noRot="1" noChangeAspect="1" noResize="1"/>
          </p:cNvSpPr>
          <p:nvPr>
            <p:ph type="sldImg"/>
          </p:nvPr>
        </p:nvSpPr>
        <p:spPr>
          <a:xfrm>
            <a:off x="381240" y="685799"/>
            <a:ext cx="6095519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9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D858631-FAC6-4779-9B21-A805E63FE9F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B569EDD-2F47-4C2F-B360-A3F85B9BDDF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3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4788"/>
            <a:ext cx="2057400" cy="43926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4788"/>
            <a:ext cx="6019800" cy="43926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E777CA3D-575B-4FCF-8A22-B2CF2DCEC14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20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7690102-734E-40E9-B874-1F7CD0A393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EE889F85-5D2E-449D-A9B2-49ECEF0A116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98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3325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3325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ED48821-EEE0-4BA8-8425-CF93A466251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1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C5A87CC-3213-4CF6-B1E7-0C8DEEEA08E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3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A38A125-02E9-47B7-A00C-862BF7BE93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8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4C42260-C3DF-4319-AB11-8E5D94498ED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2869146-C287-413F-8FA8-3A5AC837690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1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B81A976-3D53-42A5-92A2-DC7AADDCDD4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9"/>
          <p:cNvSpPr txBox="1">
            <a:spLocks noGrp="1"/>
          </p:cNvSpPr>
          <p:nvPr>
            <p:ph type="sldNum" sz="quarter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40" rIns="91440" bIns="91440" anchor="ctr" anchorCtr="0"/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>
                <a:solidFill>
                  <a:srgbClr val="000000"/>
                </a:solidFill>
                <a:latin typeface="Arial" pitchFamily="18"/>
                <a:ea typeface="Arial" pitchFamily="2"/>
                <a:cs typeface="Arial" pitchFamily="2"/>
              </a:defRPr>
            </a:lvl1pPr>
          </a:lstStyle>
          <a:p>
            <a:pPr lvl="0"/>
            <a:fld id="{C0912769-98EA-4D84-B8D9-4059376D15B8}" type="slidenum">
              <a:t>‹#›</a:t>
            </a:fld>
            <a:endParaRPr lang="ru-RU"/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5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339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marR="0" lvl="0" indent="-324000" algn="l" rtl="0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defPPr>
            <a:lvl1pPr marL="432000" marR="0" lvl="0" indent="-324000" algn="l" rtl="0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L="864000" marR="0" lvl="1" indent="-324000" algn="l" rtl="0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L="1295999" marR="0" lvl="2" indent="-288000" algn="l" rtl="0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L="1728000" marR="0" lvl="3" indent="-216000" algn="l" rtl="0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L="2160000" marR="0" lvl="4" indent="-216000" algn="l" rtl="0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L="2592000" marR="0" lvl="5" indent="-216000" algn="l" rtl="0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L="3024000" marR="0" lvl="6" indent="-216000" algn="l" rtl="0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L="3456000" marR="0" lvl="7" indent="-216000" algn="l" rtl="0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L="3887999" marR="0" lvl="8" indent="-216000" algn="l" rtl="0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rtl="0" hangingPunct="0">
        <a:lnSpc>
          <a:spcPct val="100000"/>
        </a:lnSpc>
        <a:tabLst/>
        <a:defRPr lang="ru-RU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ru-RU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5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" y="0"/>
            <a:ext cx="91382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9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0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1440"/>
            <a:ext cx="9143640" cy="514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0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1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1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2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2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3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3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" y="0"/>
            <a:ext cx="91382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4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5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4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0" y="-1440"/>
            <a:ext cx="91382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6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6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7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7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8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60" y="0"/>
            <a:ext cx="913572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8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91436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9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9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0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0" y="-1440"/>
            <a:ext cx="91382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0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1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1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2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2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3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60" y="0"/>
            <a:ext cx="913572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3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0" y="-1440"/>
            <a:ext cx="9138240" cy="5143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4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4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9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7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7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8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960" y="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8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1440"/>
            <a:ext cx="9143640" cy="514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9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"/>
            <a:ext cx="9143640" cy="514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(16:9)</PresentationFormat>
  <Paragraphs>0</Paragraphs>
  <Slides>41</Slides>
  <Notes>41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Обычный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enu</dc:creator>
  <cp:lastModifiedBy>enu</cp:lastModifiedBy>
  <cp:revision>2</cp:revision>
  <dcterms:modified xsi:type="dcterms:W3CDTF">2017-06-01T04:06:15Z</dcterms:modified>
</cp:coreProperties>
</file>