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</p:sldIdLst>
  <p:sldSz cx="14401800" cy="8280400"/>
  <p:notesSz cx="6858000" cy="9144000"/>
  <p:defaultTextStyle>
    <a:lvl1pPr defTabSz="1378458">
      <a:defRPr sz="2700">
        <a:latin typeface="+mj-lt"/>
        <a:ea typeface="+mj-ea"/>
        <a:cs typeface="+mj-cs"/>
        <a:sym typeface="Helvetica"/>
      </a:defRPr>
    </a:lvl1pPr>
    <a:lvl2pPr defTabSz="1378458">
      <a:defRPr sz="2700">
        <a:latin typeface="+mj-lt"/>
        <a:ea typeface="+mj-ea"/>
        <a:cs typeface="+mj-cs"/>
        <a:sym typeface="Helvetica"/>
      </a:defRPr>
    </a:lvl2pPr>
    <a:lvl3pPr defTabSz="1378458">
      <a:defRPr sz="2700">
        <a:latin typeface="+mj-lt"/>
        <a:ea typeface="+mj-ea"/>
        <a:cs typeface="+mj-cs"/>
        <a:sym typeface="Helvetica"/>
      </a:defRPr>
    </a:lvl3pPr>
    <a:lvl4pPr defTabSz="1378458">
      <a:defRPr sz="2700">
        <a:latin typeface="+mj-lt"/>
        <a:ea typeface="+mj-ea"/>
        <a:cs typeface="+mj-cs"/>
        <a:sym typeface="Helvetica"/>
      </a:defRPr>
    </a:lvl4pPr>
    <a:lvl5pPr defTabSz="1378458">
      <a:defRPr sz="2700">
        <a:latin typeface="+mj-lt"/>
        <a:ea typeface="+mj-ea"/>
        <a:cs typeface="+mj-cs"/>
        <a:sym typeface="Helvetica"/>
      </a:defRPr>
    </a:lvl5pPr>
    <a:lvl6pPr defTabSz="1378458">
      <a:defRPr sz="2700">
        <a:latin typeface="+mj-lt"/>
        <a:ea typeface="+mj-ea"/>
        <a:cs typeface="+mj-cs"/>
        <a:sym typeface="Helvetica"/>
      </a:defRPr>
    </a:lvl6pPr>
    <a:lvl7pPr defTabSz="1378458">
      <a:defRPr sz="2700">
        <a:latin typeface="+mj-lt"/>
        <a:ea typeface="+mj-ea"/>
        <a:cs typeface="+mj-cs"/>
        <a:sym typeface="Helvetica"/>
      </a:defRPr>
    </a:lvl7pPr>
    <a:lvl8pPr defTabSz="1378458">
      <a:defRPr sz="2700">
        <a:latin typeface="+mj-lt"/>
        <a:ea typeface="+mj-ea"/>
        <a:cs typeface="+mj-cs"/>
        <a:sym typeface="Helvetica"/>
      </a:defRPr>
    </a:lvl8pPr>
    <a:lvl9pPr defTabSz="1378458">
      <a:defRPr sz="2700">
        <a:latin typeface="+mj-lt"/>
        <a:ea typeface="+mj-ea"/>
        <a:cs typeface="+mj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9F9F9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DDDDD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DDDDD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DDDDD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DCDC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69696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69696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69696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D4D4D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D4D4D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D4D4D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DDDDD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DDDDD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608"/>
        <p:guide pos="4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0775631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1080135" y="2227275"/>
            <a:ext cx="12241532" cy="246495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Текст заголовка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2160270" y="4692227"/>
            <a:ext cx="10081260" cy="358817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888888"/>
                </a:solidFill>
              </a:rPr>
              <a:t>Уровень текста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888888"/>
                </a:solidFill>
              </a:rPr>
              <a:t>Уровень текста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888888"/>
                </a:solidFill>
              </a:rPr>
              <a:t>Уровень текста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888888"/>
                </a:solidFill>
              </a:rPr>
              <a:t>Уровень текста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888888"/>
                </a:solidFill>
              </a:rPr>
              <a:t>Уровень текста 5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Текст заголовка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800"/>
              <a:t>Уровень текста 1</a:t>
            </a:r>
          </a:p>
          <a:p>
            <a:pPr lvl="1">
              <a:defRPr sz="1800"/>
            </a:pPr>
            <a:r>
              <a:rPr sz="4800"/>
              <a:t>Уровень текста 2</a:t>
            </a:r>
          </a:p>
          <a:p>
            <a:pPr lvl="2">
              <a:defRPr sz="1800"/>
            </a:pPr>
            <a:r>
              <a:rPr sz="4800"/>
              <a:t>Уровень текста 3</a:t>
            </a:r>
          </a:p>
          <a:p>
            <a:pPr lvl="3">
              <a:defRPr sz="1800"/>
            </a:pPr>
            <a:r>
              <a:rPr sz="4800"/>
              <a:t>Уровень текста 4</a:t>
            </a:r>
          </a:p>
          <a:p>
            <a:pPr lvl="4">
              <a:defRPr sz="1800"/>
            </a:pPr>
            <a:r>
              <a:rPr sz="4800"/>
              <a:t>Уровень текста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10441305" y="0"/>
            <a:ext cx="3240407" cy="772837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Текст заголовка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720090" y="331601"/>
            <a:ext cx="9481185" cy="7948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800"/>
              <a:t>Уровень текста 1</a:t>
            </a:r>
          </a:p>
          <a:p>
            <a:pPr lvl="1">
              <a:defRPr sz="1800"/>
            </a:pPr>
            <a:r>
              <a:rPr sz="4800"/>
              <a:t>Уровень текста 2</a:t>
            </a:r>
          </a:p>
          <a:p>
            <a:pPr lvl="2">
              <a:defRPr sz="1800"/>
            </a:pPr>
            <a:r>
              <a:rPr sz="4800"/>
              <a:t>Уровень текста 3</a:t>
            </a:r>
          </a:p>
          <a:p>
            <a:pPr lvl="3">
              <a:defRPr sz="1800"/>
            </a:pPr>
            <a:r>
              <a:rPr sz="4800"/>
              <a:t>Уровень текста 4</a:t>
            </a:r>
          </a:p>
          <a:p>
            <a:pPr lvl="4">
              <a:defRPr sz="1800"/>
            </a:pPr>
            <a:r>
              <a:rPr sz="4800"/>
              <a:t>Уровень текста 5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Текст заголовка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800"/>
              <a:t>Уровень текста 1</a:t>
            </a:r>
          </a:p>
          <a:p>
            <a:pPr lvl="1">
              <a:defRPr sz="1800"/>
            </a:pPr>
            <a:r>
              <a:rPr sz="4800"/>
              <a:t>Уровень текста 2</a:t>
            </a:r>
          </a:p>
          <a:p>
            <a:pPr lvl="2">
              <a:defRPr sz="1800"/>
            </a:pPr>
            <a:r>
              <a:rPr sz="4800"/>
              <a:t>Уровень текста 3</a:t>
            </a:r>
          </a:p>
          <a:p>
            <a:pPr lvl="3">
              <a:defRPr sz="1800"/>
            </a:pPr>
            <a:r>
              <a:rPr sz="4800"/>
              <a:t>Уровень текста 4</a:t>
            </a:r>
          </a:p>
          <a:p>
            <a:pPr lvl="4">
              <a:defRPr sz="1800"/>
            </a:pPr>
            <a:r>
              <a:rPr sz="4800"/>
              <a:t>Уровень текста 5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1137641" y="5320924"/>
            <a:ext cx="12241533" cy="2959476"/>
          </a:xfrm>
          <a:prstGeom prst="rect">
            <a:avLst/>
          </a:prstGeom>
        </p:spPr>
        <p:txBody>
          <a:bodyPr anchor="t"/>
          <a:lstStyle>
            <a:lvl1pPr algn="l">
              <a:defRPr sz="6000" b="1" cap="all"/>
            </a:lvl1pPr>
          </a:lstStyle>
          <a:p>
            <a:pPr lvl="0">
              <a:defRPr sz="1800" b="0" cap="none"/>
            </a:pPr>
            <a:r>
              <a:rPr sz="6000" b="1" cap="all"/>
              <a:t>Текст заголовка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1137641" y="1439488"/>
            <a:ext cx="12241533" cy="38814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7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1pPr>
            <a:lvl2pPr marL="0" indent="0">
              <a:spcBef>
                <a:spcPts val="7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2pPr>
            <a:lvl3pPr marL="0" indent="0">
              <a:spcBef>
                <a:spcPts val="7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3pPr>
            <a:lvl4pPr marL="0" indent="0">
              <a:spcBef>
                <a:spcPts val="7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4pPr>
            <a:lvl5pPr marL="0" indent="0">
              <a:spcBef>
                <a:spcPts val="7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888888"/>
                </a:solidFill>
              </a:rPr>
              <a:t>Уровень текста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888888"/>
                </a:solidFill>
              </a:rPr>
              <a:t>Уровень текста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888888"/>
                </a:solidFill>
              </a:rPr>
              <a:t>Уровень текста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888888"/>
                </a:solidFill>
              </a:rPr>
              <a:t>Уровень текста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888888"/>
                </a:solidFill>
              </a:rPr>
              <a:t>Уровень текста 5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Текст заголовка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720090" y="1932095"/>
            <a:ext cx="6360798" cy="6348306"/>
          </a:xfrm>
          <a:prstGeom prst="rect">
            <a:avLst/>
          </a:prstGeom>
        </p:spPr>
        <p:txBody>
          <a:bodyPr/>
          <a:lstStyle>
            <a:lvl1pPr>
              <a:spcBef>
                <a:spcPts val="1000"/>
              </a:spcBef>
              <a:defRPr sz="4200"/>
            </a:lvl1pPr>
            <a:lvl2pPr marL="1191791" indent="-502562">
              <a:spcBef>
                <a:spcPts val="1000"/>
              </a:spcBef>
              <a:defRPr sz="4200"/>
            </a:lvl2pPr>
            <a:lvl3pPr marL="1860918" indent="-482461">
              <a:spcBef>
                <a:spcPts val="1000"/>
              </a:spcBef>
              <a:defRPr sz="4200"/>
            </a:lvl3pPr>
            <a:lvl4pPr marL="2603754" indent="-536067">
              <a:spcBef>
                <a:spcPts val="1000"/>
              </a:spcBef>
              <a:defRPr sz="4200"/>
            </a:lvl4pPr>
            <a:lvl5pPr marL="3292983" indent="-536066">
              <a:spcBef>
                <a:spcPts val="1000"/>
              </a:spcBef>
              <a:defRPr sz="4200"/>
            </a:lvl5pPr>
          </a:lstStyle>
          <a:p>
            <a:pPr lvl="0">
              <a:defRPr sz="1800"/>
            </a:pPr>
            <a:r>
              <a:rPr sz="4200"/>
              <a:t>Уровень текста 1</a:t>
            </a:r>
          </a:p>
          <a:p>
            <a:pPr lvl="1">
              <a:defRPr sz="1800"/>
            </a:pPr>
            <a:r>
              <a:rPr sz="4200"/>
              <a:t>Уровень текста 2</a:t>
            </a:r>
          </a:p>
          <a:p>
            <a:pPr lvl="2">
              <a:defRPr sz="1800"/>
            </a:pPr>
            <a:r>
              <a:rPr sz="4200"/>
              <a:t>Уровень текста 3</a:t>
            </a:r>
          </a:p>
          <a:p>
            <a:pPr lvl="3">
              <a:defRPr sz="1800"/>
            </a:pPr>
            <a:r>
              <a:rPr sz="4200"/>
              <a:t>Уровень текста 4</a:t>
            </a:r>
          </a:p>
          <a:p>
            <a:pPr lvl="4">
              <a:defRPr sz="1800"/>
            </a:pPr>
            <a:r>
              <a:rPr sz="4200"/>
              <a:t>Уровень текста 5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720090" y="310076"/>
            <a:ext cx="12961622" cy="142311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Текст заголовка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720090" y="1733192"/>
            <a:ext cx="6363297" cy="89277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800"/>
              </a:spcBef>
              <a:buSzTx/>
              <a:buFontTx/>
              <a:buNone/>
              <a:defRPr sz="3600" b="1"/>
            </a:lvl1pPr>
            <a:lvl2pPr marL="0" indent="0">
              <a:spcBef>
                <a:spcPts val="800"/>
              </a:spcBef>
              <a:buSzTx/>
              <a:buFontTx/>
              <a:buNone/>
              <a:defRPr sz="3600" b="1"/>
            </a:lvl2pPr>
            <a:lvl3pPr marL="0" indent="0">
              <a:spcBef>
                <a:spcPts val="800"/>
              </a:spcBef>
              <a:buSzTx/>
              <a:buFontTx/>
              <a:buNone/>
              <a:defRPr sz="3600" b="1"/>
            </a:lvl3pPr>
            <a:lvl4pPr marL="0" indent="0">
              <a:spcBef>
                <a:spcPts val="800"/>
              </a:spcBef>
              <a:buSzTx/>
              <a:buFontTx/>
              <a:buNone/>
              <a:defRPr sz="3600" b="1"/>
            </a:lvl4pPr>
            <a:lvl5pPr marL="0" indent="0">
              <a:spcBef>
                <a:spcPts val="800"/>
              </a:spcBef>
              <a:buSzTx/>
              <a:buFontTx/>
              <a:buNone/>
              <a:defRPr sz="3600" b="1"/>
            </a:lvl5pPr>
          </a:lstStyle>
          <a:p>
            <a:pPr lvl="0">
              <a:defRPr sz="1800" b="0"/>
            </a:pPr>
            <a:r>
              <a:rPr sz="3600" b="1"/>
              <a:t>Уровень текста 1</a:t>
            </a:r>
          </a:p>
          <a:p>
            <a:pPr lvl="1">
              <a:defRPr sz="1800" b="0"/>
            </a:pPr>
            <a:r>
              <a:rPr sz="3600" b="1"/>
              <a:t>Уровень текста 2</a:t>
            </a:r>
          </a:p>
          <a:p>
            <a:pPr lvl="2">
              <a:defRPr sz="1800" b="0"/>
            </a:pPr>
            <a:r>
              <a:rPr sz="3600" b="1"/>
              <a:t>Уровень текста 3</a:t>
            </a:r>
          </a:p>
          <a:p>
            <a:pPr lvl="3">
              <a:defRPr sz="1800" b="0"/>
            </a:pPr>
            <a:r>
              <a:rPr sz="3600" b="1"/>
              <a:t>Уровень текста 4</a:t>
            </a:r>
          </a:p>
          <a:p>
            <a:pPr lvl="4">
              <a:defRPr sz="1800" b="0"/>
            </a:pPr>
            <a:r>
              <a:rPr sz="3600" b="1"/>
              <a:t>Уровень текста 5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720090" y="0"/>
            <a:ext cx="12961622" cy="204327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600"/>
              <a:t>Текст заголовка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720090" y="0"/>
            <a:ext cx="4738096" cy="1732752"/>
          </a:xfrm>
          <a:prstGeom prst="rect">
            <a:avLst/>
          </a:prstGeom>
        </p:spPr>
        <p:txBody>
          <a:bodyPr anchor="b"/>
          <a:lstStyle>
            <a:lvl1pPr algn="l">
              <a:defRPr sz="3000" b="1"/>
            </a:lvl1pPr>
          </a:lstStyle>
          <a:p>
            <a:pPr lvl="0">
              <a:defRPr sz="1800" b="0"/>
            </a:pPr>
            <a:r>
              <a:rPr sz="3000" b="1"/>
              <a:t>Текст заголовка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5630702" y="329683"/>
            <a:ext cx="8051008" cy="795071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800"/>
              <a:t>Уровень текста 1</a:t>
            </a:r>
          </a:p>
          <a:p>
            <a:pPr lvl="1">
              <a:defRPr sz="1800"/>
            </a:pPr>
            <a:r>
              <a:rPr sz="4800"/>
              <a:t>Уровень текста 2</a:t>
            </a:r>
          </a:p>
          <a:p>
            <a:pPr lvl="2">
              <a:defRPr sz="1800"/>
            </a:pPr>
            <a:r>
              <a:rPr sz="4800"/>
              <a:t>Уровень текста 3</a:t>
            </a:r>
          </a:p>
          <a:p>
            <a:pPr lvl="3">
              <a:defRPr sz="1800"/>
            </a:pPr>
            <a:r>
              <a:rPr sz="4800"/>
              <a:t>Уровень текста 4</a:t>
            </a:r>
          </a:p>
          <a:p>
            <a:pPr lvl="4">
              <a:defRPr sz="1800"/>
            </a:pPr>
            <a:r>
              <a:rPr sz="4800"/>
              <a:t>Уровень текста 5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2822855" y="1656079"/>
            <a:ext cx="8641082" cy="4824486"/>
          </a:xfrm>
          <a:prstGeom prst="rect">
            <a:avLst/>
          </a:prstGeom>
        </p:spPr>
        <p:txBody>
          <a:bodyPr anchor="b"/>
          <a:lstStyle>
            <a:lvl1pPr algn="l">
              <a:defRPr sz="3000" b="1"/>
            </a:lvl1pPr>
          </a:lstStyle>
          <a:p>
            <a:pPr lvl="0">
              <a:defRPr sz="1800" b="0"/>
            </a:pPr>
            <a:r>
              <a:rPr sz="3000" b="1"/>
              <a:t>Текст заголовка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2822855" y="6480564"/>
            <a:ext cx="8641082" cy="179983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100"/>
            </a:lvl1pPr>
            <a:lvl2pPr marL="0" indent="0">
              <a:spcBef>
                <a:spcPts val="500"/>
              </a:spcBef>
              <a:buSzTx/>
              <a:buFontTx/>
              <a:buNone/>
              <a:defRPr sz="2100"/>
            </a:lvl2pPr>
            <a:lvl3pPr marL="0" indent="0">
              <a:spcBef>
                <a:spcPts val="500"/>
              </a:spcBef>
              <a:buSzTx/>
              <a:buFontTx/>
              <a:buNone/>
              <a:defRPr sz="2100"/>
            </a:lvl3pPr>
            <a:lvl4pPr marL="0" indent="0">
              <a:spcBef>
                <a:spcPts val="500"/>
              </a:spcBef>
              <a:buSzTx/>
              <a:buFontTx/>
              <a:buNone/>
              <a:defRPr sz="2100"/>
            </a:lvl4pPr>
            <a:lvl5pPr marL="0" indent="0">
              <a:spcBef>
                <a:spcPts val="500"/>
              </a:spcBef>
              <a:buSzTx/>
              <a:buFontTx/>
              <a:buNone/>
              <a:defRPr sz="2100"/>
            </a:lvl5pPr>
          </a:lstStyle>
          <a:p>
            <a:pPr lvl="0">
              <a:defRPr sz="1800"/>
            </a:pPr>
            <a:r>
              <a:rPr sz="2100"/>
              <a:t>Уровень текста 1</a:t>
            </a:r>
          </a:p>
          <a:p>
            <a:pPr lvl="1">
              <a:defRPr sz="1800"/>
            </a:pPr>
            <a:r>
              <a:rPr sz="2100"/>
              <a:t>Уровень текста 2</a:t>
            </a:r>
          </a:p>
          <a:p>
            <a:pPr lvl="2">
              <a:defRPr sz="1800"/>
            </a:pPr>
            <a:r>
              <a:rPr sz="2100"/>
              <a:t>Уровень текста 3</a:t>
            </a:r>
          </a:p>
          <a:p>
            <a:pPr lvl="3">
              <a:defRPr sz="1800"/>
            </a:pPr>
            <a:r>
              <a:rPr sz="2100"/>
              <a:t>Уровень текста 4</a:t>
            </a:r>
          </a:p>
          <a:p>
            <a:pPr lvl="4">
              <a:defRPr sz="1800"/>
            </a:pPr>
            <a:r>
              <a:rPr sz="2100"/>
              <a:t>Уровень текста 5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720090" y="111172"/>
            <a:ext cx="12961622" cy="1820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8921" tIns="68921" rIns="68921" bIns="68921" anchor="ctr">
            <a:normAutofit/>
          </a:bodyPr>
          <a:lstStyle/>
          <a:p>
            <a:pPr lvl="0">
              <a:defRPr sz="1800"/>
            </a:pPr>
            <a:r>
              <a:rPr sz="6600"/>
              <a:t>Текст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720090" y="1932095"/>
            <a:ext cx="12961622" cy="63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8921" tIns="68921" rIns="68921" bIns="68921">
            <a:normAutofit/>
          </a:bodyPr>
          <a:lstStyle/>
          <a:p>
            <a:pPr lvl="0">
              <a:defRPr sz="1800"/>
            </a:pPr>
            <a:r>
              <a:rPr sz="4800"/>
              <a:t>Уровень текста 1</a:t>
            </a:r>
          </a:p>
          <a:p>
            <a:pPr lvl="1">
              <a:defRPr sz="1800"/>
            </a:pPr>
            <a:r>
              <a:rPr sz="4800"/>
              <a:t>Уровень текста 2</a:t>
            </a:r>
          </a:p>
          <a:p>
            <a:pPr lvl="2">
              <a:defRPr sz="1800"/>
            </a:pPr>
            <a:r>
              <a:rPr sz="4800"/>
              <a:t>Уровень текста 3</a:t>
            </a:r>
          </a:p>
          <a:p>
            <a:pPr lvl="3">
              <a:defRPr sz="1800"/>
            </a:pPr>
            <a:r>
              <a:rPr sz="4800"/>
              <a:t>Уровень текста 4</a:t>
            </a:r>
          </a:p>
          <a:p>
            <a:pPr lvl="4">
              <a:defRPr sz="1800"/>
            </a:pPr>
            <a:r>
              <a:rPr sz="4800"/>
              <a:t>Уровень текста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0321290" y="7692860"/>
            <a:ext cx="3360422" cy="404545"/>
          </a:xfrm>
          <a:prstGeom prst="rect">
            <a:avLst/>
          </a:prstGeom>
          <a:ln w="12700">
            <a:miter lim="400000"/>
          </a:ln>
        </p:spPr>
        <p:txBody>
          <a:bodyPr lIns="68921" tIns="68921" rIns="68921" bIns="68921" anchor="ctr">
            <a:spAutoFit/>
          </a:bodyPr>
          <a:lstStyle>
            <a:lvl1pPr algn="r"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1378458">
        <a:defRPr sz="6600">
          <a:latin typeface="Calibri"/>
          <a:ea typeface="Calibri"/>
          <a:cs typeface="Calibri"/>
          <a:sym typeface="Calibri"/>
        </a:defRPr>
      </a:lvl1pPr>
      <a:lvl2pPr algn="ctr" defTabSz="1378458">
        <a:defRPr sz="6600">
          <a:latin typeface="Calibri"/>
          <a:ea typeface="Calibri"/>
          <a:cs typeface="Calibri"/>
          <a:sym typeface="Calibri"/>
        </a:defRPr>
      </a:lvl2pPr>
      <a:lvl3pPr algn="ctr" defTabSz="1378458">
        <a:defRPr sz="6600">
          <a:latin typeface="Calibri"/>
          <a:ea typeface="Calibri"/>
          <a:cs typeface="Calibri"/>
          <a:sym typeface="Calibri"/>
        </a:defRPr>
      </a:lvl3pPr>
      <a:lvl4pPr algn="ctr" defTabSz="1378458">
        <a:defRPr sz="6600">
          <a:latin typeface="Calibri"/>
          <a:ea typeface="Calibri"/>
          <a:cs typeface="Calibri"/>
          <a:sym typeface="Calibri"/>
        </a:defRPr>
      </a:lvl4pPr>
      <a:lvl5pPr algn="ctr" defTabSz="1378458">
        <a:defRPr sz="6600">
          <a:latin typeface="Calibri"/>
          <a:ea typeface="Calibri"/>
          <a:cs typeface="Calibri"/>
          <a:sym typeface="Calibri"/>
        </a:defRPr>
      </a:lvl5pPr>
      <a:lvl6pPr algn="ctr" defTabSz="1378458">
        <a:defRPr sz="6600">
          <a:latin typeface="Calibri"/>
          <a:ea typeface="Calibri"/>
          <a:cs typeface="Calibri"/>
          <a:sym typeface="Calibri"/>
        </a:defRPr>
      </a:lvl6pPr>
      <a:lvl7pPr algn="ctr" defTabSz="1378458">
        <a:defRPr sz="6600">
          <a:latin typeface="Calibri"/>
          <a:ea typeface="Calibri"/>
          <a:cs typeface="Calibri"/>
          <a:sym typeface="Calibri"/>
        </a:defRPr>
      </a:lvl7pPr>
      <a:lvl8pPr algn="ctr" defTabSz="1378458">
        <a:defRPr sz="6600">
          <a:latin typeface="Calibri"/>
          <a:ea typeface="Calibri"/>
          <a:cs typeface="Calibri"/>
          <a:sym typeface="Calibri"/>
        </a:defRPr>
      </a:lvl8pPr>
      <a:lvl9pPr algn="ctr" defTabSz="1378458">
        <a:defRPr sz="6600">
          <a:latin typeface="Calibri"/>
          <a:ea typeface="Calibri"/>
          <a:cs typeface="Calibri"/>
          <a:sym typeface="Calibri"/>
        </a:defRPr>
      </a:lvl9pPr>
    </p:titleStyle>
    <p:bodyStyle>
      <a:lvl1pPr marL="516921" indent="-516921" defTabSz="1378458">
        <a:spcBef>
          <a:spcPts val="1100"/>
        </a:spcBef>
        <a:buSzPct val="100000"/>
        <a:buFont typeface="Arial"/>
        <a:buChar char="•"/>
        <a:defRPr sz="4800">
          <a:latin typeface="Calibri"/>
          <a:ea typeface="Calibri"/>
          <a:cs typeface="Calibri"/>
          <a:sym typeface="Calibri"/>
        </a:defRPr>
      </a:lvl1pPr>
      <a:lvl2pPr marL="1181534" indent="-492305" defTabSz="1378458">
        <a:spcBef>
          <a:spcPts val="1100"/>
        </a:spcBef>
        <a:buSzPct val="100000"/>
        <a:buFont typeface="Arial"/>
        <a:buChar char="–"/>
        <a:defRPr sz="4800">
          <a:latin typeface="Calibri"/>
          <a:ea typeface="Calibri"/>
          <a:cs typeface="Calibri"/>
          <a:sym typeface="Calibri"/>
        </a:defRPr>
      </a:lvl2pPr>
      <a:lvl3pPr marL="1837944" indent="-459486" defTabSz="1378458">
        <a:spcBef>
          <a:spcPts val="1100"/>
        </a:spcBef>
        <a:buSzPct val="100000"/>
        <a:buFont typeface="Arial"/>
        <a:buChar char="•"/>
        <a:defRPr sz="4800">
          <a:latin typeface="Calibri"/>
          <a:ea typeface="Calibri"/>
          <a:cs typeface="Calibri"/>
          <a:sym typeface="Calibri"/>
        </a:defRPr>
      </a:lvl3pPr>
      <a:lvl4pPr marL="2619069" indent="-551383" defTabSz="1378458">
        <a:spcBef>
          <a:spcPts val="1100"/>
        </a:spcBef>
        <a:buSzPct val="100000"/>
        <a:buFont typeface="Arial"/>
        <a:buChar char="–"/>
        <a:defRPr sz="4800">
          <a:latin typeface="Calibri"/>
          <a:ea typeface="Calibri"/>
          <a:cs typeface="Calibri"/>
          <a:sym typeface="Calibri"/>
        </a:defRPr>
      </a:lvl4pPr>
      <a:lvl5pPr marL="3308300" indent="-551383" defTabSz="1378458">
        <a:spcBef>
          <a:spcPts val="1100"/>
        </a:spcBef>
        <a:buSzPct val="100000"/>
        <a:buFont typeface="Arial"/>
        <a:buChar char="»"/>
        <a:defRPr sz="4800">
          <a:latin typeface="Calibri"/>
          <a:ea typeface="Calibri"/>
          <a:cs typeface="Calibri"/>
          <a:sym typeface="Calibri"/>
        </a:defRPr>
      </a:lvl5pPr>
      <a:lvl6pPr marL="3997528" indent="-551383" defTabSz="1378458">
        <a:spcBef>
          <a:spcPts val="1100"/>
        </a:spcBef>
        <a:buSzPct val="100000"/>
        <a:buFont typeface="Arial"/>
        <a:buChar char="•"/>
        <a:defRPr sz="4800">
          <a:latin typeface="Calibri"/>
          <a:ea typeface="Calibri"/>
          <a:cs typeface="Calibri"/>
          <a:sym typeface="Calibri"/>
        </a:defRPr>
      </a:lvl6pPr>
      <a:lvl7pPr marL="4686758" indent="-551384" defTabSz="1378458">
        <a:spcBef>
          <a:spcPts val="1100"/>
        </a:spcBef>
        <a:buSzPct val="100000"/>
        <a:buFont typeface="Arial"/>
        <a:buChar char="•"/>
        <a:defRPr sz="4800">
          <a:latin typeface="Calibri"/>
          <a:ea typeface="Calibri"/>
          <a:cs typeface="Calibri"/>
          <a:sym typeface="Calibri"/>
        </a:defRPr>
      </a:lvl7pPr>
      <a:lvl8pPr marL="5375985" indent="-551383" defTabSz="1378458">
        <a:spcBef>
          <a:spcPts val="1100"/>
        </a:spcBef>
        <a:buSzPct val="100000"/>
        <a:buFont typeface="Arial"/>
        <a:buChar char="•"/>
        <a:defRPr sz="4800">
          <a:latin typeface="Calibri"/>
          <a:ea typeface="Calibri"/>
          <a:cs typeface="Calibri"/>
          <a:sym typeface="Calibri"/>
        </a:defRPr>
      </a:lvl8pPr>
      <a:lvl9pPr marL="6065215" indent="-551383" defTabSz="1378458">
        <a:spcBef>
          <a:spcPts val="1100"/>
        </a:spcBef>
        <a:buSzPct val="100000"/>
        <a:buFont typeface="Arial"/>
        <a:buChar char="•"/>
        <a:defRPr sz="4800">
          <a:latin typeface="Calibri"/>
          <a:ea typeface="Calibri"/>
          <a:cs typeface="Calibri"/>
          <a:sym typeface="Calibri"/>
        </a:defRPr>
      </a:lvl9pPr>
    </p:bodyStyle>
    <p:otherStyle>
      <a:lvl1pPr algn="r" defTabSz="1378458"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 defTabSz="1378458"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 defTabSz="1378458"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 defTabSz="1378458"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 defTabSz="1378458"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 defTabSz="1378458"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 defTabSz="1378458"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 defTabSz="1378458"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 defTabSz="1378458"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7484" y="7524576"/>
            <a:ext cx="1824912" cy="63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600450" y="3678535"/>
            <a:ext cx="72009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UKRAINE FIRST PRIZE VASHCHENKO.GARUNOV.KOTOVSKIY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10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75" name="image9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11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78" name="image10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12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81" name="image11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13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84" name="image12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14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87" name="image13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15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90" name="image14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16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93" name="image15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17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96" name="image16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18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99" name="image17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19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02" name="image18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51" name="image1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82590"/>
            <a:ext cx="14401800" cy="8101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20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05" name="image19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21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08" name="image20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21.jpg" descr="gpeshechka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23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13" name="image22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805743" y="-287336"/>
            <a:ext cx="16013286" cy="90074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24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16" name="image23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834838" y="-278303"/>
            <a:ext cx="16071475" cy="90402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25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19" name="image24.jpg" descr="3344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734455" y="0"/>
            <a:ext cx="16150726" cy="8280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26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22" name="image25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27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25" name="image26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28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28" name="image27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29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31" name="image28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54" name="image2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82590"/>
            <a:ext cx="14401800" cy="8101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30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34" name="image29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31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37" name="image30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32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40" name="image31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33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43" name="image32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34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46" name="image33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35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49" name="image34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36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52" name="image35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37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55" name="image36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159457" y="0"/>
            <a:ext cx="14720714" cy="8280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image37.jpg" descr="двор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1371660" y="3203"/>
            <a:ext cx="18937285" cy="828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39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60" name="image38.jpeg" descr="Plan_atriuma_chb_normalno_tak_pravlenno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57" name="image3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82590"/>
            <a:ext cx="14401800" cy="8101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40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63" name="image39.jpeg" descr="nadeyus_tochno_ispravlenno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41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66" name="image40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42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69" name="image41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43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72" name="image42.jpg" descr="1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44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75" name="image43.jpg" descr="2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image44.jpg" descr="3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46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80" name="image45.jpg" descr="4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47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83" name="image46.jpg" descr="5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48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86" name="image47.jpg" descr="6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49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89" name="image48.jpg" descr="7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60" name="image4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82590"/>
            <a:ext cx="14401800" cy="8101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50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4" name="Рисунок 3" descr="dnevnoy_interyer_pravlen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93842"/>
            <a:ext cx="14401800" cy="866808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51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4" name="Рисунок 3" descr="Interyer_i_Nazarbaev_pravlen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93842"/>
            <a:ext cx="14401800" cy="866808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52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198" name="image51.jpg" descr="roof_plan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53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01" name="image52.jpg" descr="roof_plan_2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54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04" name="image53.jpg" descr="fasad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55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07" name="image54.jpg" descr="razrez_prod_chb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56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10" name="image55.jpg" descr="razrez_prod_tsvet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57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13" name="image56.jpeg" descr="bokovoy_fasad_chb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58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16" name="image57.jpeg" descr="bokovoy_fasad_tsvet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59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19" name="image58.jpeg" descr="Atrium_chb_pravilniy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63" name="image5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82590"/>
            <a:ext cx="14401800" cy="8101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60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22" name="image59.jpeg" descr="Atrium_veter_zastoy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2"/>
            <a:ext cx="14401800" cy="8101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61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25" name="image60.jpeg" descr="Atrium_veter_vikhodit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2"/>
            <a:ext cx="14401800" cy="8101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62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28" name="image61.jpeg" descr="Atrium_Tsvet_pravilniy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-3204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63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31" name="image62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159457" y="0"/>
            <a:ext cx="14720714" cy="8280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64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34" name="image63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159457" y="0"/>
            <a:ext cx="14720714" cy="8280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65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37" name="image64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66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40" name="image65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67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43" name="image66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159457" y="0"/>
            <a:ext cx="14720714" cy="8280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68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46" name="image67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159457" y="0"/>
            <a:ext cx="14720714" cy="8280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69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49" name="image68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79387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7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66" name="image6.jpeg" descr="logo_1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82592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70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52" name="image69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79387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71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55" name="image5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79387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72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58" name="image4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79387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73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61" name="image3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79387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74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64" name="image2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79387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75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267" name="image1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79387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Tm="0"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8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69" name="image7.jpeg" descr="logo_2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82592"/>
            <a:ext cx="14401800" cy="8101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xfrm>
            <a:off x="10321290" y="7490586"/>
            <a:ext cx="3360422" cy="4045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888888"/>
                </a:solidFill>
              </a:rPr>
              <a:pPr lvl="0">
                <a:defRPr>
                  <a:solidFill>
                    <a:srgbClr val="000000"/>
                  </a:solidFill>
                </a:defRPr>
              </a:pPr>
              <a:t>9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72" name="image8.jpe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4401800" cy="8101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DDDDD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378458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7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DDDDD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378458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7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DDDDD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378458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7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DDDDD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378458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7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75</Words>
  <Application>Microsoft Office PowerPoint</Application>
  <PresentationFormat>Custom</PresentationFormat>
  <Paragraphs>72</Paragraphs>
  <Slides>76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Ainash Shagmanova</cp:lastModifiedBy>
  <cp:revision>3</cp:revision>
  <dcterms:modified xsi:type="dcterms:W3CDTF">2015-10-13T10:10:45Z</dcterms:modified>
</cp:coreProperties>
</file>