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3"/>
    <p:sldMasterId id="2147483662" r:id="rId4"/>
  </p:sldMasterIdLst>
  <p:notesMasterIdLst>
    <p:notesMasterId r:id="rId5"/>
  </p:notesMasterIdLst>
  <p:sldIdLst>
    <p:sldId id="256" r:id="rId6"/>
  </p:sldIdLst>
  <p:sldSz cy="42794225" cx="30267275"/>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ackground">
  <p:cSld name="Blank Background">
    <p:spTree>
      <p:nvGrpSpPr>
        <p:cNvPr id="19" name="Shape 19"/>
        <p:cNvGrpSpPr/>
        <p:nvPr/>
      </p:nvGrpSpPr>
      <p:grpSpPr>
        <a:xfrm>
          <a:off x="0" y="0"/>
          <a:ext cx="0" cy="0"/>
          <a:chOff x="0" y="0"/>
          <a:chExt cx="0" cy="0"/>
        </a:xfrm>
      </p:grpSpPr>
      <p:cxnSp>
        <p:nvCxnSpPr>
          <p:cNvPr id="20" name="Google Shape;20;p2"/>
          <p:cNvCxnSpPr/>
          <p:nvPr/>
        </p:nvCxnSpPr>
        <p:spPr>
          <a:xfrm>
            <a:off x="10173167" y="6228816"/>
            <a:ext cx="0" cy="33395478"/>
          </a:xfrm>
          <a:prstGeom prst="straightConnector1">
            <a:avLst/>
          </a:prstGeom>
          <a:noFill/>
          <a:ln cap="flat" cmpd="sng" w="25400">
            <a:solidFill>
              <a:schemeClr val="dk1"/>
            </a:solidFill>
            <a:prstDash val="dash"/>
            <a:round/>
            <a:headEnd len="med" w="med" type="oval"/>
            <a:tailEnd len="med" w="med" type="oval"/>
          </a:ln>
        </p:spPr>
      </p:cxnSp>
      <p:cxnSp>
        <p:nvCxnSpPr>
          <p:cNvPr id="21" name="Google Shape;21;p2"/>
          <p:cNvCxnSpPr/>
          <p:nvPr/>
        </p:nvCxnSpPr>
        <p:spPr>
          <a:xfrm>
            <a:off x="20041413" y="6234124"/>
            <a:ext cx="0" cy="33397337"/>
          </a:xfrm>
          <a:prstGeom prst="straightConnector1">
            <a:avLst/>
          </a:prstGeom>
          <a:noFill/>
          <a:ln cap="flat" cmpd="sng" w="25400">
            <a:solidFill>
              <a:schemeClr val="dk1"/>
            </a:solidFill>
            <a:prstDash val="dash"/>
            <a:round/>
            <a:headEnd len="med" w="med" type="oval"/>
            <a:tailEnd len="med" w="med" type="oval"/>
          </a:ln>
        </p:spPr>
      </p:cxnSp>
      <p:sp>
        <p:nvSpPr>
          <p:cNvPr id="22" name="Google Shape;22;p2"/>
          <p:cNvSpPr/>
          <p:nvPr>
            <p:ph idx="2" type="pic"/>
          </p:nvPr>
        </p:nvSpPr>
        <p:spPr>
          <a:xfrm>
            <a:off x="840758" y="23545321"/>
            <a:ext cx="8933050" cy="7266105"/>
          </a:xfrm>
          <a:prstGeom prst="rect">
            <a:avLst/>
          </a:prstGeom>
          <a:solidFill>
            <a:srgbClr val="CABECD"/>
          </a:solidFill>
          <a:ln>
            <a:noFill/>
          </a:ln>
        </p:spPr>
      </p:sp>
      <p:sp>
        <p:nvSpPr>
          <p:cNvPr id="23" name="Google Shape;23;p2"/>
          <p:cNvSpPr/>
          <p:nvPr>
            <p:ph idx="3" type="pic"/>
          </p:nvPr>
        </p:nvSpPr>
        <p:spPr>
          <a:xfrm>
            <a:off x="840758" y="32333424"/>
            <a:ext cx="8933050" cy="7266105"/>
          </a:xfrm>
          <a:prstGeom prst="rect">
            <a:avLst/>
          </a:prstGeom>
          <a:solidFill>
            <a:srgbClr val="C5C2C2"/>
          </a:solidFill>
          <a:ln>
            <a:noFill/>
          </a:ln>
        </p:spPr>
      </p:sp>
      <p:sp>
        <p:nvSpPr>
          <p:cNvPr id="24" name="Google Shape;24;p2"/>
          <p:cNvSpPr txBox="1"/>
          <p:nvPr>
            <p:ph idx="1" type="body"/>
          </p:nvPr>
        </p:nvSpPr>
        <p:spPr>
          <a:xfrm>
            <a:off x="840758" y="6352270"/>
            <a:ext cx="8933050" cy="15989465"/>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25" name="Google Shape;25;p2"/>
          <p:cNvSpPr txBox="1"/>
          <p:nvPr>
            <p:ph idx="4" type="body"/>
          </p:nvPr>
        </p:nvSpPr>
        <p:spPr>
          <a:xfrm>
            <a:off x="10614566" y="6352270"/>
            <a:ext cx="9027487" cy="19683014"/>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26" name="Google Shape;26;p2"/>
          <p:cNvSpPr txBox="1"/>
          <p:nvPr>
            <p:ph idx="5" type="body"/>
          </p:nvPr>
        </p:nvSpPr>
        <p:spPr>
          <a:xfrm>
            <a:off x="10614565" y="33493192"/>
            <a:ext cx="8984578" cy="6106338"/>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27" name="Google Shape;27;p2"/>
          <p:cNvSpPr txBox="1"/>
          <p:nvPr>
            <p:ph idx="6" type="body"/>
          </p:nvPr>
        </p:nvSpPr>
        <p:spPr>
          <a:xfrm>
            <a:off x="10614565" y="26622596"/>
            <a:ext cx="8984578" cy="6247880"/>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28" name="Google Shape;28;p2"/>
          <p:cNvSpPr/>
          <p:nvPr>
            <p:ph idx="7" type="pic"/>
          </p:nvPr>
        </p:nvSpPr>
        <p:spPr>
          <a:xfrm>
            <a:off x="20483684" y="18183836"/>
            <a:ext cx="9008952" cy="7266105"/>
          </a:xfrm>
          <a:prstGeom prst="rect">
            <a:avLst/>
          </a:prstGeom>
          <a:solidFill>
            <a:srgbClr val="C5C2C2"/>
          </a:solidFill>
          <a:ln>
            <a:noFill/>
          </a:ln>
        </p:spPr>
      </p:sp>
      <p:sp>
        <p:nvSpPr>
          <p:cNvPr id="29" name="Google Shape;29;p2"/>
          <p:cNvSpPr txBox="1"/>
          <p:nvPr>
            <p:ph idx="8" type="body"/>
          </p:nvPr>
        </p:nvSpPr>
        <p:spPr>
          <a:xfrm>
            <a:off x="20483684" y="6352270"/>
            <a:ext cx="9008952" cy="11019381"/>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30" name="Google Shape;30;p2"/>
          <p:cNvSpPr txBox="1"/>
          <p:nvPr>
            <p:ph idx="9" type="body"/>
          </p:nvPr>
        </p:nvSpPr>
        <p:spPr>
          <a:xfrm>
            <a:off x="20483684" y="26262128"/>
            <a:ext cx="8977865" cy="13337402"/>
          </a:xfrm>
          <a:prstGeom prst="rect">
            <a:avLst/>
          </a:prstGeom>
          <a:noFill/>
          <a:ln>
            <a:noFill/>
          </a:ln>
        </p:spPr>
        <p:txBody>
          <a:bodyPr anchorCtr="0" anchor="t" bIns="45700" lIns="91425" spcFirstLastPara="1" rIns="91425" wrap="square" tIns="45700">
            <a:normAutofit/>
          </a:bodyPr>
          <a:lstStyle>
            <a:lvl1pPr indent="-392112" lvl="0" marL="4572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1pPr>
            <a:lvl2pPr indent="-392112" lvl="1" marL="9144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2pPr>
            <a:lvl3pPr indent="-392112" lvl="2" marL="13716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3pPr>
            <a:lvl4pPr indent="-392112" lvl="3" marL="1828800" algn="l">
              <a:lnSpc>
                <a:spcPct val="164271"/>
              </a:lnSpc>
              <a:spcBef>
                <a:spcPts val="0"/>
              </a:spcBef>
              <a:spcAft>
                <a:spcPts val="0"/>
              </a:spcAft>
              <a:buClr>
                <a:srgbClr val="7F7F7F"/>
              </a:buClr>
              <a:buSzPts val="2575"/>
              <a:buChar char="•"/>
              <a:defRPr sz="2575">
                <a:solidFill>
                  <a:srgbClr val="7F7F7F"/>
                </a:solidFill>
                <a:latin typeface="Arial"/>
                <a:ea typeface="Arial"/>
                <a:cs typeface="Arial"/>
                <a:sym typeface="Arial"/>
              </a:defRPr>
            </a:lvl4pPr>
            <a:lvl5pPr indent="-392112" lvl="4" marL="2286000" algn="l">
              <a:lnSpc>
                <a:spcPct val="164271"/>
              </a:lnSpc>
              <a:spcBef>
                <a:spcPts val="0"/>
              </a:spcBef>
              <a:spcAft>
                <a:spcPts val="0"/>
              </a:spcAft>
              <a:buClr>
                <a:srgbClr val="245EAC"/>
              </a:buClr>
              <a:buSzPts val="2575"/>
              <a:buFont typeface="Arial"/>
              <a:buChar char="•"/>
              <a:defRPr sz="2575">
                <a:solidFill>
                  <a:srgbClr val="7F7F7F"/>
                </a:solidFill>
                <a:latin typeface="Arial"/>
                <a:ea typeface="Arial"/>
                <a:cs typeface="Arial"/>
                <a:sym typeface="Arial"/>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31" name="Google Shape;31;p2"/>
          <p:cNvSpPr/>
          <p:nvPr/>
        </p:nvSpPr>
        <p:spPr>
          <a:xfrm>
            <a:off x="20483684" y="40879704"/>
            <a:ext cx="9723790" cy="1375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2575" u="none" cap="none" strike="noStrike">
                <a:solidFill>
                  <a:schemeClr val="lt1"/>
                </a:solidFill>
                <a:latin typeface="Calibri"/>
                <a:ea typeface="Calibri"/>
                <a:cs typeface="Calibri"/>
                <a:sym typeface="Calibri"/>
              </a:rPr>
              <a:t>Department of Electrical and Computer Engineering</a:t>
            </a:r>
            <a:br>
              <a:rPr b="0" i="0" lang="en-US" sz="2575" u="none" cap="none" strike="noStrike">
                <a:solidFill>
                  <a:schemeClr val="lt1"/>
                </a:solidFill>
                <a:latin typeface="Calibri"/>
                <a:ea typeface="Calibri"/>
                <a:cs typeface="Calibri"/>
                <a:sym typeface="Calibri"/>
              </a:rPr>
            </a:br>
            <a:r>
              <a:rPr b="0" i="0" lang="en-US" sz="2575" u="none" cap="none" strike="noStrike">
                <a:solidFill>
                  <a:schemeClr val="lt1"/>
                </a:solidFill>
                <a:latin typeface="Calibri"/>
                <a:ea typeface="Calibri"/>
                <a:cs typeface="Calibri"/>
                <a:sym typeface="Calibri"/>
              </a:rPr>
              <a:t>School of Engineering and Digital Sciences</a:t>
            </a:r>
            <a:endParaRPr b="0" i="0" sz="2575" u="none" cap="none" strike="noStrike">
              <a:solidFill>
                <a:schemeClr val="lt1"/>
              </a:solidFill>
              <a:latin typeface="Calibri"/>
              <a:ea typeface="Calibri"/>
              <a:cs typeface="Calibri"/>
              <a:sym typeface="Calibri"/>
            </a:endParaRPr>
          </a:p>
          <a:p>
            <a:pPr indent="0" lvl="0" marL="0" marR="0" rtl="0" algn="l">
              <a:spcBef>
                <a:spcPts val="368"/>
              </a:spcBef>
              <a:spcAft>
                <a:spcPts val="0"/>
              </a:spcAft>
              <a:buNone/>
            </a:pPr>
            <a:r>
              <a:rPr b="1" i="0" lang="en-US" sz="3126" u="none" cap="none" strike="noStrike">
                <a:solidFill>
                  <a:schemeClr val="lt1"/>
                </a:solidFill>
                <a:latin typeface="Calibri"/>
                <a:ea typeface="Calibri"/>
                <a:cs typeface="Calibri"/>
                <a:sym typeface="Calibri"/>
              </a:rPr>
              <a:t>nu.edu.kz</a:t>
            </a:r>
            <a:endParaRPr/>
          </a:p>
          <a:p>
            <a:pPr indent="0" lvl="0" marL="0" marR="0" rtl="0" algn="l">
              <a:spcBef>
                <a:spcPts val="74"/>
              </a:spcBef>
              <a:spcAft>
                <a:spcPts val="0"/>
              </a:spcAft>
              <a:buNone/>
            </a:pPr>
            <a:r>
              <a:t/>
            </a:r>
            <a:endParaRPr b="0" i="0" sz="2575"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5834">
          <p15:clr>
            <a:srgbClr val="FBAE40"/>
          </p15:clr>
        </p15:guide>
        <p15:guide id="2" pos="530">
          <p15:clr>
            <a:srgbClr val="FBAE40"/>
          </p15:clr>
        </p15:guide>
        <p15:guide id="3" pos="18558">
          <p15:clr>
            <a:srgbClr val="FBAE40"/>
          </p15:clr>
        </p15:guide>
        <p15:guide id="4" orient="horz" pos="4891">
          <p15:clr>
            <a:srgbClr val="FBAE40"/>
          </p15:clr>
        </p15:guide>
        <p15:guide id="5" pos="12358">
          <p15:clr>
            <a:srgbClr val="FBAE40"/>
          </p15:clr>
        </p15:guide>
        <p15:guide id="6" pos="6157">
          <p15:clr>
            <a:srgbClr val="FBAE40"/>
          </p15:clr>
        </p15:guide>
        <p15:guide id="7" pos="6686">
          <p15:clr>
            <a:srgbClr val="FBAE40"/>
          </p15:clr>
        </p15:guide>
        <p15:guide id="8" pos="12887">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2" name="Shape 82"/>
        <p:cNvGrpSpPr/>
        <p:nvPr/>
      </p:nvGrpSpPr>
      <p:grpSpPr>
        <a:xfrm>
          <a:off x="0" y="0"/>
          <a:ext cx="0" cy="0"/>
          <a:chOff x="0" y="0"/>
          <a:chExt cx="0" cy="0"/>
        </a:xfrm>
      </p:grpSpPr>
      <p:sp>
        <p:nvSpPr>
          <p:cNvPr id="83" name="Google Shape;83;p11"/>
          <p:cNvSpPr txBox="1"/>
          <p:nvPr>
            <p:ph type="title"/>
          </p:nvPr>
        </p:nvSpPr>
        <p:spPr>
          <a:xfrm>
            <a:off x="2084817" y="2852949"/>
            <a:ext cx="9761984" cy="998532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592"/>
              <a:buFont typeface="Calibri"/>
              <a:buNone/>
              <a:defRPr sz="1059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11"/>
          <p:cNvSpPr/>
          <p:nvPr>
            <p:ph idx="2" type="pic"/>
          </p:nvPr>
        </p:nvSpPr>
        <p:spPr>
          <a:xfrm>
            <a:off x="12867534" y="6161587"/>
            <a:ext cx="15322808" cy="30411646"/>
          </a:xfrm>
          <a:prstGeom prst="rect">
            <a:avLst/>
          </a:prstGeom>
          <a:noFill/>
          <a:ln>
            <a:noFill/>
          </a:ln>
        </p:spPr>
      </p:sp>
      <p:sp>
        <p:nvSpPr>
          <p:cNvPr id="85" name="Google Shape;85;p11"/>
          <p:cNvSpPr txBox="1"/>
          <p:nvPr>
            <p:ph idx="1" type="body"/>
          </p:nvPr>
        </p:nvSpPr>
        <p:spPr>
          <a:xfrm>
            <a:off x="2084817" y="12838271"/>
            <a:ext cx="9761984" cy="2378448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310"/>
              </a:spcBef>
              <a:spcAft>
                <a:spcPts val="0"/>
              </a:spcAft>
              <a:buClr>
                <a:schemeClr val="dk1"/>
              </a:buClr>
              <a:buSzPts val="5296"/>
              <a:buNone/>
              <a:defRPr sz="5296"/>
            </a:lvl1pPr>
            <a:lvl2pPr indent="-228600" lvl="1" marL="914400" algn="l">
              <a:lnSpc>
                <a:spcPct val="90000"/>
              </a:lnSpc>
              <a:spcBef>
                <a:spcPts val="1655"/>
              </a:spcBef>
              <a:spcAft>
                <a:spcPts val="0"/>
              </a:spcAft>
              <a:buClr>
                <a:schemeClr val="dk1"/>
              </a:buClr>
              <a:buSzPts val="4634"/>
              <a:buNone/>
              <a:defRPr sz="4634"/>
            </a:lvl2pPr>
            <a:lvl3pPr indent="-228600" lvl="2" marL="1371600" algn="l">
              <a:lnSpc>
                <a:spcPct val="90000"/>
              </a:lnSpc>
              <a:spcBef>
                <a:spcPts val="1655"/>
              </a:spcBef>
              <a:spcAft>
                <a:spcPts val="0"/>
              </a:spcAft>
              <a:buClr>
                <a:schemeClr val="dk1"/>
              </a:buClr>
              <a:buSzPts val="3972"/>
              <a:buNone/>
              <a:defRPr sz="3972"/>
            </a:lvl3pPr>
            <a:lvl4pPr indent="-228600" lvl="3" marL="1828800" algn="l">
              <a:lnSpc>
                <a:spcPct val="90000"/>
              </a:lnSpc>
              <a:spcBef>
                <a:spcPts val="1655"/>
              </a:spcBef>
              <a:spcAft>
                <a:spcPts val="0"/>
              </a:spcAft>
              <a:buClr>
                <a:schemeClr val="dk1"/>
              </a:buClr>
              <a:buSzPts val="3310"/>
              <a:buNone/>
              <a:defRPr sz="3309"/>
            </a:lvl4pPr>
            <a:lvl5pPr indent="-228600" lvl="4" marL="2286000" algn="l">
              <a:lnSpc>
                <a:spcPct val="90000"/>
              </a:lnSpc>
              <a:spcBef>
                <a:spcPts val="1655"/>
              </a:spcBef>
              <a:spcAft>
                <a:spcPts val="0"/>
              </a:spcAft>
              <a:buClr>
                <a:schemeClr val="dk1"/>
              </a:buClr>
              <a:buSzPts val="3310"/>
              <a:buNone/>
              <a:defRPr sz="3309"/>
            </a:lvl5pPr>
            <a:lvl6pPr indent="-228600" lvl="5" marL="2743200" algn="l">
              <a:lnSpc>
                <a:spcPct val="90000"/>
              </a:lnSpc>
              <a:spcBef>
                <a:spcPts val="1655"/>
              </a:spcBef>
              <a:spcAft>
                <a:spcPts val="0"/>
              </a:spcAft>
              <a:buClr>
                <a:schemeClr val="dk1"/>
              </a:buClr>
              <a:buSzPts val="3310"/>
              <a:buNone/>
              <a:defRPr sz="3309"/>
            </a:lvl6pPr>
            <a:lvl7pPr indent="-228600" lvl="6" marL="3200400" algn="l">
              <a:lnSpc>
                <a:spcPct val="90000"/>
              </a:lnSpc>
              <a:spcBef>
                <a:spcPts val="1655"/>
              </a:spcBef>
              <a:spcAft>
                <a:spcPts val="0"/>
              </a:spcAft>
              <a:buClr>
                <a:schemeClr val="dk1"/>
              </a:buClr>
              <a:buSzPts val="3310"/>
              <a:buNone/>
              <a:defRPr sz="3309"/>
            </a:lvl7pPr>
            <a:lvl8pPr indent="-228600" lvl="7" marL="3657600" algn="l">
              <a:lnSpc>
                <a:spcPct val="90000"/>
              </a:lnSpc>
              <a:spcBef>
                <a:spcPts val="1655"/>
              </a:spcBef>
              <a:spcAft>
                <a:spcPts val="0"/>
              </a:spcAft>
              <a:buClr>
                <a:schemeClr val="dk1"/>
              </a:buClr>
              <a:buSzPts val="3310"/>
              <a:buNone/>
              <a:defRPr sz="3309"/>
            </a:lvl8pPr>
            <a:lvl9pPr indent="-228600" lvl="8" marL="4114800" algn="l">
              <a:lnSpc>
                <a:spcPct val="90000"/>
              </a:lnSpc>
              <a:spcBef>
                <a:spcPts val="1655"/>
              </a:spcBef>
              <a:spcAft>
                <a:spcPts val="0"/>
              </a:spcAft>
              <a:buClr>
                <a:schemeClr val="dk1"/>
              </a:buClr>
              <a:buSzPts val="3310"/>
              <a:buNone/>
              <a:defRPr sz="3309"/>
            </a:lvl9pPr>
          </a:lstStyle>
          <a:p/>
        </p:txBody>
      </p:sp>
      <p:sp>
        <p:nvSpPr>
          <p:cNvPr id="86" name="Google Shape;86;p11"/>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1"/>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9" name="Shape 89"/>
        <p:cNvGrpSpPr/>
        <p:nvPr/>
      </p:nvGrpSpPr>
      <p:grpSpPr>
        <a:xfrm>
          <a:off x="0" y="0"/>
          <a:ext cx="0" cy="0"/>
          <a:chOff x="0" y="0"/>
          <a:chExt cx="0" cy="0"/>
        </a:xfrm>
      </p:grpSpPr>
      <p:sp>
        <p:nvSpPr>
          <p:cNvPr id="90" name="Google Shape;90;p12"/>
          <p:cNvSpPr txBox="1"/>
          <p:nvPr>
            <p:ph type="title"/>
          </p:nvPr>
        </p:nvSpPr>
        <p:spPr>
          <a:xfrm>
            <a:off x="2080875" y="2278406"/>
            <a:ext cx="26105525" cy="82715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12"/>
          <p:cNvSpPr txBox="1"/>
          <p:nvPr>
            <p:ph idx="1" type="body"/>
          </p:nvPr>
        </p:nvSpPr>
        <p:spPr>
          <a:xfrm rot="5400000">
            <a:off x="1557362" y="11915498"/>
            <a:ext cx="27152551" cy="261055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92" name="Google Shape;92;p12"/>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2"/>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5" name="Shape 95"/>
        <p:cNvGrpSpPr/>
        <p:nvPr/>
      </p:nvGrpSpPr>
      <p:grpSpPr>
        <a:xfrm>
          <a:off x="0" y="0"/>
          <a:ext cx="0" cy="0"/>
          <a:chOff x="0" y="0"/>
          <a:chExt cx="0" cy="0"/>
        </a:xfrm>
      </p:grpSpPr>
      <p:sp>
        <p:nvSpPr>
          <p:cNvPr id="96" name="Google Shape;96;p13"/>
          <p:cNvSpPr txBox="1"/>
          <p:nvPr>
            <p:ph type="title"/>
          </p:nvPr>
        </p:nvSpPr>
        <p:spPr>
          <a:xfrm rot="5400000">
            <a:off x="6790141" y="17148276"/>
            <a:ext cx="36266139" cy="652638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13"/>
          <p:cNvSpPr txBox="1"/>
          <p:nvPr>
            <p:ph idx="1" type="body"/>
          </p:nvPr>
        </p:nvSpPr>
        <p:spPr>
          <a:xfrm rot="5400000">
            <a:off x="-6451791" y="10811065"/>
            <a:ext cx="36266139" cy="1920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98" name="Google Shape;98;p13"/>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3"/>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3"/>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ackground">
  <p:cSld name="Blank Background">
    <p:spTree>
      <p:nvGrpSpPr>
        <p:cNvPr id="110" name="Shape 110"/>
        <p:cNvGrpSpPr/>
        <p:nvPr/>
      </p:nvGrpSpPr>
      <p:grpSpPr>
        <a:xfrm>
          <a:off x="0" y="0"/>
          <a:ext cx="0" cy="0"/>
          <a:chOff x="0" y="0"/>
          <a:chExt cx="0" cy="0"/>
        </a:xfrm>
      </p:grpSpPr>
      <p:cxnSp>
        <p:nvCxnSpPr>
          <p:cNvPr id="111" name="Google Shape;111;p15"/>
          <p:cNvCxnSpPr/>
          <p:nvPr/>
        </p:nvCxnSpPr>
        <p:spPr>
          <a:xfrm>
            <a:off x="10173167" y="6228816"/>
            <a:ext cx="0" cy="33395478"/>
          </a:xfrm>
          <a:prstGeom prst="straightConnector1">
            <a:avLst/>
          </a:prstGeom>
          <a:noFill/>
          <a:ln cap="flat" cmpd="sng" w="25400">
            <a:solidFill>
              <a:schemeClr val="dk1"/>
            </a:solidFill>
            <a:prstDash val="dash"/>
            <a:round/>
            <a:headEnd len="med" w="med" type="oval"/>
            <a:tailEnd len="med" w="med" type="oval"/>
          </a:ln>
        </p:spPr>
      </p:cxnSp>
      <p:cxnSp>
        <p:nvCxnSpPr>
          <p:cNvPr id="112" name="Google Shape;112;p15"/>
          <p:cNvCxnSpPr/>
          <p:nvPr/>
        </p:nvCxnSpPr>
        <p:spPr>
          <a:xfrm>
            <a:off x="20041413" y="6234124"/>
            <a:ext cx="0" cy="33397337"/>
          </a:xfrm>
          <a:prstGeom prst="straightConnector1">
            <a:avLst/>
          </a:prstGeom>
          <a:noFill/>
          <a:ln cap="flat" cmpd="sng" w="25400">
            <a:solidFill>
              <a:schemeClr val="dk1"/>
            </a:solidFill>
            <a:prstDash val="dash"/>
            <a:round/>
            <a:headEnd len="med" w="med" type="oval"/>
            <a:tailEnd len="med" w="med" type="oval"/>
          </a:ln>
        </p:spPr>
      </p:cxnSp>
      <p:sp>
        <p:nvSpPr>
          <p:cNvPr id="113" name="Google Shape;113;p15"/>
          <p:cNvSpPr/>
          <p:nvPr>
            <p:ph idx="2" type="pic"/>
          </p:nvPr>
        </p:nvSpPr>
        <p:spPr>
          <a:xfrm>
            <a:off x="840758" y="23545321"/>
            <a:ext cx="8933050" cy="7266105"/>
          </a:xfrm>
          <a:prstGeom prst="rect">
            <a:avLst/>
          </a:prstGeom>
          <a:solidFill>
            <a:srgbClr val="CABECD"/>
          </a:solidFill>
          <a:ln>
            <a:noFill/>
          </a:ln>
        </p:spPr>
      </p:sp>
      <p:sp>
        <p:nvSpPr>
          <p:cNvPr id="114" name="Google Shape;114;p15"/>
          <p:cNvSpPr/>
          <p:nvPr>
            <p:ph idx="3" type="pic"/>
          </p:nvPr>
        </p:nvSpPr>
        <p:spPr>
          <a:xfrm>
            <a:off x="840758" y="32333424"/>
            <a:ext cx="8933050" cy="7266105"/>
          </a:xfrm>
          <a:prstGeom prst="rect">
            <a:avLst/>
          </a:prstGeom>
          <a:solidFill>
            <a:srgbClr val="CABDCC"/>
          </a:solidFill>
          <a:ln>
            <a:noFill/>
          </a:ln>
        </p:spPr>
      </p:sp>
      <p:sp>
        <p:nvSpPr>
          <p:cNvPr id="115" name="Google Shape;115;p15"/>
          <p:cNvSpPr txBox="1"/>
          <p:nvPr>
            <p:ph idx="1" type="body"/>
          </p:nvPr>
        </p:nvSpPr>
        <p:spPr>
          <a:xfrm>
            <a:off x="840758" y="6352270"/>
            <a:ext cx="8933050" cy="15989465"/>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
        <p:nvSpPr>
          <p:cNvPr id="116" name="Google Shape;116;p15"/>
          <p:cNvSpPr txBox="1"/>
          <p:nvPr>
            <p:ph idx="4" type="body"/>
          </p:nvPr>
        </p:nvSpPr>
        <p:spPr>
          <a:xfrm>
            <a:off x="10614566" y="6352270"/>
            <a:ext cx="9027487" cy="19683014"/>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
        <p:nvSpPr>
          <p:cNvPr id="117" name="Google Shape;117;p15"/>
          <p:cNvSpPr txBox="1"/>
          <p:nvPr>
            <p:ph idx="5" type="body"/>
          </p:nvPr>
        </p:nvSpPr>
        <p:spPr>
          <a:xfrm>
            <a:off x="10614565" y="33493192"/>
            <a:ext cx="8984578" cy="6106338"/>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
        <p:nvSpPr>
          <p:cNvPr id="118" name="Google Shape;118;p15"/>
          <p:cNvSpPr txBox="1"/>
          <p:nvPr>
            <p:ph idx="6" type="body"/>
          </p:nvPr>
        </p:nvSpPr>
        <p:spPr>
          <a:xfrm>
            <a:off x="10614565" y="26622596"/>
            <a:ext cx="8984578" cy="6247880"/>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
        <p:nvSpPr>
          <p:cNvPr id="119" name="Google Shape;119;p15"/>
          <p:cNvSpPr/>
          <p:nvPr>
            <p:ph idx="7" type="pic"/>
          </p:nvPr>
        </p:nvSpPr>
        <p:spPr>
          <a:xfrm>
            <a:off x="20483684" y="18183836"/>
            <a:ext cx="9008952" cy="7266105"/>
          </a:xfrm>
          <a:prstGeom prst="rect">
            <a:avLst/>
          </a:prstGeom>
          <a:solidFill>
            <a:srgbClr val="CABDCC"/>
          </a:solidFill>
          <a:ln>
            <a:noFill/>
          </a:ln>
        </p:spPr>
      </p:sp>
      <p:sp>
        <p:nvSpPr>
          <p:cNvPr id="120" name="Google Shape;120;p15"/>
          <p:cNvSpPr txBox="1"/>
          <p:nvPr>
            <p:ph idx="8" type="body"/>
          </p:nvPr>
        </p:nvSpPr>
        <p:spPr>
          <a:xfrm>
            <a:off x="20483684" y="6352270"/>
            <a:ext cx="9008952" cy="11019381"/>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
        <p:nvSpPr>
          <p:cNvPr id="121" name="Google Shape;121;p15"/>
          <p:cNvSpPr txBox="1"/>
          <p:nvPr>
            <p:ph idx="9" type="body"/>
          </p:nvPr>
        </p:nvSpPr>
        <p:spPr>
          <a:xfrm>
            <a:off x="20483684" y="26262128"/>
            <a:ext cx="8977865" cy="13337402"/>
          </a:xfrm>
          <a:prstGeom prst="rect">
            <a:avLst/>
          </a:prstGeom>
          <a:noFill/>
          <a:ln>
            <a:noFill/>
          </a:ln>
        </p:spPr>
        <p:txBody>
          <a:bodyPr anchorCtr="0" anchor="t" bIns="45700" lIns="91425" spcFirstLastPara="1" rIns="91425" wrap="square" tIns="45700">
            <a:noAutofit/>
          </a:bodyPr>
          <a:lstStyle>
            <a:lvl1pPr indent="-392112" lvl="0" marL="4572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1pPr>
            <a:lvl2pPr indent="-392112" lvl="1" marL="9144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2pPr>
            <a:lvl3pPr indent="-392112" lvl="2" marL="13716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3pPr>
            <a:lvl4pPr indent="-392112" lvl="3" marL="1828800" marR="0" rtl="0" algn="l">
              <a:lnSpc>
                <a:spcPct val="164271"/>
              </a:lnSpc>
              <a:spcBef>
                <a:spcPts val="0"/>
              </a:spcBef>
              <a:spcAft>
                <a:spcPts val="0"/>
              </a:spcAft>
              <a:buClr>
                <a:srgbClr val="7F7F7F"/>
              </a:buClr>
              <a:buSzPts val="2575"/>
              <a:buFont typeface="Arial"/>
              <a:buChar char="•"/>
              <a:defRPr b="0" i="0" sz="2575" u="none" cap="none" strike="noStrike">
                <a:solidFill>
                  <a:srgbClr val="7F7F7F"/>
                </a:solidFill>
                <a:latin typeface="Arial"/>
                <a:ea typeface="Arial"/>
                <a:cs typeface="Arial"/>
                <a:sym typeface="Arial"/>
              </a:defRPr>
            </a:lvl4pPr>
            <a:lvl5pPr indent="-392112" lvl="4" marL="2286000" marR="0" rtl="0" algn="l">
              <a:lnSpc>
                <a:spcPct val="164271"/>
              </a:lnSpc>
              <a:spcBef>
                <a:spcPts val="0"/>
              </a:spcBef>
              <a:spcAft>
                <a:spcPts val="0"/>
              </a:spcAft>
              <a:buClr>
                <a:srgbClr val="245EAC"/>
              </a:buClr>
              <a:buSzPts val="2575"/>
              <a:buFont typeface="Arial"/>
              <a:buChar char="•"/>
              <a:defRPr b="0" i="0" sz="2575" u="none" cap="none" strike="noStrike">
                <a:solidFill>
                  <a:srgbClr val="7F7F7F"/>
                </a:solidFill>
                <a:latin typeface="Arial"/>
                <a:ea typeface="Arial"/>
                <a:cs typeface="Arial"/>
                <a:sym typeface="Arial"/>
              </a:defRPr>
            </a:lvl5pPr>
            <a:lvl6pPr indent="-368744" lvl="5" marL="27432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6pPr>
            <a:lvl7pPr indent="-368744" lvl="6" marL="32004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7pPr>
            <a:lvl8pPr indent="-368744" lvl="7" marL="36576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8pPr>
            <a:lvl9pPr indent="-368744" lvl="8" marL="4114800" marR="0" rtl="0" algn="l">
              <a:lnSpc>
                <a:spcPct val="90000"/>
              </a:lnSpc>
              <a:spcBef>
                <a:spcPts val="613"/>
              </a:spcBef>
              <a:spcAft>
                <a:spcPts val="0"/>
              </a:spcAft>
              <a:buClr>
                <a:schemeClr val="dk1"/>
              </a:buClr>
              <a:buSzPts val="2207"/>
              <a:buFont typeface="Arial"/>
              <a:buChar char="•"/>
              <a:defRPr b="0" i="0" sz="2207"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25834">
          <p15:clr>
            <a:srgbClr val="FBAE40"/>
          </p15:clr>
        </p15:guide>
        <p15:guide id="2" pos="530">
          <p15:clr>
            <a:srgbClr val="FBAE40"/>
          </p15:clr>
        </p15:guide>
        <p15:guide id="3" pos="18558">
          <p15:clr>
            <a:srgbClr val="FBAE40"/>
          </p15:clr>
        </p15:guide>
        <p15:guide id="4" orient="horz" pos="4891">
          <p15:clr>
            <a:srgbClr val="FBAE40"/>
          </p15:clr>
        </p15:guide>
        <p15:guide id="5" pos="12358">
          <p15:clr>
            <a:srgbClr val="FBAE40"/>
          </p15:clr>
        </p15:guide>
        <p15:guide id="6" pos="6157">
          <p15:clr>
            <a:srgbClr val="FBAE40"/>
          </p15:clr>
        </p15:guide>
        <p15:guide id="7" pos="6686">
          <p15:clr>
            <a:srgbClr val="FBAE40"/>
          </p15:clr>
        </p15:guide>
        <p15:guide id="8" pos="1288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2" name="Shape 32"/>
        <p:cNvGrpSpPr/>
        <p:nvPr/>
      </p:nvGrpSpPr>
      <p:grpSpPr>
        <a:xfrm>
          <a:off x="0" y="0"/>
          <a:ext cx="0" cy="0"/>
          <a:chOff x="0" y="0"/>
          <a:chExt cx="0" cy="0"/>
        </a:xfrm>
      </p:grpSpPr>
      <p:sp>
        <p:nvSpPr>
          <p:cNvPr id="33" name="Google Shape;33;p3"/>
          <p:cNvSpPr txBox="1"/>
          <p:nvPr>
            <p:ph type="ctrTitle"/>
          </p:nvPr>
        </p:nvSpPr>
        <p:spPr>
          <a:xfrm>
            <a:off x="2270046" y="7003597"/>
            <a:ext cx="25727184" cy="14898735"/>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19861"/>
              <a:buFont typeface="Calibri"/>
              <a:buNone/>
              <a:defRPr sz="1986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3"/>
          <p:cNvSpPr txBox="1"/>
          <p:nvPr>
            <p:ph idx="1" type="subTitle"/>
          </p:nvPr>
        </p:nvSpPr>
        <p:spPr>
          <a:xfrm>
            <a:off x="3783410" y="22476884"/>
            <a:ext cx="22700456" cy="1033203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3310"/>
              </a:spcBef>
              <a:spcAft>
                <a:spcPts val="0"/>
              </a:spcAft>
              <a:buClr>
                <a:schemeClr val="dk1"/>
              </a:buClr>
              <a:buSzPts val="7944"/>
              <a:buNone/>
              <a:defRPr sz="7944"/>
            </a:lvl1pPr>
            <a:lvl2pPr lvl="1" algn="ctr">
              <a:lnSpc>
                <a:spcPct val="90000"/>
              </a:lnSpc>
              <a:spcBef>
                <a:spcPts val="1655"/>
              </a:spcBef>
              <a:spcAft>
                <a:spcPts val="0"/>
              </a:spcAft>
              <a:buClr>
                <a:schemeClr val="dk1"/>
              </a:buClr>
              <a:buSzPts val="6620"/>
              <a:buNone/>
              <a:defRPr sz="6619"/>
            </a:lvl2pPr>
            <a:lvl3pPr lvl="2" algn="ctr">
              <a:lnSpc>
                <a:spcPct val="90000"/>
              </a:lnSpc>
              <a:spcBef>
                <a:spcPts val="1655"/>
              </a:spcBef>
              <a:spcAft>
                <a:spcPts val="0"/>
              </a:spcAft>
              <a:buClr>
                <a:schemeClr val="dk1"/>
              </a:buClr>
              <a:buSzPts val="5958"/>
              <a:buNone/>
              <a:defRPr sz="5958"/>
            </a:lvl3pPr>
            <a:lvl4pPr lvl="3" algn="ctr">
              <a:lnSpc>
                <a:spcPct val="90000"/>
              </a:lnSpc>
              <a:spcBef>
                <a:spcPts val="1655"/>
              </a:spcBef>
              <a:spcAft>
                <a:spcPts val="0"/>
              </a:spcAft>
              <a:buClr>
                <a:schemeClr val="dk1"/>
              </a:buClr>
              <a:buSzPts val="5296"/>
              <a:buNone/>
              <a:defRPr sz="5296"/>
            </a:lvl4pPr>
            <a:lvl5pPr lvl="4" algn="ctr">
              <a:lnSpc>
                <a:spcPct val="90000"/>
              </a:lnSpc>
              <a:spcBef>
                <a:spcPts val="1655"/>
              </a:spcBef>
              <a:spcAft>
                <a:spcPts val="0"/>
              </a:spcAft>
              <a:buClr>
                <a:schemeClr val="dk1"/>
              </a:buClr>
              <a:buSzPts val="5296"/>
              <a:buNone/>
              <a:defRPr sz="5296"/>
            </a:lvl5pPr>
            <a:lvl6pPr lvl="5" algn="ctr">
              <a:lnSpc>
                <a:spcPct val="90000"/>
              </a:lnSpc>
              <a:spcBef>
                <a:spcPts val="1655"/>
              </a:spcBef>
              <a:spcAft>
                <a:spcPts val="0"/>
              </a:spcAft>
              <a:buClr>
                <a:schemeClr val="dk1"/>
              </a:buClr>
              <a:buSzPts val="5296"/>
              <a:buNone/>
              <a:defRPr sz="5296"/>
            </a:lvl6pPr>
            <a:lvl7pPr lvl="6" algn="ctr">
              <a:lnSpc>
                <a:spcPct val="90000"/>
              </a:lnSpc>
              <a:spcBef>
                <a:spcPts val="1655"/>
              </a:spcBef>
              <a:spcAft>
                <a:spcPts val="0"/>
              </a:spcAft>
              <a:buClr>
                <a:schemeClr val="dk1"/>
              </a:buClr>
              <a:buSzPts val="5296"/>
              <a:buNone/>
              <a:defRPr sz="5296"/>
            </a:lvl7pPr>
            <a:lvl8pPr lvl="7" algn="ctr">
              <a:lnSpc>
                <a:spcPct val="90000"/>
              </a:lnSpc>
              <a:spcBef>
                <a:spcPts val="1655"/>
              </a:spcBef>
              <a:spcAft>
                <a:spcPts val="0"/>
              </a:spcAft>
              <a:buClr>
                <a:schemeClr val="dk1"/>
              </a:buClr>
              <a:buSzPts val="5296"/>
              <a:buNone/>
              <a:defRPr sz="5296"/>
            </a:lvl8pPr>
            <a:lvl9pPr lvl="8" algn="ctr">
              <a:lnSpc>
                <a:spcPct val="90000"/>
              </a:lnSpc>
              <a:spcBef>
                <a:spcPts val="1655"/>
              </a:spcBef>
              <a:spcAft>
                <a:spcPts val="0"/>
              </a:spcAft>
              <a:buClr>
                <a:schemeClr val="dk1"/>
              </a:buClr>
              <a:buSzPts val="5296"/>
              <a:buNone/>
              <a:defRPr sz="5296"/>
            </a:lvl9pPr>
          </a:lstStyle>
          <a:p/>
        </p:txBody>
      </p:sp>
      <p:sp>
        <p:nvSpPr>
          <p:cNvPr id="35" name="Google Shape;35;p3"/>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8" name="Shape 38"/>
        <p:cNvGrpSpPr/>
        <p:nvPr/>
      </p:nvGrpSpPr>
      <p:grpSpPr>
        <a:xfrm>
          <a:off x="0" y="0"/>
          <a:ext cx="0" cy="0"/>
          <a:chOff x="0" y="0"/>
          <a:chExt cx="0" cy="0"/>
        </a:xfrm>
      </p:grpSpPr>
      <p:sp>
        <p:nvSpPr>
          <p:cNvPr id="39" name="Google Shape;39;p4"/>
          <p:cNvSpPr txBox="1"/>
          <p:nvPr>
            <p:ph type="title"/>
          </p:nvPr>
        </p:nvSpPr>
        <p:spPr>
          <a:xfrm>
            <a:off x="2080875" y="5413248"/>
            <a:ext cx="26105525" cy="513673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4"/>
          <p:cNvSpPr txBox="1"/>
          <p:nvPr>
            <p:ph idx="1" type="body"/>
          </p:nvPr>
        </p:nvSpPr>
        <p:spPr>
          <a:xfrm>
            <a:off x="2080875" y="11391985"/>
            <a:ext cx="26105525" cy="271525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41" name="Google Shape;41;p4"/>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4"/>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4"/>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4" name="Shape 44"/>
        <p:cNvGrpSpPr/>
        <p:nvPr/>
      </p:nvGrpSpPr>
      <p:grpSpPr>
        <a:xfrm>
          <a:off x="0" y="0"/>
          <a:ext cx="0" cy="0"/>
          <a:chOff x="0" y="0"/>
          <a:chExt cx="0" cy="0"/>
        </a:xfrm>
      </p:grpSpPr>
      <p:sp>
        <p:nvSpPr>
          <p:cNvPr id="45" name="Google Shape;45;p5"/>
          <p:cNvSpPr txBox="1"/>
          <p:nvPr>
            <p:ph type="title"/>
          </p:nvPr>
        </p:nvSpPr>
        <p:spPr>
          <a:xfrm>
            <a:off x="2065112" y="10668854"/>
            <a:ext cx="26105525" cy="17801211"/>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861"/>
              <a:buFont typeface="Calibri"/>
              <a:buNone/>
              <a:defRPr sz="1986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5"/>
          <p:cNvSpPr txBox="1"/>
          <p:nvPr>
            <p:ph idx="1" type="body"/>
          </p:nvPr>
        </p:nvSpPr>
        <p:spPr>
          <a:xfrm>
            <a:off x="2065112" y="28638472"/>
            <a:ext cx="26105525" cy="936123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310"/>
              </a:spcBef>
              <a:spcAft>
                <a:spcPts val="0"/>
              </a:spcAft>
              <a:buClr>
                <a:schemeClr val="dk1"/>
              </a:buClr>
              <a:buSzPts val="7944"/>
              <a:buNone/>
              <a:defRPr sz="7944">
                <a:solidFill>
                  <a:schemeClr val="dk1"/>
                </a:solidFill>
              </a:defRPr>
            </a:lvl1pPr>
            <a:lvl2pPr indent="-228600" lvl="1" marL="914400" algn="l">
              <a:lnSpc>
                <a:spcPct val="90000"/>
              </a:lnSpc>
              <a:spcBef>
                <a:spcPts val="1655"/>
              </a:spcBef>
              <a:spcAft>
                <a:spcPts val="0"/>
              </a:spcAft>
              <a:buClr>
                <a:srgbClr val="888888"/>
              </a:buClr>
              <a:buSzPts val="6620"/>
              <a:buNone/>
              <a:defRPr sz="6619">
                <a:solidFill>
                  <a:srgbClr val="888888"/>
                </a:solidFill>
              </a:defRPr>
            </a:lvl2pPr>
            <a:lvl3pPr indent="-228600" lvl="2" marL="1371600" algn="l">
              <a:lnSpc>
                <a:spcPct val="90000"/>
              </a:lnSpc>
              <a:spcBef>
                <a:spcPts val="1655"/>
              </a:spcBef>
              <a:spcAft>
                <a:spcPts val="0"/>
              </a:spcAft>
              <a:buClr>
                <a:srgbClr val="888888"/>
              </a:buClr>
              <a:buSzPts val="5958"/>
              <a:buNone/>
              <a:defRPr sz="5958">
                <a:solidFill>
                  <a:srgbClr val="888888"/>
                </a:solidFill>
              </a:defRPr>
            </a:lvl3pPr>
            <a:lvl4pPr indent="-228600" lvl="3" marL="1828800" algn="l">
              <a:lnSpc>
                <a:spcPct val="90000"/>
              </a:lnSpc>
              <a:spcBef>
                <a:spcPts val="1655"/>
              </a:spcBef>
              <a:spcAft>
                <a:spcPts val="0"/>
              </a:spcAft>
              <a:buClr>
                <a:srgbClr val="888888"/>
              </a:buClr>
              <a:buSzPts val="5296"/>
              <a:buNone/>
              <a:defRPr sz="5296">
                <a:solidFill>
                  <a:srgbClr val="888888"/>
                </a:solidFill>
              </a:defRPr>
            </a:lvl4pPr>
            <a:lvl5pPr indent="-228600" lvl="4" marL="2286000" algn="l">
              <a:lnSpc>
                <a:spcPct val="90000"/>
              </a:lnSpc>
              <a:spcBef>
                <a:spcPts val="1655"/>
              </a:spcBef>
              <a:spcAft>
                <a:spcPts val="0"/>
              </a:spcAft>
              <a:buClr>
                <a:srgbClr val="888888"/>
              </a:buClr>
              <a:buSzPts val="5296"/>
              <a:buNone/>
              <a:defRPr sz="5296">
                <a:solidFill>
                  <a:srgbClr val="888888"/>
                </a:solidFill>
              </a:defRPr>
            </a:lvl5pPr>
            <a:lvl6pPr indent="-228600" lvl="5" marL="2743200" algn="l">
              <a:lnSpc>
                <a:spcPct val="90000"/>
              </a:lnSpc>
              <a:spcBef>
                <a:spcPts val="1655"/>
              </a:spcBef>
              <a:spcAft>
                <a:spcPts val="0"/>
              </a:spcAft>
              <a:buClr>
                <a:srgbClr val="888888"/>
              </a:buClr>
              <a:buSzPts val="5296"/>
              <a:buNone/>
              <a:defRPr sz="5296">
                <a:solidFill>
                  <a:srgbClr val="888888"/>
                </a:solidFill>
              </a:defRPr>
            </a:lvl6pPr>
            <a:lvl7pPr indent="-228600" lvl="6" marL="3200400" algn="l">
              <a:lnSpc>
                <a:spcPct val="90000"/>
              </a:lnSpc>
              <a:spcBef>
                <a:spcPts val="1655"/>
              </a:spcBef>
              <a:spcAft>
                <a:spcPts val="0"/>
              </a:spcAft>
              <a:buClr>
                <a:srgbClr val="888888"/>
              </a:buClr>
              <a:buSzPts val="5296"/>
              <a:buNone/>
              <a:defRPr sz="5296">
                <a:solidFill>
                  <a:srgbClr val="888888"/>
                </a:solidFill>
              </a:defRPr>
            </a:lvl7pPr>
            <a:lvl8pPr indent="-228600" lvl="7" marL="3657600" algn="l">
              <a:lnSpc>
                <a:spcPct val="90000"/>
              </a:lnSpc>
              <a:spcBef>
                <a:spcPts val="1655"/>
              </a:spcBef>
              <a:spcAft>
                <a:spcPts val="0"/>
              </a:spcAft>
              <a:buClr>
                <a:srgbClr val="888888"/>
              </a:buClr>
              <a:buSzPts val="5296"/>
              <a:buNone/>
              <a:defRPr sz="5296">
                <a:solidFill>
                  <a:srgbClr val="888888"/>
                </a:solidFill>
              </a:defRPr>
            </a:lvl8pPr>
            <a:lvl9pPr indent="-228600" lvl="8" marL="4114800" algn="l">
              <a:lnSpc>
                <a:spcPct val="90000"/>
              </a:lnSpc>
              <a:spcBef>
                <a:spcPts val="1655"/>
              </a:spcBef>
              <a:spcAft>
                <a:spcPts val="0"/>
              </a:spcAft>
              <a:buClr>
                <a:srgbClr val="888888"/>
              </a:buClr>
              <a:buSzPts val="5296"/>
              <a:buNone/>
              <a:defRPr sz="5296">
                <a:solidFill>
                  <a:srgbClr val="888888"/>
                </a:solidFill>
              </a:defRPr>
            </a:lvl9pPr>
          </a:lstStyle>
          <a:p/>
        </p:txBody>
      </p:sp>
      <p:sp>
        <p:nvSpPr>
          <p:cNvPr id="47" name="Google Shape;47;p5"/>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5"/>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5"/>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0" name="Shape 50"/>
        <p:cNvGrpSpPr/>
        <p:nvPr/>
      </p:nvGrpSpPr>
      <p:grpSpPr>
        <a:xfrm>
          <a:off x="0" y="0"/>
          <a:ext cx="0" cy="0"/>
          <a:chOff x="0" y="0"/>
          <a:chExt cx="0" cy="0"/>
        </a:xfrm>
      </p:grpSpPr>
      <p:sp>
        <p:nvSpPr>
          <p:cNvPr id="51" name="Google Shape;51;p6"/>
          <p:cNvSpPr txBox="1"/>
          <p:nvPr>
            <p:ph type="title"/>
          </p:nvPr>
        </p:nvSpPr>
        <p:spPr>
          <a:xfrm>
            <a:off x="2080875" y="5559552"/>
            <a:ext cx="26105525" cy="49904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6"/>
          <p:cNvSpPr txBox="1"/>
          <p:nvPr>
            <p:ph idx="1" type="body"/>
          </p:nvPr>
        </p:nvSpPr>
        <p:spPr>
          <a:xfrm>
            <a:off x="2080875" y="11391985"/>
            <a:ext cx="12863592" cy="271525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53" name="Google Shape;53;p6"/>
          <p:cNvSpPr txBox="1"/>
          <p:nvPr>
            <p:ph idx="2" type="body"/>
          </p:nvPr>
        </p:nvSpPr>
        <p:spPr>
          <a:xfrm>
            <a:off x="15322808" y="11391985"/>
            <a:ext cx="12863592" cy="271525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54" name="Google Shape;54;p6"/>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6"/>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6"/>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7" name="Shape 57"/>
        <p:cNvGrpSpPr/>
        <p:nvPr/>
      </p:nvGrpSpPr>
      <p:grpSpPr>
        <a:xfrm>
          <a:off x="0" y="0"/>
          <a:ext cx="0" cy="0"/>
          <a:chOff x="0" y="0"/>
          <a:chExt cx="0" cy="0"/>
        </a:xfrm>
      </p:grpSpPr>
      <p:sp>
        <p:nvSpPr>
          <p:cNvPr id="58" name="Google Shape;58;p7"/>
          <p:cNvSpPr txBox="1"/>
          <p:nvPr>
            <p:ph type="title"/>
          </p:nvPr>
        </p:nvSpPr>
        <p:spPr>
          <a:xfrm>
            <a:off x="2084817" y="2278406"/>
            <a:ext cx="26105525" cy="82715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7"/>
          <p:cNvSpPr txBox="1"/>
          <p:nvPr>
            <p:ph idx="1" type="body"/>
          </p:nvPr>
        </p:nvSpPr>
        <p:spPr>
          <a:xfrm>
            <a:off x="2084821" y="10490535"/>
            <a:ext cx="12804474" cy="5141249"/>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310"/>
              </a:spcBef>
              <a:spcAft>
                <a:spcPts val="0"/>
              </a:spcAft>
              <a:buClr>
                <a:schemeClr val="dk1"/>
              </a:buClr>
              <a:buSzPts val="7944"/>
              <a:buNone/>
              <a:defRPr b="1" sz="7944"/>
            </a:lvl1pPr>
            <a:lvl2pPr indent="-228600" lvl="1" marL="914400" algn="l">
              <a:lnSpc>
                <a:spcPct val="90000"/>
              </a:lnSpc>
              <a:spcBef>
                <a:spcPts val="1655"/>
              </a:spcBef>
              <a:spcAft>
                <a:spcPts val="0"/>
              </a:spcAft>
              <a:buClr>
                <a:schemeClr val="dk1"/>
              </a:buClr>
              <a:buSzPts val="6620"/>
              <a:buNone/>
              <a:defRPr b="1" sz="6619"/>
            </a:lvl2pPr>
            <a:lvl3pPr indent="-228600" lvl="2" marL="1371600" algn="l">
              <a:lnSpc>
                <a:spcPct val="90000"/>
              </a:lnSpc>
              <a:spcBef>
                <a:spcPts val="1655"/>
              </a:spcBef>
              <a:spcAft>
                <a:spcPts val="0"/>
              </a:spcAft>
              <a:buClr>
                <a:schemeClr val="dk1"/>
              </a:buClr>
              <a:buSzPts val="5958"/>
              <a:buNone/>
              <a:defRPr b="1" sz="5958"/>
            </a:lvl3pPr>
            <a:lvl4pPr indent="-228600" lvl="3" marL="1828800" algn="l">
              <a:lnSpc>
                <a:spcPct val="90000"/>
              </a:lnSpc>
              <a:spcBef>
                <a:spcPts val="1655"/>
              </a:spcBef>
              <a:spcAft>
                <a:spcPts val="0"/>
              </a:spcAft>
              <a:buClr>
                <a:schemeClr val="dk1"/>
              </a:buClr>
              <a:buSzPts val="5296"/>
              <a:buNone/>
              <a:defRPr b="1" sz="5296"/>
            </a:lvl4pPr>
            <a:lvl5pPr indent="-228600" lvl="4" marL="2286000" algn="l">
              <a:lnSpc>
                <a:spcPct val="90000"/>
              </a:lnSpc>
              <a:spcBef>
                <a:spcPts val="1655"/>
              </a:spcBef>
              <a:spcAft>
                <a:spcPts val="0"/>
              </a:spcAft>
              <a:buClr>
                <a:schemeClr val="dk1"/>
              </a:buClr>
              <a:buSzPts val="5296"/>
              <a:buNone/>
              <a:defRPr b="1" sz="5296"/>
            </a:lvl5pPr>
            <a:lvl6pPr indent="-228600" lvl="5" marL="2743200" algn="l">
              <a:lnSpc>
                <a:spcPct val="90000"/>
              </a:lnSpc>
              <a:spcBef>
                <a:spcPts val="1655"/>
              </a:spcBef>
              <a:spcAft>
                <a:spcPts val="0"/>
              </a:spcAft>
              <a:buClr>
                <a:schemeClr val="dk1"/>
              </a:buClr>
              <a:buSzPts val="5296"/>
              <a:buNone/>
              <a:defRPr b="1" sz="5296"/>
            </a:lvl6pPr>
            <a:lvl7pPr indent="-228600" lvl="6" marL="3200400" algn="l">
              <a:lnSpc>
                <a:spcPct val="90000"/>
              </a:lnSpc>
              <a:spcBef>
                <a:spcPts val="1655"/>
              </a:spcBef>
              <a:spcAft>
                <a:spcPts val="0"/>
              </a:spcAft>
              <a:buClr>
                <a:schemeClr val="dk1"/>
              </a:buClr>
              <a:buSzPts val="5296"/>
              <a:buNone/>
              <a:defRPr b="1" sz="5296"/>
            </a:lvl7pPr>
            <a:lvl8pPr indent="-228600" lvl="7" marL="3657600" algn="l">
              <a:lnSpc>
                <a:spcPct val="90000"/>
              </a:lnSpc>
              <a:spcBef>
                <a:spcPts val="1655"/>
              </a:spcBef>
              <a:spcAft>
                <a:spcPts val="0"/>
              </a:spcAft>
              <a:buClr>
                <a:schemeClr val="dk1"/>
              </a:buClr>
              <a:buSzPts val="5296"/>
              <a:buNone/>
              <a:defRPr b="1" sz="5296"/>
            </a:lvl8pPr>
            <a:lvl9pPr indent="-228600" lvl="8" marL="4114800" algn="l">
              <a:lnSpc>
                <a:spcPct val="90000"/>
              </a:lnSpc>
              <a:spcBef>
                <a:spcPts val="1655"/>
              </a:spcBef>
              <a:spcAft>
                <a:spcPts val="0"/>
              </a:spcAft>
              <a:buClr>
                <a:schemeClr val="dk1"/>
              </a:buClr>
              <a:buSzPts val="5296"/>
              <a:buNone/>
              <a:defRPr b="1" sz="5296"/>
            </a:lvl9pPr>
          </a:lstStyle>
          <a:p/>
        </p:txBody>
      </p:sp>
      <p:sp>
        <p:nvSpPr>
          <p:cNvPr id="60" name="Google Shape;60;p7"/>
          <p:cNvSpPr txBox="1"/>
          <p:nvPr>
            <p:ph idx="2" type="body"/>
          </p:nvPr>
        </p:nvSpPr>
        <p:spPr>
          <a:xfrm>
            <a:off x="2084821" y="15631784"/>
            <a:ext cx="12804474" cy="229920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61" name="Google Shape;61;p7"/>
          <p:cNvSpPr txBox="1"/>
          <p:nvPr>
            <p:ph idx="3" type="body"/>
          </p:nvPr>
        </p:nvSpPr>
        <p:spPr>
          <a:xfrm>
            <a:off x="15322810" y="10490535"/>
            <a:ext cx="12867534" cy="5141249"/>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310"/>
              </a:spcBef>
              <a:spcAft>
                <a:spcPts val="0"/>
              </a:spcAft>
              <a:buClr>
                <a:schemeClr val="dk1"/>
              </a:buClr>
              <a:buSzPts val="7944"/>
              <a:buNone/>
              <a:defRPr b="1" sz="7944"/>
            </a:lvl1pPr>
            <a:lvl2pPr indent="-228600" lvl="1" marL="914400" algn="l">
              <a:lnSpc>
                <a:spcPct val="90000"/>
              </a:lnSpc>
              <a:spcBef>
                <a:spcPts val="1655"/>
              </a:spcBef>
              <a:spcAft>
                <a:spcPts val="0"/>
              </a:spcAft>
              <a:buClr>
                <a:schemeClr val="dk1"/>
              </a:buClr>
              <a:buSzPts val="6620"/>
              <a:buNone/>
              <a:defRPr b="1" sz="6619"/>
            </a:lvl2pPr>
            <a:lvl3pPr indent="-228600" lvl="2" marL="1371600" algn="l">
              <a:lnSpc>
                <a:spcPct val="90000"/>
              </a:lnSpc>
              <a:spcBef>
                <a:spcPts val="1655"/>
              </a:spcBef>
              <a:spcAft>
                <a:spcPts val="0"/>
              </a:spcAft>
              <a:buClr>
                <a:schemeClr val="dk1"/>
              </a:buClr>
              <a:buSzPts val="5958"/>
              <a:buNone/>
              <a:defRPr b="1" sz="5958"/>
            </a:lvl3pPr>
            <a:lvl4pPr indent="-228600" lvl="3" marL="1828800" algn="l">
              <a:lnSpc>
                <a:spcPct val="90000"/>
              </a:lnSpc>
              <a:spcBef>
                <a:spcPts val="1655"/>
              </a:spcBef>
              <a:spcAft>
                <a:spcPts val="0"/>
              </a:spcAft>
              <a:buClr>
                <a:schemeClr val="dk1"/>
              </a:buClr>
              <a:buSzPts val="5296"/>
              <a:buNone/>
              <a:defRPr b="1" sz="5296"/>
            </a:lvl4pPr>
            <a:lvl5pPr indent="-228600" lvl="4" marL="2286000" algn="l">
              <a:lnSpc>
                <a:spcPct val="90000"/>
              </a:lnSpc>
              <a:spcBef>
                <a:spcPts val="1655"/>
              </a:spcBef>
              <a:spcAft>
                <a:spcPts val="0"/>
              </a:spcAft>
              <a:buClr>
                <a:schemeClr val="dk1"/>
              </a:buClr>
              <a:buSzPts val="5296"/>
              <a:buNone/>
              <a:defRPr b="1" sz="5296"/>
            </a:lvl5pPr>
            <a:lvl6pPr indent="-228600" lvl="5" marL="2743200" algn="l">
              <a:lnSpc>
                <a:spcPct val="90000"/>
              </a:lnSpc>
              <a:spcBef>
                <a:spcPts val="1655"/>
              </a:spcBef>
              <a:spcAft>
                <a:spcPts val="0"/>
              </a:spcAft>
              <a:buClr>
                <a:schemeClr val="dk1"/>
              </a:buClr>
              <a:buSzPts val="5296"/>
              <a:buNone/>
              <a:defRPr b="1" sz="5296"/>
            </a:lvl6pPr>
            <a:lvl7pPr indent="-228600" lvl="6" marL="3200400" algn="l">
              <a:lnSpc>
                <a:spcPct val="90000"/>
              </a:lnSpc>
              <a:spcBef>
                <a:spcPts val="1655"/>
              </a:spcBef>
              <a:spcAft>
                <a:spcPts val="0"/>
              </a:spcAft>
              <a:buClr>
                <a:schemeClr val="dk1"/>
              </a:buClr>
              <a:buSzPts val="5296"/>
              <a:buNone/>
              <a:defRPr b="1" sz="5296"/>
            </a:lvl7pPr>
            <a:lvl8pPr indent="-228600" lvl="7" marL="3657600" algn="l">
              <a:lnSpc>
                <a:spcPct val="90000"/>
              </a:lnSpc>
              <a:spcBef>
                <a:spcPts val="1655"/>
              </a:spcBef>
              <a:spcAft>
                <a:spcPts val="0"/>
              </a:spcAft>
              <a:buClr>
                <a:schemeClr val="dk1"/>
              </a:buClr>
              <a:buSzPts val="5296"/>
              <a:buNone/>
              <a:defRPr b="1" sz="5296"/>
            </a:lvl8pPr>
            <a:lvl9pPr indent="-228600" lvl="8" marL="4114800" algn="l">
              <a:lnSpc>
                <a:spcPct val="90000"/>
              </a:lnSpc>
              <a:spcBef>
                <a:spcPts val="1655"/>
              </a:spcBef>
              <a:spcAft>
                <a:spcPts val="0"/>
              </a:spcAft>
              <a:buClr>
                <a:schemeClr val="dk1"/>
              </a:buClr>
              <a:buSzPts val="5296"/>
              <a:buNone/>
              <a:defRPr b="1" sz="5296"/>
            </a:lvl9pPr>
          </a:lstStyle>
          <a:p/>
        </p:txBody>
      </p:sp>
      <p:sp>
        <p:nvSpPr>
          <p:cNvPr id="62" name="Google Shape;62;p7"/>
          <p:cNvSpPr txBox="1"/>
          <p:nvPr>
            <p:ph idx="4" type="body"/>
          </p:nvPr>
        </p:nvSpPr>
        <p:spPr>
          <a:xfrm>
            <a:off x="15322810" y="15631784"/>
            <a:ext cx="12867534" cy="229920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310"/>
              </a:spcBef>
              <a:spcAft>
                <a:spcPts val="0"/>
              </a:spcAft>
              <a:buClr>
                <a:schemeClr val="dk1"/>
              </a:buClr>
              <a:buSzPts val="1800"/>
              <a:buChar char="•"/>
              <a:defRPr/>
            </a:lvl1pPr>
            <a:lvl2pPr indent="-342900" lvl="1" marL="914400" algn="l">
              <a:lnSpc>
                <a:spcPct val="90000"/>
              </a:lnSpc>
              <a:spcBef>
                <a:spcPts val="1655"/>
              </a:spcBef>
              <a:spcAft>
                <a:spcPts val="0"/>
              </a:spcAft>
              <a:buClr>
                <a:schemeClr val="dk1"/>
              </a:buClr>
              <a:buSzPts val="1800"/>
              <a:buChar char="•"/>
              <a:defRPr/>
            </a:lvl2pPr>
            <a:lvl3pPr indent="-342900" lvl="2" marL="1371600" algn="l">
              <a:lnSpc>
                <a:spcPct val="90000"/>
              </a:lnSpc>
              <a:spcBef>
                <a:spcPts val="1655"/>
              </a:spcBef>
              <a:spcAft>
                <a:spcPts val="0"/>
              </a:spcAft>
              <a:buClr>
                <a:schemeClr val="dk1"/>
              </a:buClr>
              <a:buSzPts val="1800"/>
              <a:buChar char="•"/>
              <a:defRPr/>
            </a:lvl3pPr>
            <a:lvl4pPr indent="-342900" lvl="3" marL="1828800" algn="l">
              <a:lnSpc>
                <a:spcPct val="90000"/>
              </a:lnSpc>
              <a:spcBef>
                <a:spcPts val="1655"/>
              </a:spcBef>
              <a:spcAft>
                <a:spcPts val="0"/>
              </a:spcAft>
              <a:buClr>
                <a:schemeClr val="dk1"/>
              </a:buClr>
              <a:buSzPts val="1800"/>
              <a:buChar char="•"/>
              <a:defRPr/>
            </a:lvl4pPr>
            <a:lvl5pPr indent="-342900" lvl="4" marL="2286000" algn="l">
              <a:lnSpc>
                <a:spcPct val="90000"/>
              </a:lnSpc>
              <a:spcBef>
                <a:spcPts val="1655"/>
              </a:spcBef>
              <a:spcAft>
                <a:spcPts val="0"/>
              </a:spcAft>
              <a:buClr>
                <a:schemeClr val="dk1"/>
              </a:buClr>
              <a:buSzPts val="1800"/>
              <a:buChar char="•"/>
              <a:defRPr/>
            </a:lvl5pPr>
            <a:lvl6pPr indent="-342900" lvl="5" marL="2743200" algn="l">
              <a:lnSpc>
                <a:spcPct val="90000"/>
              </a:lnSpc>
              <a:spcBef>
                <a:spcPts val="1655"/>
              </a:spcBef>
              <a:spcAft>
                <a:spcPts val="0"/>
              </a:spcAft>
              <a:buClr>
                <a:schemeClr val="dk1"/>
              </a:buClr>
              <a:buSzPts val="1800"/>
              <a:buChar char="•"/>
              <a:defRPr/>
            </a:lvl6pPr>
            <a:lvl7pPr indent="-342900" lvl="6" marL="3200400" algn="l">
              <a:lnSpc>
                <a:spcPct val="90000"/>
              </a:lnSpc>
              <a:spcBef>
                <a:spcPts val="1655"/>
              </a:spcBef>
              <a:spcAft>
                <a:spcPts val="0"/>
              </a:spcAft>
              <a:buClr>
                <a:schemeClr val="dk1"/>
              </a:buClr>
              <a:buSzPts val="1800"/>
              <a:buChar char="•"/>
              <a:defRPr/>
            </a:lvl7pPr>
            <a:lvl8pPr indent="-342900" lvl="7" marL="3657600" algn="l">
              <a:lnSpc>
                <a:spcPct val="90000"/>
              </a:lnSpc>
              <a:spcBef>
                <a:spcPts val="1655"/>
              </a:spcBef>
              <a:spcAft>
                <a:spcPts val="0"/>
              </a:spcAft>
              <a:buClr>
                <a:schemeClr val="dk1"/>
              </a:buClr>
              <a:buSzPts val="1800"/>
              <a:buChar char="•"/>
              <a:defRPr/>
            </a:lvl8pPr>
            <a:lvl9pPr indent="-342900" lvl="8" marL="4114800" algn="l">
              <a:lnSpc>
                <a:spcPct val="90000"/>
              </a:lnSpc>
              <a:spcBef>
                <a:spcPts val="1655"/>
              </a:spcBef>
              <a:spcAft>
                <a:spcPts val="0"/>
              </a:spcAft>
              <a:buClr>
                <a:schemeClr val="dk1"/>
              </a:buClr>
              <a:buSzPts val="1800"/>
              <a:buChar char="•"/>
              <a:defRPr/>
            </a:lvl9pPr>
          </a:lstStyle>
          <a:p/>
        </p:txBody>
      </p:sp>
      <p:sp>
        <p:nvSpPr>
          <p:cNvPr id="63" name="Google Shape;63;p7"/>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7"/>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7"/>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8"/>
          <p:cNvSpPr txBox="1"/>
          <p:nvPr>
            <p:ph type="title"/>
          </p:nvPr>
        </p:nvSpPr>
        <p:spPr>
          <a:xfrm>
            <a:off x="2080875" y="2278406"/>
            <a:ext cx="26105525" cy="82715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8"/>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8"/>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8"/>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1" name="Shape 71"/>
        <p:cNvGrpSpPr/>
        <p:nvPr/>
      </p:nvGrpSpPr>
      <p:grpSpPr>
        <a:xfrm>
          <a:off x="0" y="0"/>
          <a:ext cx="0" cy="0"/>
          <a:chOff x="0" y="0"/>
          <a:chExt cx="0" cy="0"/>
        </a:xfrm>
      </p:grpSpPr>
      <p:sp>
        <p:nvSpPr>
          <p:cNvPr id="72" name="Google Shape;72;p9"/>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9"/>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5" name="Shape 75"/>
        <p:cNvGrpSpPr/>
        <p:nvPr/>
      </p:nvGrpSpPr>
      <p:grpSpPr>
        <a:xfrm>
          <a:off x="0" y="0"/>
          <a:ext cx="0" cy="0"/>
          <a:chOff x="0" y="0"/>
          <a:chExt cx="0" cy="0"/>
        </a:xfrm>
      </p:grpSpPr>
      <p:sp>
        <p:nvSpPr>
          <p:cNvPr id="76" name="Google Shape;76;p10"/>
          <p:cNvSpPr txBox="1"/>
          <p:nvPr>
            <p:ph type="title"/>
          </p:nvPr>
        </p:nvSpPr>
        <p:spPr>
          <a:xfrm>
            <a:off x="2084817" y="2852949"/>
            <a:ext cx="9761984" cy="998532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592"/>
              <a:buFont typeface="Calibri"/>
              <a:buNone/>
              <a:defRPr sz="1059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0"/>
          <p:cNvSpPr txBox="1"/>
          <p:nvPr>
            <p:ph idx="1" type="body"/>
          </p:nvPr>
        </p:nvSpPr>
        <p:spPr>
          <a:xfrm>
            <a:off x="12867534" y="6161587"/>
            <a:ext cx="15322808" cy="30411646"/>
          </a:xfrm>
          <a:prstGeom prst="rect">
            <a:avLst/>
          </a:prstGeom>
          <a:noFill/>
          <a:ln>
            <a:noFill/>
          </a:ln>
        </p:spPr>
        <p:txBody>
          <a:bodyPr anchorCtr="0" anchor="t" bIns="45700" lIns="91425" spcFirstLastPara="1" rIns="91425" wrap="square" tIns="45700">
            <a:normAutofit/>
          </a:bodyPr>
          <a:lstStyle>
            <a:lvl1pPr indent="-901192" lvl="0" marL="457200" algn="l">
              <a:lnSpc>
                <a:spcPct val="90000"/>
              </a:lnSpc>
              <a:spcBef>
                <a:spcPts val="3310"/>
              </a:spcBef>
              <a:spcAft>
                <a:spcPts val="0"/>
              </a:spcAft>
              <a:buClr>
                <a:schemeClr val="dk1"/>
              </a:buClr>
              <a:buSzPts val="10592"/>
              <a:buChar char="•"/>
              <a:defRPr sz="10592"/>
            </a:lvl1pPr>
            <a:lvl2pPr indent="-817117" lvl="1" marL="914400" algn="l">
              <a:lnSpc>
                <a:spcPct val="90000"/>
              </a:lnSpc>
              <a:spcBef>
                <a:spcPts val="1655"/>
              </a:spcBef>
              <a:spcAft>
                <a:spcPts val="0"/>
              </a:spcAft>
              <a:buClr>
                <a:schemeClr val="dk1"/>
              </a:buClr>
              <a:buSzPts val="9268"/>
              <a:buChar char="•"/>
              <a:defRPr sz="9268"/>
            </a:lvl2pPr>
            <a:lvl3pPr indent="-733044" lvl="2" marL="1371600" algn="l">
              <a:lnSpc>
                <a:spcPct val="90000"/>
              </a:lnSpc>
              <a:spcBef>
                <a:spcPts val="1655"/>
              </a:spcBef>
              <a:spcAft>
                <a:spcPts val="0"/>
              </a:spcAft>
              <a:buClr>
                <a:schemeClr val="dk1"/>
              </a:buClr>
              <a:buSzPts val="7944"/>
              <a:buChar char="•"/>
              <a:defRPr sz="7944"/>
            </a:lvl3pPr>
            <a:lvl4pPr indent="-648970" lvl="3" marL="1828800" algn="l">
              <a:lnSpc>
                <a:spcPct val="90000"/>
              </a:lnSpc>
              <a:spcBef>
                <a:spcPts val="1655"/>
              </a:spcBef>
              <a:spcAft>
                <a:spcPts val="0"/>
              </a:spcAft>
              <a:buClr>
                <a:schemeClr val="dk1"/>
              </a:buClr>
              <a:buSzPts val="6620"/>
              <a:buChar char="•"/>
              <a:defRPr sz="6619"/>
            </a:lvl4pPr>
            <a:lvl5pPr indent="-648970" lvl="4" marL="2286000" algn="l">
              <a:lnSpc>
                <a:spcPct val="90000"/>
              </a:lnSpc>
              <a:spcBef>
                <a:spcPts val="1655"/>
              </a:spcBef>
              <a:spcAft>
                <a:spcPts val="0"/>
              </a:spcAft>
              <a:buClr>
                <a:schemeClr val="dk1"/>
              </a:buClr>
              <a:buSzPts val="6620"/>
              <a:buChar char="•"/>
              <a:defRPr sz="6619"/>
            </a:lvl5pPr>
            <a:lvl6pPr indent="-648970" lvl="5" marL="2743200" algn="l">
              <a:lnSpc>
                <a:spcPct val="90000"/>
              </a:lnSpc>
              <a:spcBef>
                <a:spcPts val="1655"/>
              </a:spcBef>
              <a:spcAft>
                <a:spcPts val="0"/>
              </a:spcAft>
              <a:buClr>
                <a:schemeClr val="dk1"/>
              </a:buClr>
              <a:buSzPts val="6620"/>
              <a:buChar char="•"/>
              <a:defRPr sz="6619"/>
            </a:lvl6pPr>
            <a:lvl7pPr indent="-648970" lvl="6" marL="3200400" algn="l">
              <a:lnSpc>
                <a:spcPct val="90000"/>
              </a:lnSpc>
              <a:spcBef>
                <a:spcPts val="1655"/>
              </a:spcBef>
              <a:spcAft>
                <a:spcPts val="0"/>
              </a:spcAft>
              <a:buClr>
                <a:schemeClr val="dk1"/>
              </a:buClr>
              <a:buSzPts val="6620"/>
              <a:buChar char="•"/>
              <a:defRPr sz="6619"/>
            </a:lvl7pPr>
            <a:lvl8pPr indent="-648970" lvl="7" marL="3657600" algn="l">
              <a:lnSpc>
                <a:spcPct val="90000"/>
              </a:lnSpc>
              <a:spcBef>
                <a:spcPts val="1655"/>
              </a:spcBef>
              <a:spcAft>
                <a:spcPts val="0"/>
              </a:spcAft>
              <a:buClr>
                <a:schemeClr val="dk1"/>
              </a:buClr>
              <a:buSzPts val="6620"/>
              <a:buChar char="•"/>
              <a:defRPr sz="6619"/>
            </a:lvl8pPr>
            <a:lvl9pPr indent="-648970" lvl="8" marL="4114800" algn="l">
              <a:lnSpc>
                <a:spcPct val="90000"/>
              </a:lnSpc>
              <a:spcBef>
                <a:spcPts val="1655"/>
              </a:spcBef>
              <a:spcAft>
                <a:spcPts val="0"/>
              </a:spcAft>
              <a:buClr>
                <a:schemeClr val="dk1"/>
              </a:buClr>
              <a:buSzPts val="6620"/>
              <a:buChar char="•"/>
              <a:defRPr sz="6619"/>
            </a:lvl9pPr>
          </a:lstStyle>
          <a:p/>
        </p:txBody>
      </p:sp>
      <p:sp>
        <p:nvSpPr>
          <p:cNvPr id="78" name="Google Shape;78;p10"/>
          <p:cNvSpPr txBox="1"/>
          <p:nvPr>
            <p:ph idx="2" type="body"/>
          </p:nvPr>
        </p:nvSpPr>
        <p:spPr>
          <a:xfrm>
            <a:off x="2084817" y="12838271"/>
            <a:ext cx="9761984" cy="2378448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310"/>
              </a:spcBef>
              <a:spcAft>
                <a:spcPts val="0"/>
              </a:spcAft>
              <a:buClr>
                <a:schemeClr val="dk1"/>
              </a:buClr>
              <a:buSzPts val="5296"/>
              <a:buNone/>
              <a:defRPr sz="5296"/>
            </a:lvl1pPr>
            <a:lvl2pPr indent="-228600" lvl="1" marL="914400" algn="l">
              <a:lnSpc>
                <a:spcPct val="90000"/>
              </a:lnSpc>
              <a:spcBef>
                <a:spcPts val="1655"/>
              </a:spcBef>
              <a:spcAft>
                <a:spcPts val="0"/>
              </a:spcAft>
              <a:buClr>
                <a:schemeClr val="dk1"/>
              </a:buClr>
              <a:buSzPts val="4634"/>
              <a:buNone/>
              <a:defRPr sz="4634"/>
            </a:lvl2pPr>
            <a:lvl3pPr indent="-228600" lvl="2" marL="1371600" algn="l">
              <a:lnSpc>
                <a:spcPct val="90000"/>
              </a:lnSpc>
              <a:spcBef>
                <a:spcPts val="1655"/>
              </a:spcBef>
              <a:spcAft>
                <a:spcPts val="0"/>
              </a:spcAft>
              <a:buClr>
                <a:schemeClr val="dk1"/>
              </a:buClr>
              <a:buSzPts val="3972"/>
              <a:buNone/>
              <a:defRPr sz="3972"/>
            </a:lvl3pPr>
            <a:lvl4pPr indent="-228600" lvl="3" marL="1828800" algn="l">
              <a:lnSpc>
                <a:spcPct val="90000"/>
              </a:lnSpc>
              <a:spcBef>
                <a:spcPts val="1655"/>
              </a:spcBef>
              <a:spcAft>
                <a:spcPts val="0"/>
              </a:spcAft>
              <a:buClr>
                <a:schemeClr val="dk1"/>
              </a:buClr>
              <a:buSzPts val="3310"/>
              <a:buNone/>
              <a:defRPr sz="3309"/>
            </a:lvl4pPr>
            <a:lvl5pPr indent="-228600" lvl="4" marL="2286000" algn="l">
              <a:lnSpc>
                <a:spcPct val="90000"/>
              </a:lnSpc>
              <a:spcBef>
                <a:spcPts val="1655"/>
              </a:spcBef>
              <a:spcAft>
                <a:spcPts val="0"/>
              </a:spcAft>
              <a:buClr>
                <a:schemeClr val="dk1"/>
              </a:buClr>
              <a:buSzPts val="3310"/>
              <a:buNone/>
              <a:defRPr sz="3309"/>
            </a:lvl5pPr>
            <a:lvl6pPr indent="-228600" lvl="5" marL="2743200" algn="l">
              <a:lnSpc>
                <a:spcPct val="90000"/>
              </a:lnSpc>
              <a:spcBef>
                <a:spcPts val="1655"/>
              </a:spcBef>
              <a:spcAft>
                <a:spcPts val="0"/>
              </a:spcAft>
              <a:buClr>
                <a:schemeClr val="dk1"/>
              </a:buClr>
              <a:buSzPts val="3310"/>
              <a:buNone/>
              <a:defRPr sz="3309"/>
            </a:lvl6pPr>
            <a:lvl7pPr indent="-228600" lvl="6" marL="3200400" algn="l">
              <a:lnSpc>
                <a:spcPct val="90000"/>
              </a:lnSpc>
              <a:spcBef>
                <a:spcPts val="1655"/>
              </a:spcBef>
              <a:spcAft>
                <a:spcPts val="0"/>
              </a:spcAft>
              <a:buClr>
                <a:schemeClr val="dk1"/>
              </a:buClr>
              <a:buSzPts val="3310"/>
              <a:buNone/>
              <a:defRPr sz="3309"/>
            </a:lvl7pPr>
            <a:lvl8pPr indent="-228600" lvl="7" marL="3657600" algn="l">
              <a:lnSpc>
                <a:spcPct val="90000"/>
              </a:lnSpc>
              <a:spcBef>
                <a:spcPts val="1655"/>
              </a:spcBef>
              <a:spcAft>
                <a:spcPts val="0"/>
              </a:spcAft>
              <a:buClr>
                <a:schemeClr val="dk1"/>
              </a:buClr>
              <a:buSzPts val="3310"/>
              <a:buNone/>
              <a:defRPr sz="3309"/>
            </a:lvl8pPr>
            <a:lvl9pPr indent="-228600" lvl="8" marL="4114800" algn="l">
              <a:lnSpc>
                <a:spcPct val="90000"/>
              </a:lnSpc>
              <a:spcBef>
                <a:spcPts val="1655"/>
              </a:spcBef>
              <a:spcAft>
                <a:spcPts val="0"/>
              </a:spcAft>
              <a:buClr>
                <a:schemeClr val="dk1"/>
              </a:buClr>
              <a:buSzPts val="3310"/>
              <a:buNone/>
              <a:defRPr sz="3309"/>
            </a:lvl9pPr>
          </a:lstStyle>
          <a:p/>
        </p:txBody>
      </p:sp>
      <p:sp>
        <p:nvSpPr>
          <p:cNvPr id="79" name="Google Shape;79;p10"/>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0"/>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0"/>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7.xml"/><Relationship Id="rId10" Type="http://schemas.openxmlformats.org/officeDocument/2006/relationships/slideLayout" Target="../slideLayouts/slideLayout6.xml"/><Relationship Id="rId13" Type="http://schemas.openxmlformats.org/officeDocument/2006/relationships/slideLayout" Target="../slideLayouts/slideLayout9.xml"/><Relationship Id="rId12" Type="http://schemas.openxmlformats.org/officeDocument/2006/relationships/slideLayout" Target="../slideLayouts/slideLayout8.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7.png"/><Relationship Id="rId9" Type="http://schemas.openxmlformats.org/officeDocument/2006/relationships/slideLayout" Target="../slideLayouts/slideLayout5.xml"/><Relationship Id="rId15" Type="http://schemas.openxmlformats.org/officeDocument/2006/relationships/slideLayout" Target="../slideLayouts/slideLayout11.xml"/><Relationship Id="rId14" Type="http://schemas.openxmlformats.org/officeDocument/2006/relationships/slideLayout" Target="../slideLayouts/slideLayout10.xml"/><Relationship Id="rId17" Type="http://schemas.openxmlformats.org/officeDocument/2006/relationships/theme" Target="../theme/theme1.xml"/><Relationship Id="rId16" Type="http://schemas.openxmlformats.org/officeDocument/2006/relationships/slideLayout" Target="../slideLayouts/slideLayout12.xml"/><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slideLayout" Target="../slideLayouts/slideLayout13.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080875" y="2278406"/>
            <a:ext cx="26105525" cy="8271575"/>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4564"/>
              <a:buFont typeface="Calibri"/>
              <a:buNone/>
              <a:defRPr b="0" i="0" sz="14564"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2080875" y="11391985"/>
            <a:ext cx="26105525" cy="27152551"/>
          </a:xfrm>
          <a:prstGeom prst="rect">
            <a:avLst/>
          </a:prstGeom>
          <a:noFill/>
          <a:ln>
            <a:noFill/>
          </a:ln>
        </p:spPr>
        <p:txBody>
          <a:bodyPr anchorCtr="0" anchor="t" bIns="45700" lIns="91425" spcFirstLastPara="1" rIns="91425" wrap="square" tIns="45700">
            <a:normAutofit/>
          </a:bodyPr>
          <a:lstStyle>
            <a:lvl1pPr indent="-817117" lvl="0" marL="457200" marR="0" rtl="0" algn="l">
              <a:lnSpc>
                <a:spcPct val="90000"/>
              </a:lnSpc>
              <a:spcBef>
                <a:spcPts val="3310"/>
              </a:spcBef>
              <a:spcAft>
                <a:spcPts val="0"/>
              </a:spcAft>
              <a:buClr>
                <a:schemeClr val="dk1"/>
              </a:buClr>
              <a:buSzPts val="9268"/>
              <a:buFont typeface="Arial"/>
              <a:buChar char="•"/>
              <a:defRPr b="0" i="0" sz="9268" u="none" cap="none" strike="noStrike">
                <a:solidFill>
                  <a:schemeClr val="dk1"/>
                </a:solidFill>
                <a:latin typeface="Calibri"/>
                <a:ea typeface="Calibri"/>
                <a:cs typeface="Calibri"/>
                <a:sym typeface="Calibri"/>
              </a:defRPr>
            </a:lvl1pPr>
            <a:lvl2pPr indent="-733044" lvl="1" marL="914400" marR="0" rtl="0" algn="l">
              <a:lnSpc>
                <a:spcPct val="90000"/>
              </a:lnSpc>
              <a:spcBef>
                <a:spcPts val="1655"/>
              </a:spcBef>
              <a:spcAft>
                <a:spcPts val="0"/>
              </a:spcAft>
              <a:buClr>
                <a:schemeClr val="dk1"/>
              </a:buClr>
              <a:buSzPts val="7944"/>
              <a:buFont typeface="Arial"/>
              <a:buChar char="•"/>
              <a:defRPr b="0" i="0" sz="7944" u="none" cap="none" strike="noStrike">
                <a:solidFill>
                  <a:schemeClr val="dk1"/>
                </a:solidFill>
                <a:latin typeface="Calibri"/>
                <a:ea typeface="Calibri"/>
                <a:cs typeface="Calibri"/>
                <a:sym typeface="Calibri"/>
              </a:defRPr>
            </a:lvl2pPr>
            <a:lvl3pPr indent="-648970" lvl="2" marL="1371600" marR="0" rtl="0" algn="l">
              <a:lnSpc>
                <a:spcPct val="90000"/>
              </a:lnSpc>
              <a:spcBef>
                <a:spcPts val="1655"/>
              </a:spcBef>
              <a:spcAft>
                <a:spcPts val="0"/>
              </a:spcAft>
              <a:buClr>
                <a:schemeClr val="dk1"/>
              </a:buClr>
              <a:buSzPts val="6620"/>
              <a:buFont typeface="Arial"/>
              <a:buChar char="•"/>
              <a:defRPr b="0" i="0" sz="6619" u="none" cap="none" strike="noStrike">
                <a:solidFill>
                  <a:schemeClr val="dk1"/>
                </a:solidFill>
                <a:latin typeface="Calibri"/>
                <a:ea typeface="Calibri"/>
                <a:cs typeface="Calibri"/>
                <a:sym typeface="Calibri"/>
              </a:defRPr>
            </a:lvl3pPr>
            <a:lvl4pPr indent="-606933" lvl="3" marL="18288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4pPr>
            <a:lvl5pPr indent="-606933" lvl="4" marL="22860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5pPr>
            <a:lvl6pPr indent="-606933" lvl="5" marL="27432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6pPr>
            <a:lvl7pPr indent="-606933" lvl="6" marL="32004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7pPr>
            <a:lvl8pPr indent="-606933" lvl="7" marL="36576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8pPr>
            <a:lvl9pPr indent="-606933" lvl="8" marL="4114800" marR="0" rtl="0" algn="l">
              <a:lnSpc>
                <a:spcPct val="90000"/>
              </a:lnSpc>
              <a:spcBef>
                <a:spcPts val="1655"/>
              </a:spcBef>
              <a:spcAft>
                <a:spcPts val="0"/>
              </a:spcAft>
              <a:buClr>
                <a:schemeClr val="dk1"/>
              </a:buClr>
              <a:buSzPts val="5958"/>
              <a:buFont typeface="Arial"/>
              <a:buChar char="•"/>
              <a:defRPr b="0" i="0" sz="5958"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2080875" y="39663928"/>
            <a:ext cx="6810137" cy="2278397"/>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397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10026035" y="39663928"/>
            <a:ext cx="10215205" cy="2278397"/>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397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904"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21376263" y="39663928"/>
            <a:ext cx="6810137" cy="2278397"/>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3972" u="none" cap="none" strike="noStrike">
                <a:solidFill>
                  <a:srgbClr val="888888"/>
                </a:solidFill>
                <a:latin typeface="Calibri"/>
                <a:ea typeface="Calibri"/>
                <a:cs typeface="Calibri"/>
                <a:sym typeface="Calibri"/>
              </a:defRPr>
            </a:lvl1pPr>
            <a:lvl2pPr indent="0" lvl="1" marL="0" marR="0" rtl="0" algn="r">
              <a:spcBef>
                <a:spcPts val="0"/>
              </a:spcBef>
              <a:buNone/>
              <a:defRPr b="0" i="0" sz="3972" u="none" cap="none" strike="noStrike">
                <a:solidFill>
                  <a:srgbClr val="888888"/>
                </a:solidFill>
                <a:latin typeface="Calibri"/>
                <a:ea typeface="Calibri"/>
                <a:cs typeface="Calibri"/>
                <a:sym typeface="Calibri"/>
              </a:defRPr>
            </a:lvl2pPr>
            <a:lvl3pPr indent="0" lvl="2" marL="0" marR="0" rtl="0" algn="r">
              <a:spcBef>
                <a:spcPts val="0"/>
              </a:spcBef>
              <a:buNone/>
              <a:defRPr b="0" i="0" sz="3972" u="none" cap="none" strike="noStrike">
                <a:solidFill>
                  <a:srgbClr val="888888"/>
                </a:solidFill>
                <a:latin typeface="Calibri"/>
                <a:ea typeface="Calibri"/>
                <a:cs typeface="Calibri"/>
                <a:sym typeface="Calibri"/>
              </a:defRPr>
            </a:lvl3pPr>
            <a:lvl4pPr indent="0" lvl="3" marL="0" marR="0" rtl="0" algn="r">
              <a:spcBef>
                <a:spcPts val="0"/>
              </a:spcBef>
              <a:buNone/>
              <a:defRPr b="0" i="0" sz="3972" u="none" cap="none" strike="noStrike">
                <a:solidFill>
                  <a:srgbClr val="888888"/>
                </a:solidFill>
                <a:latin typeface="Calibri"/>
                <a:ea typeface="Calibri"/>
                <a:cs typeface="Calibri"/>
                <a:sym typeface="Calibri"/>
              </a:defRPr>
            </a:lvl4pPr>
            <a:lvl5pPr indent="0" lvl="4" marL="0" marR="0" rtl="0" algn="r">
              <a:spcBef>
                <a:spcPts val="0"/>
              </a:spcBef>
              <a:buNone/>
              <a:defRPr b="0" i="0" sz="3972" u="none" cap="none" strike="noStrike">
                <a:solidFill>
                  <a:srgbClr val="888888"/>
                </a:solidFill>
                <a:latin typeface="Calibri"/>
                <a:ea typeface="Calibri"/>
                <a:cs typeface="Calibri"/>
                <a:sym typeface="Calibri"/>
              </a:defRPr>
            </a:lvl5pPr>
            <a:lvl6pPr indent="0" lvl="5" marL="0" marR="0" rtl="0" algn="r">
              <a:spcBef>
                <a:spcPts val="0"/>
              </a:spcBef>
              <a:buNone/>
              <a:defRPr b="0" i="0" sz="3972" u="none" cap="none" strike="noStrike">
                <a:solidFill>
                  <a:srgbClr val="888888"/>
                </a:solidFill>
                <a:latin typeface="Calibri"/>
                <a:ea typeface="Calibri"/>
                <a:cs typeface="Calibri"/>
                <a:sym typeface="Calibri"/>
              </a:defRPr>
            </a:lvl6pPr>
            <a:lvl7pPr indent="0" lvl="6" marL="0" marR="0" rtl="0" algn="r">
              <a:spcBef>
                <a:spcPts val="0"/>
              </a:spcBef>
              <a:buNone/>
              <a:defRPr b="0" i="0" sz="3972" u="none" cap="none" strike="noStrike">
                <a:solidFill>
                  <a:srgbClr val="888888"/>
                </a:solidFill>
                <a:latin typeface="Calibri"/>
                <a:ea typeface="Calibri"/>
                <a:cs typeface="Calibri"/>
                <a:sym typeface="Calibri"/>
              </a:defRPr>
            </a:lvl7pPr>
            <a:lvl8pPr indent="0" lvl="7" marL="0" marR="0" rtl="0" algn="r">
              <a:spcBef>
                <a:spcPts val="0"/>
              </a:spcBef>
              <a:buNone/>
              <a:defRPr b="0" i="0" sz="3972" u="none" cap="none" strike="noStrike">
                <a:solidFill>
                  <a:srgbClr val="888888"/>
                </a:solidFill>
                <a:latin typeface="Calibri"/>
                <a:ea typeface="Calibri"/>
                <a:cs typeface="Calibri"/>
                <a:sym typeface="Calibri"/>
              </a:defRPr>
            </a:lvl8pPr>
            <a:lvl9pPr indent="0" lvl="8" marL="0" marR="0" rtl="0" algn="r">
              <a:spcBef>
                <a:spcPts val="0"/>
              </a:spcBef>
              <a:buNone/>
              <a:defRPr b="0" i="0" sz="3972"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1" name="Google Shape;11;p1"/>
          <p:cNvSpPr/>
          <p:nvPr/>
        </p:nvSpPr>
        <p:spPr>
          <a:xfrm>
            <a:off x="0" y="40348200"/>
            <a:ext cx="30267275" cy="2446038"/>
          </a:xfrm>
          <a:prstGeom prst="rect">
            <a:avLst/>
          </a:prstGeom>
          <a:solidFill>
            <a:srgbClr val="EB7627"/>
          </a:solidFill>
          <a:ln cap="flat" cmpd="sng" w="12700">
            <a:solidFill>
              <a:srgbClr val="EB762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Calibri"/>
              <a:ea typeface="Calibri"/>
              <a:cs typeface="Calibri"/>
              <a:sym typeface="Calibri"/>
            </a:endParaRPr>
          </a:p>
        </p:txBody>
      </p:sp>
      <p:sp>
        <p:nvSpPr>
          <p:cNvPr id="12" name="Google Shape;12;p1"/>
          <p:cNvSpPr/>
          <p:nvPr/>
        </p:nvSpPr>
        <p:spPr>
          <a:xfrm>
            <a:off x="0" y="0"/>
            <a:ext cx="30267275" cy="5349280"/>
          </a:xfrm>
          <a:prstGeom prst="rect">
            <a:avLst/>
          </a:prstGeom>
          <a:solidFill>
            <a:srgbClr val="EB7627"/>
          </a:solidFill>
          <a:ln cap="flat" cmpd="sng" w="12700">
            <a:solidFill>
              <a:srgbClr val="EB762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Calibri"/>
              <a:ea typeface="Calibri"/>
              <a:cs typeface="Calibri"/>
              <a:sym typeface="Calibri"/>
            </a:endParaRPr>
          </a:p>
        </p:txBody>
      </p:sp>
      <p:cxnSp>
        <p:nvCxnSpPr>
          <p:cNvPr id="13" name="Google Shape;13;p1"/>
          <p:cNvCxnSpPr/>
          <p:nvPr/>
        </p:nvCxnSpPr>
        <p:spPr>
          <a:xfrm>
            <a:off x="20083679" y="40765310"/>
            <a:ext cx="0" cy="1548476"/>
          </a:xfrm>
          <a:prstGeom prst="straightConnector1">
            <a:avLst/>
          </a:prstGeom>
          <a:noFill/>
          <a:ln cap="flat" cmpd="sng" w="25400">
            <a:solidFill>
              <a:schemeClr val="lt1"/>
            </a:solidFill>
            <a:prstDash val="dash"/>
            <a:miter lim="800000"/>
            <a:headEnd len="sm" w="sm" type="none"/>
            <a:tailEnd len="sm" w="sm" type="none"/>
          </a:ln>
        </p:spPr>
      </p:cxnSp>
      <p:pic>
        <p:nvPicPr>
          <p:cNvPr id="14" name="Google Shape;14;p1"/>
          <p:cNvPicPr preferRelativeResize="0"/>
          <p:nvPr/>
        </p:nvPicPr>
        <p:blipFill rotWithShape="1">
          <a:blip r:embed="rId1">
            <a:alphaModFix/>
          </a:blip>
          <a:srcRect b="0" l="0" r="0" t="0"/>
          <a:stretch/>
        </p:blipFill>
        <p:spPr>
          <a:xfrm>
            <a:off x="1169158" y="1719663"/>
            <a:ext cx="6606172" cy="1656300"/>
          </a:xfrm>
          <a:prstGeom prst="rect">
            <a:avLst/>
          </a:prstGeom>
          <a:noFill/>
          <a:ln>
            <a:noFill/>
          </a:ln>
        </p:spPr>
      </p:pic>
      <p:pic>
        <p:nvPicPr>
          <p:cNvPr id="15" name="Google Shape;15;p1"/>
          <p:cNvPicPr preferRelativeResize="0"/>
          <p:nvPr/>
        </p:nvPicPr>
        <p:blipFill rotWithShape="1">
          <a:blip r:embed="rId2">
            <a:alphaModFix/>
          </a:blip>
          <a:srcRect b="-3910" l="0" r="0" t="0"/>
          <a:stretch/>
        </p:blipFill>
        <p:spPr>
          <a:xfrm>
            <a:off x="17282869" y="0"/>
            <a:ext cx="7987885" cy="5712900"/>
          </a:xfrm>
          <a:prstGeom prst="rect">
            <a:avLst/>
          </a:prstGeom>
          <a:noFill/>
          <a:ln>
            <a:noFill/>
          </a:ln>
        </p:spPr>
      </p:pic>
      <p:pic>
        <p:nvPicPr>
          <p:cNvPr id="16" name="Google Shape;16;p1"/>
          <p:cNvPicPr preferRelativeResize="0"/>
          <p:nvPr/>
        </p:nvPicPr>
        <p:blipFill rotWithShape="1">
          <a:blip r:embed="rId1">
            <a:alphaModFix/>
          </a:blip>
          <a:srcRect b="0" l="0" r="0" t="0"/>
          <a:stretch/>
        </p:blipFill>
        <p:spPr>
          <a:xfrm>
            <a:off x="1169158" y="40945757"/>
            <a:ext cx="5335651" cy="1337755"/>
          </a:xfrm>
          <a:prstGeom prst="rect">
            <a:avLst/>
          </a:prstGeom>
          <a:noFill/>
          <a:ln>
            <a:noFill/>
          </a:ln>
        </p:spPr>
      </p:pic>
      <p:pic>
        <p:nvPicPr>
          <p:cNvPr id="17" name="Google Shape;17;p1"/>
          <p:cNvPicPr preferRelativeResize="0"/>
          <p:nvPr/>
        </p:nvPicPr>
        <p:blipFill rotWithShape="1">
          <a:blip r:embed="rId3">
            <a:alphaModFix/>
          </a:blip>
          <a:srcRect b="13676" l="0" r="42707" t="54484"/>
          <a:stretch/>
        </p:blipFill>
        <p:spPr>
          <a:xfrm>
            <a:off x="20797689" y="-198122"/>
            <a:ext cx="9749839" cy="5745523"/>
          </a:xfrm>
          <a:prstGeom prst="rect">
            <a:avLst/>
          </a:prstGeom>
          <a:noFill/>
          <a:ln>
            <a:noFill/>
          </a:ln>
        </p:spPr>
      </p:pic>
      <p:pic>
        <p:nvPicPr>
          <p:cNvPr id="18" name="Google Shape;18;p1"/>
          <p:cNvPicPr preferRelativeResize="0"/>
          <p:nvPr/>
        </p:nvPicPr>
        <p:blipFill rotWithShape="1">
          <a:blip r:embed="rId4">
            <a:alphaModFix/>
          </a:blip>
          <a:srcRect b="0" l="0" r="0" t="0"/>
          <a:stretch/>
        </p:blipFill>
        <p:spPr>
          <a:xfrm>
            <a:off x="22123134" y="924508"/>
            <a:ext cx="6974983" cy="386388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1" name="Shape 101"/>
        <p:cNvGrpSpPr/>
        <p:nvPr/>
      </p:nvGrpSpPr>
      <p:grpSpPr>
        <a:xfrm>
          <a:off x="0" y="0"/>
          <a:ext cx="0" cy="0"/>
          <a:chOff x="0" y="0"/>
          <a:chExt cx="0" cy="0"/>
        </a:xfrm>
      </p:grpSpPr>
      <p:sp>
        <p:nvSpPr>
          <p:cNvPr id="102" name="Google Shape;102;p14"/>
          <p:cNvSpPr/>
          <p:nvPr/>
        </p:nvSpPr>
        <p:spPr>
          <a:xfrm>
            <a:off x="0" y="40157400"/>
            <a:ext cx="30267275" cy="2636838"/>
          </a:xfrm>
          <a:prstGeom prst="rect">
            <a:avLst/>
          </a:prstGeom>
          <a:solidFill>
            <a:srgbClr val="EB7627"/>
          </a:solidFill>
          <a:ln cap="flat" cmpd="sng" w="12700">
            <a:solidFill>
              <a:srgbClr val="EB762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Arial"/>
              <a:ea typeface="Arial"/>
              <a:cs typeface="Arial"/>
              <a:sym typeface="Arial"/>
            </a:endParaRPr>
          </a:p>
        </p:txBody>
      </p:sp>
      <p:sp>
        <p:nvSpPr>
          <p:cNvPr id="103" name="Google Shape;103;p14"/>
          <p:cNvSpPr/>
          <p:nvPr/>
        </p:nvSpPr>
        <p:spPr>
          <a:xfrm>
            <a:off x="0" y="0"/>
            <a:ext cx="30267275" cy="5349280"/>
          </a:xfrm>
          <a:prstGeom prst="rect">
            <a:avLst/>
          </a:prstGeom>
          <a:solidFill>
            <a:srgbClr val="EB7627"/>
          </a:solidFill>
          <a:ln cap="flat" cmpd="sng" w="12700">
            <a:solidFill>
              <a:srgbClr val="EB762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Arial"/>
              <a:ea typeface="Arial"/>
              <a:cs typeface="Arial"/>
              <a:sym typeface="Arial"/>
            </a:endParaRPr>
          </a:p>
        </p:txBody>
      </p:sp>
      <p:cxnSp>
        <p:nvCxnSpPr>
          <p:cNvPr id="104" name="Google Shape;104;p14"/>
          <p:cNvCxnSpPr/>
          <p:nvPr/>
        </p:nvCxnSpPr>
        <p:spPr>
          <a:xfrm>
            <a:off x="20083679" y="40625610"/>
            <a:ext cx="0" cy="1548476"/>
          </a:xfrm>
          <a:prstGeom prst="straightConnector1">
            <a:avLst/>
          </a:prstGeom>
          <a:noFill/>
          <a:ln cap="flat" cmpd="sng" w="25400">
            <a:solidFill>
              <a:schemeClr val="lt1"/>
            </a:solidFill>
            <a:prstDash val="dash"/>
            <a:miter lim="800000"/>
            <a:headEnd len="sm" w="sm" type="none"/>
            <a:tailEnd len="sm" w="sm" type="none"/>
          </a:ln>
        </p:spPr>
      </p:cxnSp>
      <p:pic>
        <p:nvPicPr>
          <p:cNvPr id="105" name="Google Shape;105;p14"/>
          <p:cNvPicPr preferRelativeResize="0"/>
          <p:nvPr/>
        </p:nvPicPr>
        <p:blipFill rotWithShape="1">
          <a:blip r:embed="rId1">
            <a:alphaModFix/>
          </a:blip>
          <a:srcRect b="0" l="0" r="0" t="0"/>
          <a:stretch/>
        </p:blipFill>
        <p:spPr>
          <a:xfrm>
            <a:off x="1169158" y="1719663"/>
            <a:ext cx="6606172" cy="1656300"/>
          </a:xfrm>
          <a:prstGeom prst="rect">
            <a:avLst/>
          </a:prstGeom>
          <a:noFill/>
          <a:ln>
            <a:noFill/>
          </a:ln>
        </p:spPr>
      </p:pic>
      <p:pic>
        <p:nvPicPr>
          <p:cNvPr id="106" name="Google Shape;106;p14"/>
          <p:cNvPicPr preferRelativeResize="0"/>
          <p:nvPr/>
        </p:nvPicPr>
        <p:blipFill rotWithShape="1">
          <a:blip r:embed="rId2">
            <a:alphaModFix/>
          </a:blip>
          <a:srcRect b="-3910" l="0" r="0" t="0"/>
          <a:stretch/>
        </p:blipFill>
        <p:spPr>
          <a:xfrm>
            <a:off x="17282869" y="0"/>
            <a:ext cx="7987885" cy="5712900"/>
          </a:xfrm>
          <a:prstGeom prst="rect">
            <a:avLst/>
          </a:prstGeom>
          <a:noFill/>
          <a:ln>
            <a:noFill/>
          </a:ln>
        </p:spPr>
      </p:pic>
      <p:pic>
        <p:nvPicPr>
          <p:cNvPr id="107" name="Google Shape;107;p14"/>
          <p:cNvPicPr preferRelativeResize="0"/>
          <p:nvPr/>
        </p:nvPicPr>
        <p:blipFill rotWithShape="1">
          <a:blip r:embed="rId1">
            <a:alphaModFix/>
          </a:blip>
          <a:srcRect b="0" l="0" r="0" t="0"/>
          <a:stretch/>
        </p:blipFill>
        <p:spPr>
          <a:xfrm>
            <a:off x="1169158" y="40806941"/>
            <a:ext cx="5335651" cy="1337755"/>
          </a:xfrm>
          <a:prstGeom prst="rect">
            <a:avLst/>
          </a:prstGeom>
          <a:noFill/>
          <a:ln>
            <a:noFill/>
          </a:ln>
        </p:spPr>
      </p:pic>
      <p:pic>
        <p:nvPicPr>
          <p:cNvPr id="108" name="Google Shape;108;p14"/>
          <p:cNvPicPr preferRelativeResize="0"/>
          <p:nvPr/>
        </p:nvPicPr>
        <p:blipFill rotWithShape="1">
          <a:blip r:embed="rId3">
            <a:alphaModFix/>
          </a:blip>
          <a:srcRect b="13676" l="0" r="42707" t="54484"/>
          <a:stretch/>
        </p:blipFill>
        <p:spPr>
          <a:xfrm>
            <a:off x="20797689" y="-198122"/>
            <a:ext cx="9749839" cy="5745523"/>
          </a:xfrm>
          <a:prstGeom prst="rect">
            <a:avLst/>
          </a:prstGeom>
          <a:noFill/>
          <a:ln>
            <a:noFill/>
          </a:ln>
        </p:spPr>
      </p:pic>
      <p:pic>
        <p:nvPicPr>
          <p:cNvPr id="109" name="Google Shape;109;p14"/>
          <p:cNvPicPr preferRelativeResize="0"/>
          <p:nvPr/>
        </p:nvPicPr>
        <p:blipFill rotWithShape="1">
          <a:blip r:embed="rId4">
            <a:alphaModFix/>
          </a:blip>
          <a:srcRect b="0" l="0" r="0" t="0"/>
          <a:stretch/>
        </p:blipFill>
        <p:spPr>
          <a:xfrm>
            <a:off x="22443188" y="742697"/>
            <a:ext cx="6974983" cy="386388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0"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7.png"/><Relationship Id="rId12"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9.jpg"/><Relationship Id="rId9" Type="http://schemas.openxmlformats.org/officeDocument/2006/relationships/image" Target="../media/image13.png"/><Relationship Id="rId5" Type="http://schemas.openxmlformats.org/officeDocument/2006/relationships/image" Target="../media/image10.jpg"/><Relationship Id="rId6" Type="http://schemas.openxmlformats.org/officeDocument/2006/relationships/hyperlink" Target="about:blank" TargetMode="External"/><Relationship Id="rId7" Type="http://schemas.openxmlformats.org/officeDocument/2006/relationships/image" Target="../media/image12.jpg"/><Relationship Id="rId8"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6"/>
          <p:cNvSpPr/>
          <p:nvPr/>
        </p:nvSpPr>
        <p:spPr>
          <a:xfrm>
            <a:off x="8409198" y="983848"/>
            <a:ext cx="13656300" cy="2826600"/>
          </a:xfrm>
          <a:prstGeom prst="rect">
            <a:avLst/>
          </a:prstGeom>
          <a:noFill/>
          <a:ln>
            <a:noFill/>
          </a:ln>
        </p:spPr>
        <p:txBody>
          <a:bodyPr anchorCtr="0" anchor="t" bIns="41925" lIns="83875" spcFirstLastPara="1" rIns="83875" wrap="square" tIns="41925">
            <a:noAutofit/>
          </a:bodyPr>
          <a:lstStyle/>
          <a:p>
            <a:pPr indent="0" lvl="0" marL="0" rtl="0" algn="ctr">
              <a:spcBef>
                <a:spcPts val="0"/>
              </a:spcBef>
              <a:spcAft>
                <a:spcPts val="0"/>
              </a:spcAft>
              <a:buClr>
                <a:schemeClr val="dk1"/>
              </a:buClr>
              <a:buFont typeface="Arial"/>
              <a:buNone/>
            </a:pPr>
            <a:r>
              <a:rPr b="1" lang="en-US" sz="6600">
                <a:solidFill>
                  <a:schemeClr val="lt1"/>
                </a:solidFill>
                <a:latin typeface="Calibri"/>
                <a:ea typeface="Calibri"/>
                <a:cs typeface="Calibri"/>
                <a:sym typeface="Calibri"/>
              </a:rPr>
              <a:t>Development of an oxygen sensor integrated microfluidics and its online monitoring system</a:t>
            </a:r>
            <a:endParaRPr b="1"/>
          </a:p>
          <a:p>
            <a:pPr indent="0" lvl="0" marL="0" marR="0" rtl="0" algn="ctr">
              <a:spcBef>
                <a:spcPts val="552"/>
              </a:spcBef>
              <a:spcAft>
                <a:spcPts val="0"/>
              </a:spcAft>
              <a:buNone/>
            </a:pPr>
            <a:r>
              <a:rPr lang="en-US" sz="4400">
                <a:solidFill>
                  <a:srgbClr val="FFFFFF"/>
                </a:solidFill>
                <a:latin typeface="Calibri"/>
                <a:ea typeface="Calibri"/>
                <a:cs typeface="Calibri"/>
                <a:sym typeface="Calibri"/>
              </a:rPr>
              <a:t>Yuriy Tsoy</a:t>
            </a:r>
            <a:endParaRPr b="0" i="0" sz="4400" u="none" cap="none" strike="noStrike">
              <a:solidFill>
                <a:srgbClr val="FFFFFF"/>
              </a:solidFill>
              <a:latin typeface="Calibri"/>
              <a:ea typeface="Calibri"/>
              <a:cs typeface="Calibri"/>
              <a:sym typeface="Calibri"/>
            </a:endParaRPr>
          </a:p>
        </p:txBody>
      </p:sp>
      <p:cxnSp>
        <p:nvCxnSpPr>
          <p:cNvPr id="127" name="Google Shape;127;p16"/>
          <p:cNvCxnSpPr/>
          <p:nvPr/>
        </p:nvCxnSpPr>
        <p:spPr>
          <a:xfrm>
            <a:off x="869950" y="12354416"/>
            <a:ext cx="8996100" cy="0"/>
          </a:xfrm>
          <a:prstGeom prst="straightConnector1">
            <a:avLst/>
          </a:prstGeom>
          <a:noFill/>
          <a:ln cap="flat" cmpd="sng" w="25400">
            <a:solidFill>
              <a:schemeClr val="dk1"/>
            </a:solidFill>
            <a:prstDash val="dash"/>
            <a:round/>
            <a:headEnd len="sm" w="sm" type="none"/>
            <a:tailEnd len="sm" w="sm" type="none"/>
          </a:ln>
        </p:spPr>
      </p:cxnSp>
      <p:sp>
        <p:nvSpPr>
          <p:cNvPr id="128" name="Google Shape;128;p16"/>
          <p:cNvSpPr/>
          <p:nvPr/>
        </p:nvSpPr>
        <p:spPr>
          <a:xfrm>
            <a:off x="16130879" y="15798566"/>
            <a:ext cx="229164" cy="1055326"/>
          </a:xfrm>
          <a:custGeom>
            <a:rect b="b" l="l" r="r" t="t"/>
            <a:pathLst>
              <a:path extrusionOk="0" h="1641711" w="387439">
                <a:moveTo>
                  <a:pt x="384419" y="0"/>
                </a:moveTo>
                <a:lnTo>
                  <a:pt x="0" y="2141"/>
                </a:lnTo>
                <a:lnTo>
                  <a:pt x="0" y="1641711"/>
                </a:lnTo>
                <a:lnTo>
                  <a:pt x="387439" y="1641711"/>
                </a:lnTo>
                <a:cubicBezTo>
                  <a:pt x="387414" y="1615621"/>
                  <a:pt x="387390" y="1589531"/>
                  <a:pt x="387365" y="1563441"/>
                </a:cubicBezTo>
                <a:lnTo>
                  <a:pt x="71154" y="1566615"/>
                </a:lnTo>
                <a:cubicBezTo>
                  <a:pt x="68495" y="821576"/>
                  <a:pt x="68495" y="821576"/>
                  <a:pt x="65837" y="76537"/>
                </a:cubicBezTo>
                <a:lnTo>
                  <a:pt x="386561" y="75504"/>
                </a:lnTo>
                <a:lnTo>
                  <a:pt x="384419" y="0"/>
                </a:lnTo>
                <a:close/>
              </a:path>
            </a:pathLst>
          </a:cu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Calibri"/>
              <a:ea typeface="Calibri"/>
              <a:cs typeface="Calibri"/>
              <a:sym typeface="Calibri"/>
            </a:endParaRPr>
          </a:p>
        </p:txBody>
      </p:sp>
      <p:sp>
        <p:nvSpPr>
          <p:cNvPr id="129" name="Google Shape;129;p16"/>
          <p:cNvSpPr/>
          <p:nvPr/>
        </p:nvSpPr>
        <p:spPr>
          <a:xfrm rot="10800000">
            <a:off x="18267804" y="15814622"/>
            <a:ext cx="229164" cy="1055326"/>
          </a:xfrm>
          <a:custGeom>
            <a:rect b="b" l="l" r="r" t="t"/>
            <a:pathLst>
              <a:path extrusionOk="0" h="1641711" w="387439">
                <a:moveTo>
                  <a:pt x="384419" y="0"/>
                </a:moveTo>
                <a:lnTo>
                  <a:pt x="0" y="2141"/>
                </a:lnTo>
                <a:lnTo>
                  <a:pt x="0" y="1641711"/>
                </a:lnTo>
                <a:lnTo>
                  <a:pt x="387439" y="1641711"/>
                </a:lnTo>
                <a:cubicBezTo>
                  <a:pt x="387414" y="1615621"/>
                  <a:pt x="387390" y="1589531"/>
                  <a:pt x="387365" y="1563441"/>
                </a:cubicBezTo>
                <a:lnTo>
                  <a:pt x="71154" y="1566615"/>
                </a:lnTo>
                <a:cubicBezTo>
                  <a:pt x="68495" y="821576"/>
                  <a:pt x="68495" y="821576"/>
                  <a:pt x="65837" y="76537"/>
                </a:cubicBezTo>
                <a:lnTo>
                  <a:pt x="386561" y="75504"/>
                </a:lnTo>
                <a:lnTo>
                  <a:pt x="384419" y="0"/>
                </a:lnTo>
                <a:close/>
              </a:path>
            </a:pathLst>
          </a:cu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6348" u="none" cap="none" strike="noStrike">
              <a:solidFill>
                <a:schemeClr val="lt1"/>
              </a:solidFill>
              <a:latin typeface="Calibri"/>
              <a:ea typeface="Calibri"/>
              <a:cs typeface="Calibri"/>
              <a:sym typeface="Calibri"/>
            </a:endParaRPr>
          </a:p>
        </p:txBody>
      </p:sp>
      <p:cxnSp>
        <p:nvCxnSpPr>
          <p:cNvPr id="130" name="Google Shape;130;p16"/>
          <p:cNvCxnSpPr/>
          <p:nvPr/>
        </p:nvCxnSpPr>
        <p:spPr>
          <a:xfrm>
            <a:off x="10642486" y="24433584"/>
            <a:ext cx="8982300" cy="0"/>
          </a:xfrm>
          <a:prstGeom prst="straightConnector1">
            <a:avLst/>
          </a:prstGeom>
          <a:noFill/>
          <a:ln cap="flat" cmpd="sng" w="25400">
            <a:solidFill>
              <a:schemeClr val="dk1"/>
            </a:solidFill>
            <a:prstDash val="dash"/>
            <a:round/>
            <a:headEnd len="sm" w="sm" type="none"/>
            <a:tailEnd len="sm" w="sm" type="none"/>
          </a:ln>
        </p:spPr>
      </p:cxnSp>
      <p:sp>
        <p:nvSpPr>
          <p:cNvPr id="131" name="Google Shape;131;p16"/>
          <p:cNvSpPr txBox="1"/>
          <p:nvPr/>
        </p:nvSpPr>
        <p:spPr>
          <a:xfrm>
            <a:off x="20696512" y="23101231"/>
            <a:ext cx="8996400" cy="477000"/>
          </a:xfrm>
          <a:prstGeom prst="rect">
            <a:avLst/>
          </a:prstGeom>
          <a:solidFill>
            <a:schemeClr val="lt1">
              <a:alpha val="62745"/>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2500">
                <a:solidFill>
                  <a:schemeClr val="dk1"/>
                </a:solidFill>
              </a:rPr>
              <a:t>MICROSCOPY</a:t>
            </a:r>
            <a:endParaRPr sz="2500">
              <a:solidFill>
                <a:schemeClr val="dk1"/>
              </a:solidFill>
            </a:endParaRPr>
          </a:p>
        </p:txBody>
      </p:sp>
      <p:cxnSp>
        <p:nvCxnSpPr>
          <p:cNvPr id="132" name="Google Shape;132;p16"/>
          <p:cNvCxnSpPr/>
          <p:nvPr/>
        </p:nvCxnSpPr>
        <p:spPr>
          <a:xfrm>
            <a:off x="20696528" y="34978830"/>
            <a:ext cx="8420100" cy="0"/>
          </a:xfrm>
          <a:prstGeom prst="straightConnector1">
            <a:avLst/>
          </a:prstGeom>
          <a:noFill/>
          <a:ln cap="flat" cmpd="sng" w="25400">
            <a:solidFill>
              <a:schemeClr val="dk1"/>
            </a:solidFill>
            <a:prstDash val="dash"/>
            <a:round/>
            <a:headEnd len="sm" w="sm" type="none"/>
            <a:tailEnd len="sm" w="sm" type="none"/>
          </a:ln>
        </p:spPr>
      </p:cxnSp>
      <p:sp>
        <p:nvSpPr>
          <p:cNvPr id="133" name="Google Shape;133;p16"/>
          <p:cNvSpPr txBox="1"/>
          <p:nvPr/>
        </p:nvSpPr>
        <p:spPr>
          <a:xfrm>
            <a:off x="792289" y="39333756"/>
            <a:ext cx="90381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3 - The side view of OoC with </a:t>
            </a:r>
            <a:r>
              <a:rPr i="1" lang="en-US" sz="2207">
                <a:solidFill>
                  <a:schemeClr val="dk1"/>
                </a:solidFill>
              </a:rPr>
              <a:t>integrated</a:t>
            </a:r>
            <a:r>
              <a:rPr i="1" lang="en-US" sz="2207">
                <a:solidFill>
                  <a:schemeClr val="dk1"/>
                </a:solidFill>
              </a:rPr>
              <a:t> </a:t>
            </a:r>
            <a:r>
              <a:rPr i="1" lang="en-US" sz="2207">
                <a:solidFill>
                  <a:schemeClr val="dk1"/>
                </a:solidFill>
              </a:rPr>
              <a:t>oxygen</a:t>
            </a:r>
            <a:r>
              <a:rPr i="1" lang="en-US" sz="2207">
                <a:solidFill>
                  <a:schemeClr val="dk1"/>
                </a:solidFill>
              </a:rPr>
              <a:t> sensor PICO-O2.</a:t>
            </a:r>
            <a:r>
              <a:rPr b="0" i="1" lang="en-US" sz="2207" u="none" cap="none" strike="noStrike">
                <a:solidFill>
                  <a:schemeClr val="dk1"/>
                </a:solidFill>
                <a:latin typeface="Arial"/>
                <a:ea typeface="Arial"/>
                <a:cs typeface="Arial"/>
                <a:sym typeface="Arial"/>
              </a:rPr>
              <a:t> </a:t>
            </a:r>
            <a:endParaRPr/>
          </a:p>
        </p:txBody>
      </p:sp>
      <p:sp>
        <p:nvSpPr>
          <p:cNvPr id="134" name="Google Shape;134;p16"/>
          <p:cNvSpPr txBox="1"/>
          <p:nvPr/>
        </p:nvSpPr>
        <p:spPr>
          <a:xfrm>
            <a:off x="10744403" y="19148902"/>
            <a:ext cx="9038100" cy="53451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2500">
                <a:solidFill>
                  <a:schemeClr val="dk1"/>
                </a:solidFill>
              </a:rPr>
              <a:t>ANALYTICS</a:t>
            </a:r>
            <a:endParaRPr sz="2500">
              <a:solidFill>
                <a:srgbClr val="757070"/>
              </a:solidFill>
            </a:endParaRPr>
          </a:p>
          <a:p>
            <a:pPr indent="0" lvl="0" marL="0" marR="0" rtl="0" algn="l">
              <a:lnSpc>
                <a:spcPct val="115000"/>
              </a:lnSpc>
              <a:spcBef>
                <a:spcPts val="0"/>
              </a:spcBef>
              <a:spcAft>
                <a:spcPts val="0"/>
              </a:spcAft>
              <a:buNone/>
            </a:pPr>
            <a:r>
              <a:rPr lang="en-US" sz="2500">
                <a:solidFill>
                  <a:schemeClr val="dk1"/>
                </a:solidFill>
              </a:rPr>
              <a:t>The experiment is conducted using the specialized software Pyro Workbench, which is designed for the oxygen sensor PICO-O2. This software generates all the necessary graphs to visualize the data. However, for more precise data collection, the experimental data are transferred to Excel. In Excel, the data are used to construct detailed scatter plots, allowing for close observation of the results. Additionally, the use of microscopy enables a more detailed examination of cellular activity, providing insights into the cellular dynamics after the experiment.</a:t>
            </a:r>
            <a:endParaRPr sz="2500">
              <a:solidFill>
                <a:schemeClr val="dk1"/>
              </a:solidFill>
            </a:endParaRPr>
          </a:p>
          <a:p>
            <a:pPr indent="0" lvl="0" marL="0" marR="0" rtl="0" algn="l">
              <a:lnSpc>
                <a:spcPct val="164271"/>
              </a:lnSpc>
              <a:spcBef>
                <a:spcPts val="0"/>
              </a:spcBef>
              <a:spcAft>
                <a:spcPts val="0"/>
              </a:spcAft>
              <a:buNone/>
            </a:pPr>
            <a:r>
              <a:t/>
            </a:r>
            <a:endParaRPr sz="2500">
              <a:solidFill>
                <a:schemeClr val="dk1"/>
              </a:solidFill>
            </a:endParaRPr>
          </a:p>
        </p:txBody>
      </p:sp>
      <p:sp>
        <p:nvSpPr>
          <p:cNvPr id="135" name="Google Shape;135;p16"/>
          <p:cNvSpPr txBox="1"/>
          <p:nvPr/>
        </p:nvSpPr>
        <p:spPr>
          <a:xfrm>
            <a:off x="848950" y="6377475"/>
            <a:ext cx="9038100" cy="6668700"/>
          </a:xfrm>
          <a:prstGeom prst="rect">
            <a:avLst/>
          </a:prstGeom>
          <a:solidFill>
            <a:schemeClr val="lt1">
              <a:alpha val="62745"/>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i="0" lang="en-US" sz="4414" u="none" cap="none" strike="noStrike">
                <a:solidFill>
                  <a:schemeClr val="dk1"/>
                </a:solidFill>
                <a:latin typeface="Calibri"/>
                <a:ea typeface="Calibri"/>
                <a:cs typeface="Calibri"/>
                <a:sym typeface="Calibri"/>
              </a:rPr>
              <a:t>Introduction</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2500">
                <a:solidFill>
                  <a:schemeClr val="dk1"/>
                </a:solidFill>
              </a:rPr>
              <a:t>Organ-on-a-chip refers to a microfluidic device that replicates the structure and function of tissues on a miniature scale.</a:t>
            </a:r>
            <a:endParaRPr sz="25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2500">
                <a:solidFill>
                  <a:schemeClr val="dk1"/>
                </a:solidFill>
              </a:rPr>
              <a:t>The fiber-optic oxygen meter intended for measuring oxygen (O2) levels. These sensors use optical fibers to detect and quantify the concentration of oxygen in a given environment.</a:t>
            </a:r>
            <a:endParaRPr sz="25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2500">
                <a:solidFill>
                  <a:schemeClr val="dk1"/>
                </a:solidFill>
              </a:rPr>
              <a:t>The microfluidic chip for continuous flow consists of input and output for an environment with cells, and also the spot for fiber optic sensor. The main purpose of experiments is to develop a method and platform for accurately measuring the respiration and acidification rates of mammalian cells at the microscope using thermoplastic microfluidic devices.</a:t>
            </a:r>
            <a:endParaRPr sz="25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marR="0" rtl="0" algn="l">
              <a:lnSpc>
                <a:spcPct val="147409"/>
              </a:lnSpc>
              <a:spcBef>
                <a:spcPts val="1103"/>
              </a:spcBef>
              <a:spcAft>
                <a:spcPts val="0"/>
              </a:spcAft>
              <a:buNone/>
            </a:pPr>
            <a:r>
              <a:t/>
            </a:r>
            <a:endParaRPr sz="3493">
              <a:solidFill>
                <a:schemeClr val="dk1"/>
              </a:solidFill>
            </a:endParaRPr>
          </a:p>
        </p:txBody>
      </p:sp>
      <p:sp>
        <p:nvSpPr>
          <p:cNvPr id="136" name="Google Shape;136;p16"/>
          <p:cNvSpPr txBox="1"/>
          <p:nvPr/>
        </p:nvSpPr>
        <p:spPr>
          <a:xfrm>
            <a:off x="869950" y="12540675"/>
            <a:ext cx="9038100" cy="6315000"/>
          </a:xfrm>
          <a:prstGeom prst="rect">
            <a:avLst/>
          </a:prstGeom>
          <a:solidFill>
            <a:schemeClr val="lt1">
              <a:alpha val="62745"/>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i="0" lang="en-US" sz="4414" u="none" cap="none" strike="noStrike">
                <a:solidFill>
                  <a:schemeClr val="dk1"/>
                </a:solidFill>
                <a:latin typeface="Calibri"/>
                <a:ea typeface="Calibri"/>
                <a:cs typeface="Calibri"/>
                <a:sym typeface="Calibri"/>
              </a:rPr>
              <a:t>Methods</a:t>
            </a:r>
            <a:endParaRPr b="1" i="0" sz="4414"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None/>
            </a:pPr>
            <a:r>
              <a:rPr b="1" lang="en-US" sz="2500">
                <a:solidFill>
                  <a:schemeClr val="dk1"/>
                </a:solidFill>
              </a:rPr>
              <a:t>MICROFLUIDIC DEVICE</a:t>
            </a:r>
            <a:endParaRPr b="1" sz="2500">
              <a:solidFill>
                <a:schemeClr val="dk1"/>
              </a:solidFill>
            </a:endParaRPr>
          </a:p>
          <a:p>
            <a:pPr indent="-387350" lvl="0" marL="457200" rtl="0" algn="l">
              <a:lnSpc>
                <a:spcPct val="115000"/>
              </a:lnSpc>
              <a:spcBef>
                <a:spcPts val="736"/>
              </a:spcBef>
              <a:spcAft>
                <a:spcPts val="0"/>
              </a:spcAft>
              <a:buClr>
                <a:schemeClr val="dk1"/>
              </a:buClr>
              <a:buSzPts val="2500"/>
              <a:buChar char="●"/>
            </a:pPr>
            <a:r>
              <a:rPr lang="en-US" sz="2500">
                <a:solidFill>
                  <a:schemeClr val="dk1"/>
                </a:solidFill>
              </a:rPr>
              <a:t>The design of organ-on-chip (OoC) was drafted in 3D CAD software, SOLIDWORKS, complete with detailed dimensions, and subsequently printed.The microfluidic device, measuring 55mm by 25mm, is composed of two distinct parts crafted from cyclic olefin copolymer (ChipShop, Germany). The lower section of the chip includes a microchannel that is 45 mm long, 1 mm wide, and 1 mm deep. The upper part features a smooth surface with holes designed for the inlet and outlet, complementing the bottom part.</a:t>
            </a:r>
            <a:endParaRPr sz="2500">
              <a:solidFill>
                <a:schemeClr val="dk1"/>
              </a:solidFill>
            </a:endParaRPr>
          </a:p>
          <a:p>
            <a:pPr indent="0" lvl="0" marL="0" rtl="0" algn="l">
              <a:lnSpc>
                <a:spcPct val="115000"/>
              </a:lnSpc>
              <a:spcBef>
                <a:spcPts val="736"/>
              </a:spcBef>
              <a:spcAft>
                <a:spcPts val="0"/>
              </a:spcAft>
              <a:buNone/>
            </a:pPr>
            <a:r>
              <a:t/>
            </a:r>
            <a:endParaRPr sz="2500">
              <a:solidFill>
                <a:schemeClr val="dk1"/>
              </a:solidFill>
            </a:endParaRPr>
          </a:p>
        </p:txBody>
      </p:sp>
      <p:sp>
        <p:nvSpPr>
          <p:cNvPr id="137" name="Google Shape;137;p16"/>
          <p:cNvSpPr txBox="1"/>
          <p:nvPr/>
        </p:nvSpPr>
        <p:spPr>
          <a:xfrm>
            <a:off x="10718288" y="24888300"/>
            <a:ext cx="9038100" cy="6409200"/>
          </a:xfrm>
          <a:prstGeom prst="rect">
            <a:avLst/>
          </a:prstGeom>
          <a:solidFill>
            <a:schemeClr val="lt1">
              <a:alpha val="62745"/>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4414">
                <a:solidFill>
                  <a:schemeClr val="dk1"/>
                </a:solidFill>
                <a:latin typeface="Calibri"/>
                <a:ea typeface="Calibri"/>
                <a:cs typeface="Calibri"/>
                <a:sym typeface="Calibri"/>
              </a:rPr>
              <a:t>Results</a:t>
            </a:r>
            <a:endParaRPr/>
          </a:p>
          <a:p>
            <a:pPr indent="0" lvl="0" marL="0" rtl="0" algn="l">
              <a:lnSpc>
                <a:spcPct val="115000"/>
              </a:lnSpc>
              <a:spcBef>
                <a:spcPts val="1103"/>
              </a:spcBef>
              <a:spcAft>
                <a:spcPts val="0"/>
              </a:spcAft>
              <a:buNone/>
            </a:pPr>
            <a:r>
              <a:rPr lang="en-US" sz="2500">
                <a:solidFill>
                  <a:schemeClr val="dk1"/>
                </a:solidFill>
              </a:rPr>
              <a:t>The data collected from the integrated sensors were analyzed using Pyroscience software and Excel, focusing on identifying patterns in oxygen consumption by cells within the microfluidic chips.</a:t>
            </a:r>
            <a:endParaRPr sz="2500">
              <a:solidFill>
                <a:schemeClr val="dk1"/>
              </a:solidFill>
            </a:endParaRPr>
          </a:p>
          <a:p>
            <a:pPr indent="0" lvl="0" marL="0" marR="0" rtl="0" algn="l">
              <a:lnSpc>
                <a:spcPct val="115000"/>
              </a:lnSpc>
              <a:spcBef>
                <a:spcPts val="1103"/>
              </a:spcBef>
              <a:spcAft>
                <a:spcPts val="0"/>
              </a:spcAft>
              <a:buNone/>
            </a:pPr>
            <a:r>
              <a:rPr b="1" lang="en-US" sz="2500">
                <a:solidFill>
                  <a:schemeClr val="dk1"/>
                </a:solidFill>
              </a:rPr>
              <a:t>DATA OVERVIEW</a:t>
            </a:r>
            <a:endParaRPr b="1" sz="2500">
              <a:solidFill>
                <a:schemeClr val="dk1"/>
              </a:solidFill>
            </a:endParaRPr>
          </a:p>
          <a:p>
            <a:pPr indent="-387350" lvl="0" marL="457200" rtl="0" algn="l">
              <a:lnSpc>
                <a:spcPct val="115000"/>
              </a:lnSpc>
              <a:spcBef>
                <a:spcPts val="0"/>
              </a:spcBef>
              <a:spcAft>
                <a:spcPts val="0"/>
              </a:spcAft>
              <a:buClr>
                <a:schemeClr val="dk1"/>
              </a:buClr>
              <a:buSzPts val="2500"/>
              <a:buChar char="●"/>
            </a:pPr>
            <a:r>
              <a:rPr lang="en-US" sz="2500">
                <a:solidFill>
                  <a:schemeClr val="dk1"/>
                </a:solidFill>
              </a:rPr>
              <a:t>The data was collected using the PyroScience Workbench with an oxygen sensor calibrated under specific conditions, maintaining a temperature of 37°C and a pressure of 1013 mbar throughout the experiment.</a:t>
            </a:r>
            <a:endParaRPr sz="2500">
              <a:solidFill>
                <a:schemeClr val="dk1"/>
              </a:solidFill>
            </a:endParaRPr>
          </a:p>
          <a:p>
            <a:pPr indent="-387350" lvl="0" marL="457200" rtl="0" algn="l">
              <a:lnSpc>
                <a:spcPct val="115000"/>
              </a:lnSpc>
              <a:spcBef>
                <a:spcPts val="0"/>
              </a:spcBef>
              <a:spcAft>
                <a:spcPts val="0"/>
              </a:spcAft>
              <a:buClr>
                <a:schemeClr val="dk1"/>
              </a:buClr>
              <a:buSzPts val="2500"/>
              <a:buChar char="●"/>
            </a:pPr>
            <a:r>
              <a:rPr lang="en-US" sz="2500">
                <a:solidFill>
                  <a:schemeClr val="dk1"/>
                </a:solidFill>
              </a:rPr>
              <a:t>The data points cover a continuous recording, marking oxygen levels in hectopascals (hPa) at roughly 5-minute intervals.</a:t>
            </a:r>
            <a:endParaRPr b="1" sz="2500">
              <a:solidFill>
                <a:schemeClr val="dk1"/>
              </a:solidFill>
            </a:endParaRPr>
          </a:p>
        </p:txBody>
      </p:sp>
      <p:sp>
        <p:nvSpPr>
          <p:cNvPr id="138" name="Google Shape;138;p16"/>
          <p:cNvSpPr txBox="1"/>
          <p:nvPr/>
        </p:nvSpPr>
        <p:spPr>
          <a:xfrm>
            <a:off x="20719863" y="30844368"/>
            <a:ext cx="8648700" cy="3913500"/>
          </a:xfrm>
          <a:prstGeom prst="rect">
            <a:avLst/>
          </a:prstGeom>
          <a:solidFill>
            <a:schemeClr val="lt1">
              <a:alpha val="62745"/>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i="0" lang="en-US" sz="4414" u="none" cap="none" strike="noStrike">
                <a:solidFill>
                  <a:schemeClr val="dk1"/>
                </a:solidFill>
                <a:latin typeface="Calibri"/>
                <a:ea typeface="Calibri"/>
                <a:cs typeface="Calibri"/>
                <a:sym typeface="Calibri"/>
              </a:rPr>
              <a:t>Conclusion</a:t>
            </a:r>
            <a:endParaRPr sz="2500">
              <a:solidFill>
                <a:schemeClr val="dk1"/>
              </a:solidFill>
            </a:endParaRPr>
          </a:p>
          <a:p>
            <a:pPr indent="-387350" lvl="0" marL="457200" rtl="0" algn="l">
              <a:lnSpc>
                <a:spcPct val="115000"/>
              </a:lnSpc>
              <a:spcBef>
                <a:spcPts val="0"/>
              </a:spcBef>
              <a:spcAft>
                <a:spcPts val="0"/>
              </a:spcAft>
              <a:buClr>
                <a:schemeClr val="dk1"/>
              </a:buClr>
              <a:buSzPts val="2500"/>
              <a:buChar char="●"/>
            </a:pPr>
            <a:r>
              <a:rPr lang="en-US" sz="2500">
                <a:solidFill>
                  <a:schemeClr val="dk1"/>
                </a:solidFill>
              </a:rPr>
              <a:t>In conclusion, the experiment not only demonstrates the capability of microfluidic systems to support and monitor cellular activities but also highlights the critical need for precision in system design and data interpretation to use the full potential of these technologies in engineering field.</a:t>
            </a:r>
            <a:endParaRPr sz="2500">
              <a:solidFill>
                <a:schemeClr val="dk1"/>
              </a:solidFill>
            </a:endParaRPr>
          </a:p>
          <a:p>
            <a:pPr indent="0" lvl="0" marL="0" rtl="0" algn="l">
              <a:lnSpc>
                <a:spcPct val="115000"/>
              </a:lnSpc>
              <a:spcBef>
                <a:spcPts val="0"/>
              </a:spcBef>
              <a:spcAft>
                <a:spcPts val="0"/>
              </a:spcAft>
              <a:buNone/>
            </a:pPr>
            <a:r>
              <a:t/>
            </a:r>
            <a:endParaRPr sz="2500">
              <a:solidFill>
                <a:schemeClr val="dk1"/>
              </a:solidFill>
            </a:endParaRPr>
          </a:p>
        </p:txBody>
      </p:sp>
      <p:sp>
        <p:nvSpPr>
          <p:cNvPr id="139" name="Google Shape;139;p16"/>
          <p:cNvSpPr/>
          <p:nvPr/>
        </p:nvSpPr>
        <p:spPr>
          <a:xfrm>
            <a:off x="8727813" y="41305873"/>
            <a:ext cx="9271662" cy="761808"/>
          </a:xfrm>
          <a:prstGeom prst="rect">
            <a:avLst/>
          </a:prstGeom>
          <a:noFill/>
          <a:ln>
            <a:noFill/>
          </a:ln>
        </p:spPr>
        <p:txBody>
          <a:bodyPr anchorCtr="0" anchor="t" bIns="41925" lIns="83875" spcFirstLastPara="1" rIns="83875" wrap="square" tIns="41925">
            <a:noAutofit/>
          </a:bodyPr>
          <a:lstStyle/>
          <a:p>
            <a:pPr indent="0" lvl="0" marL="0" marR="0" rtl="0" algn="ctr">
              <a:spcBef>
                <a:spcPts val="0"/>
              </a:spcBef>
              <a:spcAft>
                <a:spcPts val="0"/>
              </a:spcAft>
              <a:buNone/>
            </a:pPr>
            <a:r>
              <a:rPr lang="en-US" sz="4400">
                <a:solidFill>
                  <a:srgbClr val="FFFFFF"/>
                </a:solidFill>
                <a:latin typeface="Calibri"/>
                <a:ea typeface="Calibri"/>
                <a:cs typeface="Calibri"/>
                <a:sym typeface="Calibri"/>
              </a:rPr>
              <a:t>Gulsim Kulsharova</a:t>
            </a:r>
            <a:endParaRPr b="0" i="0" sz="4400" u="none" cap="none" strike="noStrike">
              <a:solidFill>
                <a:srgbClr val="FFFFFF"/>
              </a:solidFill>
              <a:latin typeface="Calibri"/>
              <a:ea typeface="Calibri"/>
              <a:cs typeface="Calibri"/>
              <a:sym typeface="Calibri"/>
            </a:endParaRPr>
          </a:p>
        </p:txBody>
      </p:sp>
      <p:pic>
        <p:nvPicPr>
          <p:cNvPr id="140" name="Google Shape;140;p16"/>
          <p:cNvPicPr preferRelativeResize="0"/>
          <p:nvPr/>
        </p:nvPicPr>
        <p:blipFill rotWithShape="1">
          <a:blip r:embed="rId3">
            <a:alphaModFix/>
          </a:blip>
          <a:srcRect b="0" l="0" r="12487" t="0"/>
          <a:stretch/>
        </p:blipFill>
        <p:spPr>
          <a:xfrm>
            <a:off x="10203363" y="31769313"/>
            <a:ext cx="9558900" cy="6668700"/>
          </a:xfrm>
          <a:prstGeom prst="rect">
            <a:avLst/>
          </a:prstGeom>
          <a:noFill/>
          <a:ln>
            <a:noFill/>
          </a:ln>
        </p:spPr>
      </p:pic>
      <p:sp>
        <p:nvSpPr>
          <p:cNvPr id="141" name="Google Shape;141;p16"/>
          <p:cNvSpPr txBox="1"/>
          <p:nvPr/>
        </p:nvSpPr>
        <p:spPr>
          <a:xfrm>
            <a:off x="10783239" y="18464594"/>
            <a:ext cx="90381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4</a:t>
            </a:r>
            <a:r>
              <a:rPr i="1" lang="en-US" sz="2207">
                <a:solidFill>
                  <a:schemeClr val="dk1"/>
                </a:solidFill>
              </a:rPr>
              <a:t> - The setup.</a:t>
            </a:r>
            <a:r>
              <a:rPr b="0" i="1" lang="en-US" sz="2207" u="none" cap="none" strike="noStrike">
                <a:solidFill>
                  <a:schemeClr val="dk1"/>
                </a:solidFill>
                <a:latin typeface="Arial"/>
                <a:ea typeface="Arial"/>
                <a:cs typeface="Arial"/>
                <a:sym typeface="Arial"/>
              </a:rPr>
              <a:t> </a:t>
            </a:r>
            <a:endParaRPr/>
          </a:p>
        </p:txBody>
      </p:sp>
      <p:pic>
        <p:nvPicPr>
          <p:cNvPr id="142" name="Google Shape;142;p16"/>
          <p:cNvPicPr preferRelativeResize="0"/>
          <p:nvPr/>
        </p:nvPicPr>
        <p:blipFill rotWithShape="1">
          <a:blip r:embed="rId4">
            <a:alphaModFix/>
          </a:blip>
          <a:srcRect b="13911" l="0" r="2752" t="0"/>
          <a:stretch/>
        </p:blipFill>
        <p:spPr>
          <a:xfrm>
            <a:off x="20289187" y="23925562"/>
            <a:ext cx="4711776" cy="3128307"/>
          </a:xfrm>
          <a:prstGeom prst="rect">
            <a:avLst/>
          </a:prstGeom>
          <a:noFill/>
          <a:ln>
            <a:noFill/>
          </a:ln>
        </p:spPr>
      </p:pic>
      <p:sp>
        <p:nvSpPr>
          <p:cNvPr id="143" name="Google Shape;143;p16"/>
          <p:cNvSpPr txBox="1"/>
          <p:nvPr/>
        </p:nvSpPr>
        <p:spPr>
          <a:xfrm>
            <a:off x="20143224" y="27223100"/>
            <a:ext cx="50037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8</a:t>
            </a:r>
            <a:r>
              <a:rPr i="1" lang="en-US" sz="2207">
                <a:solidFill>
                  <a:schemeClr val="dk1"/>
                </a:solidFill>
              </a:rPr>
              <a:t> - The living cells.</a:t>
            </a:r>
            <a:r>
              <a:rPr b="0" i="1" lang="en-US" sz="2207" u="none" cap="none" strike="noStrike">
                <a:solidFill>
                  <a:schemeClr val="dk1"/>
                </a:solidFill>
                <a:latin typeface="Arial"/>
                <a:ea typeface="Arial"/>
                <a:cs typeface="Arial"/>
                <a:sym typeface="Arial"/>
              </a:rPr>
              <a:t> </a:t>
            </a:r>
            <a:endParaRPr/>
          </a:p>
        </p:txBody>
      </p:sp>
      <p:pic>
        <p:nvPicPr>
          <p:cNvPr id="144" name="Google Shape;144;p16"/>
          <p:cNvPicPr preferRelativeResize="0"/>
          <p:nvPr/>
        </p:nvPicPr>
        <p:blipFill>
          <a:blip r:embed="rId5">
            <a:alphaModFix/>
          </a:blip>
          <a:stretch>
            <a:fillRect/>
          </a:stretch>
        </p:blipFill>
        <p:spPr>
          <a:xfrm>
            <a:off x="25373388" y="23925563"/>
            <a:ext cx="4711836" cy="3128301"/>
          </a:xfrm>
          <a:prstGeom prst="rect">
            <a:avLst/>
          </a:prstGeom>
          <a:noFill/>
          <a:ln>
            <a:noFill/>
          </a:ln>
        </p:spPr>
      </p:pic>
      <p:sp>
        <p:nvSpPr>
          <p:cNvPr id="145" name="Google Shape;145;p16"/>
          <p:cNvSpPr txBox="1"/>
          <p:nvPr/>
        </p:nvSpPr>
        <p:spPr>
          <a:xfrm>
            <a:off x="25263495" y="27223100"/>
            <a:ext cx="50037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9</a:t>
            </a:r>
            <a:r>
              <a:rPr i="1" lang="en-US" sz="2207">
                <a:solidFill>
                  <a:schemeClr val="dk1"/>
                </a:solidFill>
              </a:rPr>
              <a:t> - The dead cells.</a:t>
            </a:r>
            <a:r>
              <a:rPr b="0" i="1" lang="en-US" sz="2207" u="none" cap="none" strike="noStrike">
                <a:solidFill>
                  <a:schemeClr val="dk1"/>
                </a:solidFill>
                <a:latin typeface="Arial"/>
                <a:ea typeface="Arial"/>
                <a:cs typeface="Arial"/>
                <a:sym typeface="Arial"/>
              </a:rPr>
              <a:t> </a:t>
            </a:r>
            <a:endParaRPr/>
          </a:p>
        </p:txBody>
      </p:sp>
      <p:sp>
        <p:nvSpPr>
          <p:cNvPr id="146" name="Google Shape;146;p16"/>
          <p:cNvSpPr txBox="1"/>
          <p:nvPr/>
        </p:nvSpPr>
        <p:spPr>
          <a:xfrm>
            <a:off x="20565699" y="27933619"/>
            <a:ext cx="8996400" cy="2689800"/>
          </a:xfrm>
          <a:prstGeom prst="rect">
            <a:avLst/>
          </a:prstGeom>
          <a:solidFill>
            <a:schemeClr val="lt1">
              <a:alpha val="62750"/>
            </a:schemeClr>
          </a:solid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SzPts val="1100"/>
              <a:buNone/>
            </a:pPr>
            <a:r>
              <a:rPr lang="en-US" sz="2500">
                <a:solidFill>
                  <a:schemeClr val="dk1"/>
                </a:solidFill>
              </a:rPr>
              <a:t>Green fluorescent (Fig.8) dye might be used to assess live cells or certain live cell functions, while a red dye (Fig.9) might be used to either stain dead cells.</a:t>
            </a:r>
            <a:endParaRPr sz="2500">
              <a:solidFill>
                <a:schemeClr val="dk1"/>
              </a:solidFill>
            </a:endParaRPr>
          </a:p>
          <a:p>
            <a:pPr indent="0" lvl="0" marL="0" rtl="0" algn="l">
              <a:lnSpc>
                <a:spcPct val="115000"/>
              </a:lnSpc>
              <a:spcBef>
                <a:spcPts val="0"/>
              </a:spcBef>
              <a:spcAft>
                <a:spcPts val="0"/>
              </a:spcAft>
              <a:buSzPts val="1100"/>
              <a:buNone/>
            </a:pPr>
            <a:r>
              <a:rPr lang="en-US" sz="2500">
                <a:solidFill>
                  <a:schemeClr val="dk1"/>
                </a:solidFill>
              </a:rPr>
              <a:t>Overlaying these figures could provide information on the health status of the cells after the experiment.</a:t>
            </a:r>
            <a:endParaRPr sz="2500">
              <a:solidFill>
                <a:schemeClr val="dk1"/>
              </a:solidFill>
            </a:endParaRPr>
          </a:p>
          <a:p>
            <a:pPr indent="0" lvl="0" marL="0" rtl="0" algn="l">
              <a:lnSpc>
                <a:spcPct val="115000"/>
              </a:lnSpc>
              <a:spcBef>
                <a:spcPts val="0"/>
              </a:spcBef>
              <a:spcAft>
                <a:spcPts val="0"/>
              </a:spcAft>
              <a:buSzPts val="1100"/>
              <a:buNone/>
            </a:pPr>
            <a:r>
              <a:t/>
            </a:r>
            <a:endParaRPr sz="2500">
              <a:solidFill>
                <a:schemeClr val="dk1"/>
              </a:solidFill>
            </a:endParaRPr>
          </a:p>
        </p:txBody>
      </p:sp>
      <p:sp>
        <p:nvSpPr>
          <p:cNvPr id="147" name="Google Shape;147;p16"/>
          <p:cNvSpPr txBox="1"/>
          <p:nvPr/>
        </p:nvSpPr>
        <p:spPr>
          <a:xfrm>
            <a:off x="20544275" y="35374325"/>
            <a:ext cx="8953200" cy="3535500"/>
          </a:xfrm>
          <a:prstGeom prst="rect">
            <a:avLst/>
          </a:prstGeom>
          <a:solidFill>
            <a:srgbClr val="FFFFFF">
              <a:alpha val="62750"/>
            </a:srgbClr>
          </a:solidFill>
          <a:ln>
            <a:noFill/>
          </a:ln>
        </p:spPr>
        <p:txBody>
          <a:bodyPr anchorCtr="0" anchor="t" bIns="45700" lIns="91425" spcFirstLastPara="1" rIns="91425" wrap="square" tIns="45700">
            <a:spAutoFit/>
          </a:bodyPr>
          <a:lstStyle/>
          <a:p>
            <a:pPr indent="0" lvl="0" marL="0" marR="0" rtl="0" algn="l">
              <a:lnSpc>
                <a:spcPct val="79157"/>
              </a:lnSpc>
              <a:spcBef>
                <a:spcPts val="0"/>
              </a:spcBef>
              <a:spcAft>
                <a:spcPts val="0"/>
              </a:spcAft>
              <a:buNone/>
            </a:pPr>
            <a:r>
              <a:rPr b="1" i="0" lang="en-US" sz="4414" u="none" cap="none" strike="noStrike">
                <a:solidFill>
                  <a:srgbClr val="000000"/>
                </a:solidFill>
                <a:latin typeface="Calibri"/>
                <a:ea typeface="Calibri"/>
                <a:cs typeface="Calibri"/>
                <a:sym typeface="Calibri"/>
              </a:rPr>
              <a:t>References:</a:t>
            </a:r>
            <a:endParaRPr sz="2500">
              <a:solidFill>
                <a:srgbClr val="000000"/>
              </a:solidFill>
            </a:endParaRPr>
          </a:p>
          <a:p>
            <a:pPr indent="-387350" lvl="1" marL="914400" rtl="0" algn="l">
              <a:lnSpc>
                <a:spcPct val="115000"/>
              </a:lnSpc>
              <a:spcBef>
                <a:spcPts val="1200"/>
              </a:spcBef>
              <a:spcAft>
                <a:spcPts val="0"/>
              </a:spcAft>
              <a:buClr>
                <a:srgbClr val="000000"/>
              </a:buClr>
              <a:buSzPts val="2500"/>
              <a:buChar char="○"/>
            </a:pPr>
            <a:r>
              <a:rPr lang="en-US" sz="2500">
                <a:solidFill>
                  <a:srgbClr val="000000"/>
                </a:solidFill>
              </a:rPr>
              <a:t>Sanzhar Shakarim, Daniele Tosi, and Gulsim Kulsharova. “Integration of fiber optic sen- sors in organ-on-a-chip devices towards label-free cell viability assays”. In: (2022), pp. 1– 6. doi: </a:t>
            </a:r>
            <a:r>
              <a:rPr lang="en-US" sz="2500" u="sng">
                <a:solidFill>
                  <a:srgbClr val="0563C1"/>
                </a:solidFill>
                <a:hlinkClick r:id="rId6">
                  <a:extLst>
                    <a:ext uri="{A12FA001-AC4F-418D-AE19-62706E023703}">
                      <ahyp:hlinkClr val="tx"/>
                    </a:ext>
                  </a:extLst>
                </a:hlinkClick>
              </a:rPr>
              <a:t>https://10.1109/SAS54819.2022.9881355.</a:t>
            </a:r>
            <a:endParaRPr b="1" sz="2500">
              <a:solidFill>
                <a:schemeClr val="dk1"/>
              </a:solidFill>
            </a:endParaRPr>
          </a:p>
          <a:p>
            <a:pPr indent="0" lvl="0" marL="0" rtl="0" algn="l">
              <a:spcBef>
                <a:spcPts val="1200"/>
              </a:spcBef>
              <a:spcAft>
                <a:spcPts val="1200"/>
              </a:spcAft>
              <a:buNone/>
            </a:pPr>
            <a:r>
              <a:t/>
            </a:r>
            <a:endParaRPr sz="2500"/>
          </a:p>
        </p:txBody>
      </p:sp>
      <p:pic>
        <p:nvPicPr>
          <p:cNvPr id="148" name="Google Shape;148;p16"/>
          <p:cNvPicPr preferRelativeResize="0"/>
          <p:nvPr/>
        </p:nvPicPr>
        <p:blipFill>
          <a:blip r:embed="rId7">
            <a:alphaModFix/>
          </a:blip>
          <a:stretch>
            <a:fillRect/>
          </a:stretch>
        </p:blipFill>
        <p:spPr>
          <a:xfrm>
            <a:off x="1043662" y="18419150"/>
            <a:ext cx="8648700" cy="1480255"/>
          </a:xfrm>
          <a:prstGeom prst="rect">
            <a:avLst/>
          </a:prstGeom>
          <a:noFill/>
          <a:ln>
            <a:noFill/>
          </a:ln>
        </p:spPr>
      </p:pic>
      <p:pic>
        <p:nvPicPr>
          <p:cNvPr id="149" name="Google Shape;149;p16"/>
          <p:cNvPicPr preferRelativeResize="0"/>
          <p:nvPr/>
        </p:nvPicPr>
        <p:blipFill rotWithShape="1">
          <a:blip r:embed="rId8">
            <a:alphaModFix/>
          </a:blip>
          <a:srcRect b="0" l="0" r="0" t="0"/>
          <a:stretch/>
        </p:blipFill>
        <p:spPr>
          <a:xfrm>
            <a:off x="10825688" y="12062768"/>
            <a:ext cx="8953200" cy="6356383"/>
          </a:xfrm>
          <a:prstGeom prst="rect">
            <a:avLst/>
          </a:prstGeom>
          <a:noFill/>
          <a:ln>
            <a:noFill/>
          </a:ln>
        </p:spPr>
      </p:pic>
      <p:sp>
        <p:nvSpPr>
          <p:cNvPr id="150" name="Google Shape;150;p16"/>
          <p:cNvSpPr txBox="1"/>
          <p:nvPr/>
        </p:nvSpPr>
        <p:spPr>
          <a:xfrm>
            <a:off x="870889" y="19899394"/>
            <a:ext cx="90381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1</a:t>
            </a:r>
            <a:r>
              <a:rPr i="1" lang="en-US" sz="2207">
                <a:solidFill>
                  <a:schemeClr val="dk1"/>
                </a:solidFill>
              </a:rPr>
              <a:t> - The side view of OoC - 3D MODEL .</a:t>
            </a:r>
            <a:r>
              <a:rPr b="0" i="1" lang="en-US" sz="2207" u="none" cap="none" strike="noStrike">
                <a:solidFill>
                  <a:schemeClr val="dk1"/>
                </a:solidFill>
                <a:latin typeface="Arial"/>
                <a:ea typeface="Arial"/>
                <a:cs typeface="Arial"/>
                <a:sym typeface="Arial"/>
              </a:rPr>
              <a:t> </a:t>
            </a:r>
            <a:endParaRPr/>
          </a:p>
        </p:txBody>
      </p:sp>
      <p:sp>
        <p:nvSpPr>
          <p:cNvPr id="151" name="Google Shape;151;p16"/>
          <p:cNvSpPr txBox="1"/>
          <p:nvPr/>
        </p:nvSpPr>
        <p:spPr>
          <a:xfrm>
            <a:off x="10772725" y="6377475"/>
            <a:ext cx="9038100" cy="6095400"/>
          </a:xfrm>
          <a:prstGeom prst="rect">
            <a:avLst/>
          </a:prstGeom>
          <a:solidFill>
            <a:schemeClr val="lt1">
              <a:alpha val="62750"/>
            </a:schemeClr>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2500">
                <a:solidFill>
                  <a:schemeClr val="dk1"/>
                </a:solidFill>
              </a:rPr>
              <a:t>OXYGEN MEASUREMENT</a:t>
            </a:r>
            <a:endParaRPr b="1" sz="2500">
              <a:solidFill>
                <a:schemeClr val="dk1"/>
              </a:solidFill>
            </a:endParaRPr>
          </a:p>
          <a:p>
            <a:pPr indent="-387350" lvl="0" marL="457200" rtl="0" algn="l">
              <a:lnSpc>
                <a:spcPct val="115000"/>
              </a:lnSpc>
              <a:spcBef>
                <a:spcPts val="1200"/>
              </a:spcBef>
              <a:spcAft>
                <a:spcPts val="0"/>
              </a:spcAft>
              <a:buClr>
                <a:schemeClr val="dk1"/>
              </a:buClr>
              <a:buSzPts val="2500"/>
              <a:buChar char="●"/>
            </a:pPr>
            <a:r>
              <a:rPr lang="en-US" sz="2500">
                <a:solidFill>
                  <a:schemeClr val="dk1"/>
                </a:solidFill>
              </a:rPr>
              <a:t>The oxygen sensor, PICO-O2 developed by PyroScience GmbH, was calibrated within an incubator environment and regulated to human body temperature (37℃).</a:t>
            </a:r>
            <a:endParaRPr sz="2500">
              <a:solidFill>
                <a:schemeClr val="dk1"/>
              </a:solidFill>
            </a:endParaRPr>
          </a:p>
          <a:p>
            <a:pPr indent="-387350" lvl="0" marL="457200" rtl="0" algn="l">
              <a:lnSpc>
                <a:spcPct val="115000"/>
              </a:lnSpc>
              <a:spcBef>
                <a:spcPts val="0"/>
              </a:spcBef>
              <a:spcAft>
                <a:spcPts val="0"/>
              </a:spcAft>
              <a:buClr>
                <a:schemeClr val="dk1"/>
              </a:buClr>
              <a:buSzPts val="2500"/>
              <a:buChar char="●"/>
            </a:pPr>
            <a:r>
              <a:rPr lang="en-US" sz="2500">
                <a:solidFill>
                  <a:schemeClr val="dk1"/>
                </a:solidFill>
              </a:rPr>
              <a:t>The continuous flow experiments were conducted using the configuration depicted in Figure 3. This setup features an Aladdin Single-Syringe pump, a PICO-O2 oxygen meter, and an organ-on-a-chip (OoC) device integrated with a bonded PDMS chip. The syringe within the pump contained a blend of Dulbecco's Modified Eagle Medium (DMEM, Sigma, USA) and distilled water. The flow rate was established at 10μL per minute.</a:t>
            </a:r>
            <a:endParaRPr sz="2500">
              <a:solidFill>
                <a:schemeClr val="dk1"/>
              </a:solidFill>
            </a:endParaRPr>
          </a:p>
          <a:p>
            <a:pPr indent="0" lvl="0" marL="0" rtl="0" algn="l">
              <a:lnSpc>
                <a:spcPct val="115000"/>
              </a:lnSpc>
              <a:spcBef>
                <a:spcPts val="1200"/>
              </a:spcBef>
              <a:spcAft>
                <a:spcPts val="1200"/>
              </a:spcAft>
              <a:buNone/>
            </a:pPr>
            <a:r>
              <a:t/>
            </a:r>
            <a:endParaRPr sz="2500">
              <a:solidFill>
                <a:schemeClr val="dk1"/>
              </a:solidFill>
            </a:endParaRPr>
          </a:p>
        </p:txBody>
      </p:sp>
      <p:sp>
        <p:nvSpPr>
          <p:cNvPr id="152" name="Google Shape;152;p16"/>
          <p:cNvSpPr txBox="1"/>
          <p:nvPr/>
        </p:nvSpPr>
        <p:spPr>
          <a:xfrm>
            <a:off x="792300" y="20476562"/>
            <a:ext cx="9038100" cy="2689800"/>
          </a:xfrm>
          <a:prstGeom prst="rect">
            <a:avLst/>
          </a:prstGeom>
          <a:solidFill>
            <a:schemeClr val="lt1">
              <a:alpha val="62750"/>
            </a:schemeClr>
          </a:solidFill>
          <a:ln>
            <a:noFill/>
          </a:ln>
        </p:spPr>
        <p:txBody>
          <a:bodyPr anchorCtr="0" anchor="t" bIns="45700" lIns="91425" spcFirstLastPara="1" rIns="91425" wrap="square" tIns="45700">
            <a:spAutoFit/>
          </a:bodyPr>
          <a:lstStyle/>
          <a:p>
            <a:pPr indent="-387350" lvl="0" marL="457200" rtl="0" algn="l">
              <a:lnSpc>
                <a:spcPct val="115000"/>
              </a:lnSpc>
              <a:spcBef>
                <a:spcPts val="1200"/>
              </a:spcBef>
              <a:spcAft>
                <a:spcPts val="0"/>
              </a:spcAft>
              <a:buClr>
                <a:schemeClr val="dk1"/>
              </a:buClr>
              <a:buSzPts val="2500"/>
              <a:buChar char="●"/>
            </a:pPr>
            <a:r>
              <a:rPr lang="en-US" sz="2500">
                <a:solidFill>
                  <a:schemeClr val="dk1"/>
                </a:solidFill>
              </a:rPr>
              <a:t>The poly dimethyl sulfoxide chip (PDMS) (see Fig.2) was fabricated by mixture of SYLGARD 184 Silicone Elastomer Base and SYLGARD 184 Silicone Curing Agent (DOW, US) in a ratio of 1 to 10, respectively. The molds with exact properties of OoC chip was filled by mixture, and finally PDMS was thermally fabricated under 100℃.</a:t>
            </a:r>
            <a:endParaRPr sz="2500">
              <a:solidFill>
                <a:schemeClr val="dk1"/>
              </a:solidFill>
            </a:endParaRPr>
          </a:p>
        </p:txBody>
      </p:sp>
      <p:pic>
        <p:nvPicPr>
          <p:cNvPr id="153" name="Google Shape;153;p16"/>
          <p:cNvPicPr preferRelativeResize="0"/>
          <p:nvPr/>
        </p:nvPicPr>
        <p:blipFill>
          <a:blip r:embed="rId9">
            <a:alphaModFix/>
          </a:blip>
          <a:stretch>
            <a:fillRect/>
          </a:stretch>
        </p:blipFill>
        <p:spPr>
          <a:xfrm>
            <a:off x="2328637" y="23311489"/>
            <a:ext cx="6078729" cy="5345100"/>
          </a:xfrm>
          <a:prstGeom prst="rect">
            <a:avLst/>
          </a:prstGeom>
          <a:noFill/>
          <a:ln>
            <a:noFill/>
          </a:ln>
        </p:spPr>
      </p:pic>
      <p:sp>
        <p:nvSpPr>
          <p:cNvPr id="154" name="Google Shape;154;p16"/>
          <p:cNvSpPr txBox="1"/>
          <p:nvPr/>
        </p:nvSpPr>
        <p:spPr>
          <a:xfrm>
            <a:off x="870888" y="29206287"/>
            <a:ext cx="9038100" cy="3574800"/>
          </a:xfrm>
          <a:prstGeom prst="rect">
            <a:avLst/>
          </a:prstGeom>
          <a:solidFill>
            <a:schemeClr val="lt1">
              <a:alpha val="62750"/>
            </a:schemeClr>
          </a:solidFill>
          <a:ln>
            <a:noFill/>
          </a:ln>
        </p:spPr>
        <p:txBody>
          <a:bodyPr anchorCtr="0" anchor="t" bIns="45700" lIns="91425" spcFirstLastPara="1" rIns="91425" wrap="square" tIns="45700">
            <a:spAutoFit/>
          </a:bodyPr>
          <a:lstStyle/>
          <a:p>
            <a:pPr indent="-387350" lvl="0" marL="457200" rtl="0" algn="l">
              <a:lnSpc>
                <a:spcPct val="115000"/>
              </a:lnSpc>
              <a:spcBef>
                <a:spcPts val="1200"/>
              </a:spcBef>
              <a:spcAft>
                <a:spcPts val="0"/>
              </a:spcAft>
              <a:buClr>
                <a:schemeClr val="dk1"/>
              </a:buClr>
              <a:buSzPts val="2500"/>
              <a:buChar char="●"/>
            </a:pPr>
            <a:r>
              <a:rPr lang="en-US" sz="2500">
                <a:solidFill>
                  <a:schemeClr val="dk1"/>
                </a:solidFill>
              </a:rPr>
              <a:t>The fabrication process requires the adhesion of two PDMS components. These elements must be joined to form the initial structure. Subsequently, the lower segment of the OoC must be fused to the corresponding PDMS base through the application of a plasma treatment, ensuring a secure bond. The upper section of the chip is then secured in place using a specialized fixture designed for this purpose (see Fig.3).</a:t>
            </a:r>
            <a:endParaRPr sz="2500">
              <a:solidFill>
                <a:schemeClr val="dk1"/>
              </a:solidFill>
            </a:endParaRPr>
          </a:p>
        </p:txBody>
      </p:sp>
      <p:sp>
        <p:nvSpPr>
          <p:cNvPr id="155" name="Google Shape;155;p16"/>
          <p:cNvSpPr txBox="1"/>
          <p:nvPr/>
        </p:nvSpPr>
        <p:spPr>
          <a:xfrm>
            <a:off x="1043639" y="28656606"/>
            <a:ext cx="9038100" cy="4320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2</a:t>
            </a:r>
            <a:r>
              <a:rPr i="1" lang="en-US" sz="2207">
                <a:solidFill>
                  <a:schemeClr val="dk1"/>
                </a:solidFill>
              </a:rPr>
              <a:t> - The Poly Dimethyl Sulfoxide Chip (PDMS) .</a:t>
            </a:r>
            <a:r>
              <a:rPr b="0" i="1" lang="en-US" sz="2207" u="none" cap="none" strike="noStrike">
                <a:solidFill>
                  <a:schemeClr val="dk1"/>
                </a:solidFill>
                <a:latin typeface="Arial"/>
                <a:ea typeface="Arial"/>
                <a:cs typeface="Arial"/>
                <a:sym typeface="Arial"/>
              </a:rPr>
              <a:t> </a:t>
            </a:r>
            <a:endParaRPr/>
          </a:p>
        </p:txBody>
      </p:sp>
      <p:pic>
        <p:nvPicPr>
          <p:cNvPr id="156" name="Google Shape;156;p16"/>
          <p:cNvPicPr preferRelativeResize="0"/>
          <p:nvPr/>
        </p:nvPicPr>
        <p:blipFill>
          <a:blip r:embed="rId10">
            <a:alphaModFix/>
          </a:blip>
          <a:stretch>
            <a:fillRect/>
          </a:stretch>
        </p:blipFill>
        <p:spPr>
          <a:xfrm>
            <a:off x="1705000" y="32898743"/>
            <a:ext cx="7540776" cy="6435006"/>
          </a:xfrm>
          <a:prstGeom prst="rect">
            <a:avLst/>
          </a:prstGeom>
          <a:noFill/>
          <a:ln>
            <a:noFill/>
          </a:ln>
        </p:spPr>
      </p:pic>
      <p:pic>
        <p:nvPicPr>
          <p:cNvPr id="157" name="Google Shape;157;p16"/>
          <p:cNvPicPr preferRelativeResize="0"/>
          <p:nvPr/>
        </p:nvPicPr>
        <p:blipFill rotWithShape="1">
          <a:blip r:embed="rId11">
            <a:alphaModFix/>
          </a:blip>
          <a:srcRect b="0" l="0" r="0" t="0"/>
          <a:stretch/>
        </p:blipFill>
        <p:spPr>
          <a:xfrm>
            <a:off x="20264750" y="6377475"/>
            <a:ext cx="9973050" cy="6169344"/>
          </a:xfrm>
          <a:prstGeom prst="rect">
            <a:avLst/>
          </a:prstGeom>
          <a:noFill/>
          <a:ln>
            <a:noFill/>
          </a:ln>
        </p:spPr>
      </p:pic>
      <p:pic>
        <p:nvPicPr>
          <p:cNvPr id="158" name="Google Shape;158;p16"/>
          <p:cNvPicPr preferRelativeResize="0"/>
          <p:nvPr/>
        </p:nvPicPr>
        <p:blipFill rotWithShape="1">
          <a:blip r:embed="rId12">
            <a:alphaModFix/>
          </a:blip>
          <a:srcRect b="0" l="0" r="0" t="0"/>
          <a:stretch/>
        </p:blipFill>
        <p:spPr>
          <a:xfrm>
            <a:off x="20264738" y="13584400"/>
            <a:ext cx="9973075" cy="6315000"/>
          </a:xfrm>
          <a:prstGeom prst="rect">
            <a:avLst/>
          </a:prstGeom>
          <a:noFill/>
          <a:ln>
            <a:noFill/>
          </a:ln>
        </p:spPr>
      </p:pic>
      <p:sp>
        <p:nvSpPr>
          <p:cNvPr id="159" name="Google Shape;159;p16"/>
          <p:cNvSpPr txBox="1"/>
          <p:nvPr/>
        </p:nvSpPr>
        <p:spPr>
          <a:xfrm>
            <a:off x="10783239" y="38562156"/>
            <a:ext cx="9038100" cy="7716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5</a:t>
            </a:r>
            <a:r>
              <a:rPr i="1" lang="en-US" sz="2207">
                <a:solidFill>
                  <a:schemeClr val="dk1"/>
                </a:solidFill>
              </a:rPr>
              <a:t> - Partial oxygen pressure vs time values of </a:t>
            </a:r>
            <a:r>
              <a:rPr i="1" lang="en-US" sz="2207">
                <a:solidFill>
                  <a:schemeClr val="dk1"/>
                </a:solidFill>
              </a:rPr>
              <a:t>continuous</a:t>
            </a:r>
            <a:r>
              <a:rPr i="1" lang="en-US" sz="2207">
                <a:solidFill>
                  <a:schemeClr val="dk1"/>
                </a:solidFill>
              </a:rPr>
              <a:t> flow experiment №1.</a:t>
            </a:r>
            <a:r>
              <a:rPr b="0" i="1" lang="en-US" sz="2207" u="none" cap="none" strike="noStrike">
                <a:solidFill>
                  <a:schemeClr val="dk1"/>
                </a:solidFill>
                <a:latin typeface="Arial"/>
                <a:ea typeface="Arial"/>
                <a:cs typeface="Arial"/>
                <a:sym typeface="Arial"/>
              </a:rPr>
              <a:t> </a:t>
            </a:r>
            <a:endParaRPr/>
          </a:p>
        </p:txBody>
      </p:sp>
      <p:sp>
        <p:nvSpPr>
          <p:cNvPr id="160" name="Google Shape;160;p16"/>
          <p:cNvSpPr txBox="1"/>
          <p:nvPr/>
        </p:nvSpPr>
        <p:spPr>
          <a:xfrm>
            <a:off x="20738514" y="12546831"/>
            <a:ext cx="9038100" cy="7716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6</a:t>
            </a:r>
            <a:r>
              <a:rPr i="1" lang="en-US" sz="2207">
                <a:solidFill>
                  <a:schemeClr val="dk1"/>
                </a:solidFill>
              </a:rPr>
              <a:t> - Partial oxygen pressure vs time values of continuous flow experiment №2.</a:t>
            </a:r>
            <a:r>
              <a:rPr b="0" i="1" lang="en-US" sz="2207" u="none" cap="none" strike="noStrike">
                <a:solidFill>
                  <a:schemeClr val="dk1"/>
                </a:solidFill>
                <a:latin typeface="Arial"/>
                <a:ea typeface="Arial"/>
                <a:cs typeface="Arial"/>
                <a:sym typeface="Arial"/>
              </a:rPr>
              <a:t> </a:t>
            </a:r>
            <a:endParaRPr/>
          </a:p>
        </p:txBody>
      </p:sp>
      <p:sp>
        <p:nvSpPr>
          <p:cNvPr id="161" name="Google Shape;161;p16"/>
          <p:cNvSpPr txBox="1"/>
          <p:nvPr/>
        </p:nvSpPr>
        <p:spPr>
          <a:xfrm>
            <a:off x="20834539" y="19729606"/>
            <a:ext cx="9038100" cy="771600"/>
          </a:xfrm>
          <a:prstGeom prst="rect">
            <a:avLst/>
          </a:prstGeom>
          <a:solidFill>
            <a:schemeClr val="lt1">
              <a:alpha val="41960"/>
            </a:schemeClr>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2207" u="none" cap="none" strike="noStrike">
                <a:solidFill>
                  <a:schemeClr val="dk1"/>
                </a:solidFill>
                <a:latin typeface="Arial"/>
                <a:ea typeface="Arial"/>
                <a:cs typeface="Arial"/>
                <a:sym typeface="Arial"/>
              </a:rPr>
              <a:t>Fig.</a:t>
            </a:r>
            <a:r>
              <a:rPr i="1" lang="en-US" sz="2207">
                <a:solidFill>
                  <a:schemeClr val="dk1"/>
                </a:solidFill>
              </a:rPr>
              <a:t>7</a:t>
            </a:r>
            <a:r>
              <a:rPr i="1" lang="en-US" sz="2207">
                <a:solidFill>
                  <a:schemeClr val="dk1"/>
                </a:solidFill>
              </a:rPr>
              <a:t> - Partial oxygen pressure vs time values of continuous flow experiment №3.</a:t>
            </a:r>
            <a:r>
              <a:rPr b="0" i="1" lang="en-US" sz="2207" u="none" cap="none" strike="noStrike">
                <a:solidFill>
                  <a:schemeClr val="dk1"/>
                </a:solidFill>
                <a:latin typeface="Arial"/>
                <a:ea typeface="Arial"/>
                <a:cs typeface="Arial"/>
                <a:sym typeface="Arial"/>
              </a:rPr>
              <a:t> </a:t>
            </a:r>
            <a:endParaRPr/>
          </a:p>
        </p:txBody>
      </p:sp>
      <p:cxnSp>
        <p:nvCxnSpPr>
          <p:cNvPr id="162" name="Google Shape;162;p16"/>
          <p:cNvCxnSpPr/>
          <p:nvPr/>
        </p:nvCxnSpPr>
        <p:spPr>
          <a:xfrm>
            <a:off x="20696528" y="30623430"/>
            <a:ext cx="8420100" cy="0"/>
          </a:xfrm>
          <a:prstGeom prst="straightConnector1">
            <a:avLst/>
          </a:prstGeom>
          <a:noFill/>
          <a:ln cap="flat" cmpd="sng" w="25400">
            <a:solidFill>
              <a:schemeClr val="dk1"/>
            </a:solidFill>
            <a:prstDash val="dash"/>
            <a:round/>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Research Poster Template">
  <a:themeElements>
    <a:clrScheme name="Violet II">
      <a:dk1>
        <a:srgbClr val="000000"/>
      </a:dk1>
      <a:lt1>
        <a:srgbClr val="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