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94" r:id="rId3"/>
    <p:sldId id="258" r:id="rId4"/>
    <p:sldId id="295" r:id="rId5"/>
    <p:sldId id="261" r:id="rId6"/>
    <p:sldId id="262" r:id="rId7"/>
    <p:sldId id="263" r:id="rId8"/>
    <p:sldId id="293" r:id="rId9"/>
    <p:sldId id="264" r:id="rId10"/>
    <p:sldId id="292" r:id="rId11"/>
    <p:sldId id="290" r:id="rId12"/>
    <p:sldId id="291" r:id="rId13"/>
    <p:sldId id="296" r:id="rId14"/>
    <p:sldId id="289" r:id="rId15"/>
    <p:sldId id="265" r:id="rId16"/>
    <p:sldId id="270" r:id="rId17"/>
    <p:sldId id="268" r:id="rId18"/>
    <p:sldId id="269" r:id="rId19"/>
    <p:sldId id="276" r:id="rId20"/>
    <p:sldId id="275" r:id="rId21"/>
    <p:sldId id="272" r:id="rId22"/>
    <p:sldId id="271" r:id="rId23"/>
    <p:sldId id="273" r:id="rId24"/>
    <p:sldId id="274" r:id="rId25"/>
    <p:sldId id="277" r:id="rId26"/>
    <p:sldId id="279" r:id="rId27"/>
    <p:sldId id="282" r:id="rId28"/>
    <p:sldId id="288" r:id="rId29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9" autoAdjust="0"/>
    <p:restoredTop sz="99543" autoAdjust="0"/>
  </p:normalViewPr>
  <p:slideViewPr>
    <p:cSldViewPr snapToGrid="0" showGuides="1">
      <p:cViewPr>
        <p:scale>
          <a:sx n="75" d="100"/>
          <a:sy n="75" d="100"/>
        </p:scale>
        <p:origin x="-1080" y="-45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475EB-B7B5-4B29-A5E6-84D09FA72A62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411BA-224B-4BB0-9818-FE9FE02191E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74921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C6EDA-F589-4FB8-8717-ED4E6274BDB9}" type="slidenum">
              <a:rPr lang="lv-LV" smtClean="0"/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75959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C6EDA-F589-4FB8-8717-ED4E6274BDB9}" type="slidenum">
              <a:rPr lang="lv-LV" smtClean="0"/>
              <a:t>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19323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C6EDA-F589-4FB8-8717-ED4E6274BDB9}" type="slidenum">
              <a:rPr lang="lv-LV" smtClean="0"/>
              <a:t>28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8044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37ACF4-B946-4495-8DB7-D32529A9B9CB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21281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37ACF4-B946-4495-8DB7-D32529A9B9CB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1293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37ACF4-B946-4495-8DB7-D32529A9B9CB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79810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54864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37ACF4-B946-4495-8DB7-D32529A9B9CB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0768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37ACF4-B946-4495-8DB7-D32529A9B9CB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6505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37ACF4-B946-4495-8DB7-D32529A9B9CB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6343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37ACF4-B946-4495-8DB7-D32529A9B9CB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09318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37ACF4-B946-4495-8DB7-D32529A9B9CB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573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37ACF4-B946-4495-8DB7-D32529A9B9CB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34369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37ACF4-B946-4495-8DB7-D32529A9B9CB}" type="datetimeFigureOut">
              <a:rPr lang="lv-LV" smtClean="0"/>
              <a:t>2015.10.13.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AF911-384D-458C-844F-8A4E9D76229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42995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276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50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37743" y="5766912"/>
            <a:ext cx="4554257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3200" b="1" spc="700" dirty="0" smtClean="0"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3100" dirty="0" smtClean="0">
                <a:latin typeface="Segoe UI" pitchFamily="34" charset="0"/>
                <a:cs typeface="Segoe UI" pitchFamily="34" charset="0"/>
              </a:rPr>
              <a:t/>
            </a:r>
            <a:br>
              <a:rPr lang="lv-LV" sz="3100" dirty="0" smtClean="0">
                <a:latin typeface="Segoe UI" pitchFamily="34" charset="0"/>
                <a:cs typeface="Segoe UI" pitchFamily="34" charset="0"/>
              </a:rPr>
            </a:br>
            <a:r>
              <a:rPr lang="lv-LV" sz="2000" spc="2000" dirty="0" smtClean="0"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3100" dirty="0" smtClean="0">
                <a:latin typeface="Segoe UI" pitchFamily="34" charset="0"/>
                <a:cs typeface="Segoe UI" pitchFamily="34" charset="0"/>
              </a:rPr>
              <a:t/>
            </a:r>
            <a:br>
              <a:rPr lang="lv-LV" sz="3100" dirty="0" smtClean="0">
                <a:latin typeface="Segoe UI" pitchFamily="34" charset="0"/>
                <a:cs typeface="Segoe UI" pitchFamily="34" charset="0"/>
              </a:rPr>
            </a:br>
            <a:r>
              <a:rPr lang="lv-LV" sz="1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1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1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1700" dirty="0">
              <a:solidFill>
                <a:schemeClr val="tx1">
                  <a:lumMod val="65000"/>
                  <a:lumOff val="3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14" y="6206401"/>
            <a:ext cx="1786382" cy="583864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775" y="6206401"/>
            <a:ext cx="1812925" cy="63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82" y="1604787"/>
            <a:ext cx="3379634" cy="36469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964" y="0"/>
            <a:ext cx="6706036" cy="63651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WINDSHIELD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95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82" y="1606285"/>
            <a:ext cx="3378245" cy="36454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964" y="0"/>
            <a:ext cx="6706036" cy="63651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GREEN ZONE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16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0" y="1606285"/>
            <a:ext cx="3378245" cy="36454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964" y="0"/>
            <a:ext cx="6706036" cy="63651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WATER PLACES 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23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0" y="1607017"/>
            <a:ext cx="3378245" cy="36446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964" y="0"/>
            <a:ext cx="6706036" cy="63651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SHELTER FROM THE BURNING SUN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3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82" y="1606284"/>
            <a:ext cx="3379634" cy="36455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330" y="0"/>
            <a:ext cx="6703670" cy="63651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5 LINKED ELEMENTS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39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37" b="-1"/>
          <a:stretch/>
        </p:blipFill>
        <p:spPr>
          <a:xfrm>
            <a:off x="2400300" y="-19050"/>
            <a:ext cx="7391400" cy="68770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07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847" y="0"/>
            <a:ext cx="823430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37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427" y="1430868"/>
            <a:ext cx="7458208" cy="304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287688" y="4633788"/>
            <a:ext cx="28803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2000" dirty="0">
                <a:latin typeface="Segoe UI" pitchFamily="34" charset="0"/>
                <a:cs typeface="Segoe UI" pitchFamily="34" charset="0"/>
              </a:rPr>
              <a:t>V=15600 m³</a:t>
            </a:r>
          </a:p>
          <a:p>
            <a:r>
              <a:rPr lang="lv-LV" sz="2000" dirty="0">
                <a:latin typeface="Segoe UI" pitchFamily="34" charset="0"/>
                <a:cs typeface="Segoe UI" pitchFamily="34" charset="0"/>
              </a:rPr>
              <a:t>S=4450 m²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00056" y="4633788"/>
            <a:ext cx="28803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2000" dirty="0">
                <a:latin typeface="Segoe UI" pitchFamily="34" charset="0"/>
                <a:cs typeface="Segoe UI" pitchFamily="34" charset="0"/>
              </a:rPr>
              <a:t>V=15600 m³</a:t>
            </a:r>
          </a:p>
          <a:p>
            <a:r>
              <a:rPr lang="lv-LV" sz="2000" dirty="0">
                <a:latin typeface="Segoe UI" pitchFamily="34" charset="0"/>
                <a:cs typeface="Segoe UI" pitchFamily="34" charset="0"/>
              </a:rPr>
              <a:t>S=3750 </a:t>
            </a:r>
            <a:r>
              <a:rPr lang="lv-LV" sz="2000" dirty="0" smtClean="0">
                <a:latin typeface="Segoe UI" pitchFamily="34" charset="0"/>
                <a:cs typeface="Segoe UI" pitchFamily="34" charset="0"/>
              </a:rPr>
              <a:t>m²</a:t>
            </a:r>
            <a:endParaRPr lang="lv-LV" sz="200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15%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REDUCED BUILDING ENVELOPE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76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rista\Desktop\New folder (3)\KONCEPTI_1-Mode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893" y="383619"/>
            <a:ext cx="7088452" cy="5011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892000" y="4825528"/>
            <a:ext cx="28803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2000" dirty="0">
                <a:latin typeface="Segoe UI" pitchFamily="34" charset="0"/>
                <a:cs typeface="Segoe UI" pitchFamily="34" charset="0"/>
              </a:rPr>
              <a:t>Unheated shell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63680" y="4825528"/>
            <a:ext cx="28803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2000" dirty="0">
                <a:latin typeface="Segoe UI" pitchFamily="34" charset="0"/>
                <a:cs typeface="Segoe UI" pitchFamily="34" charset="0"/>
              </a:rPr>
              <a:t>Heated core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PROTECTED BUILDING VOLUME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5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52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861" y="2264981"/>
            <a:ext cx="2248420" cy="24722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76" y="2192866"/>
            <a:ext cx="2326128" cy="2472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841" y="2211428"/>
            <a:ext cx="2366203" cy="24722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9405" y="2210762"/>
            <a:ext cx="2291613" cy="247226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29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26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102790" y="1822844"/>
            <a:ext cx="28803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700" cap="all" dirty="0" smtClean="0">
                <a:latin typeface="Segoe UI" pitchFamily="34" charset="0"/>
                <a:cs typeface="Segoe UI" pitchFamily="34" charset="0"/>
              </a:rPr>
              <a:t>3 room apartment</a:t>
            </a:r>
            <a:endParaRPr lang="lv-LV" sz="1700" cap="all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02790" y="1141053"/>
            <a:ext cx="28803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700" cap="all" dirty="0" smtClean="0">
                <a:latin typeface="Segoe UI" pitchFamily="34" charset="0"/>
                <a:cs typeface="Segoe UI" pitchFamily="34" charset="0"/>
              </a:rPr>
              <a:t>2 room apartment</a:t>
            </a:r>
            <a:endParaRPr lang="lv-LV" sz="1700" cap="all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54172" y="502518"/>
            <a:ext cx="28803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700" cap="all" dirty="0" smtClean="0">
                <a:latin typeface="Segoe UI" pitchFamily="34" charset="0"/>
                <a:cs typeface="Segoe UI" pitchFamily="34" charset="0"/>
              </a:rPr>
              <a:t>Studio apartment</a:t>
            </a:r>
            <a:endParaRPr lang="lv-LV" sz="1700" cap="all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102790" y="4912708"/>
            <a:ext cx="28803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700" cap="all" dirty="0" smtClean="0">
                <a:latin typeface="Segoe UI" pitchFamily="34" charset="0"/>
                <a:cs typeface="Segoe UI" pitchFamily="34" charset="0"/>
              </a:rPr>
              <a:t>Indoor public space</a:t>
            </a:r>
            <a:endParaRPr lang="lv-LV" sz="1700" cap="all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154172" y="3772777"/>
            <a:ext cx="282893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700" cap="all" dirty="0" smtClean="0">
                <a:latin typeface="Segoe UI" pitchFamily="34" charset="0"/>
                <a:cs typeface="Segoe UI" pitchFamily="34" charset="0"/>
              </a:rPr>
              <a:t>2 storey 4 room apartment</a:t>
            </a:r>
            <a:endParaRPr lang="lv-LV" sz="1700" cap="all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255190" y="2767698"/>
            <a:ext cx="28803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700" cap="all" dirty="0">
                <a:latin typeface="Segoe UI" pitchFamily="34" charset="0"/>
                <a:cs typeface="Segoe UI" pitchFamily="34" charset="0"/>
              </a:rPr>
              <a:t>2 storey </a:t>
            </a:r>
            <a:r>
              <a:rPr lang="lv-LV" sz="1700" cap="all" dirty="0" smtClean="0">
                <a:latin typeface="Segoe UI" pitchFamily="34" charset="0"/>
                <a:cs typeface="Segoe UI" pitchFamily="34" charset="0"/>
              </a:rPr>
              <a:t>3 </a:t>
            </a:r>
            <a:r>
              <a:rPr lang="lv-LV" sz="1700" cap="all" dirty="0">
                <a:latin typeface="Segoe UI" pitchFamily="34" charset="0"/>
                <a:cs typeface="Segoe UI" pitchFamily="34" charset="0"/>
              </a:rPr>
              <a:t>room apartment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95" y="-586825"/>
            <a:ext cx="4652210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309" y="-491067"/>
            <a:ext cx="1841757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ARRANGEMENT OF APARTMENTS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03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Krista\Desktop\New folder (3)\2s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88" y="240768"/>
            <a:ext cx="5960822" cy="600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Krista\Desktop\New folder (3)\Untitled-3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2" r="36959"/>
          <a:stretch/>
        </p:blipFill>
        <p:spPr bwMode="auto">
          <a:xfrm>
            <a:off x="7279679" y="1797313"/>
            <a:ext cx="3152849" cy="244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C:\Users\Krista\Desktop\New folder (3)\Untitled-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24" b="60944"/>
          <a:stretch/>
        </p:blipFill>
        <p:spPr bwMode="auto">
          <a:xfrm>
            <a:off x="8360453" y="3730888"/>
            <a:ext cx="1933576" cy="86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TYPICAL FLOOR PLAN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6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409" y="0"/>
            <a:ext cx="7793182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64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734" y="188587"/>
            <a:ext cx="2678426" cy="2864176"/>
          </a:xfrm>
          <a:prstGeom prst="rect">
            <a:avLst/>
          </a:prstGeom>
        </p:spPr>
      </p:pic>
      <p:pic>
        <p:nvPicPr>
          <p:cNvPr id="5122" name="Picture 2" descr="C:\Users\Krista\Desktop\New folder (3)\VENTI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98113"/>
            <a:ext cx="4916501" cy="603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VENTILATION CONCEPT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3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3230" y="16934"/>
            <a:ext cx="2664930" cy="3111237"/>
          </a:xfrm>
          <a:prstGeom prst="rect">
            <a:avLst/>
          </a:prstGeom>
        </p:spPr>
      </p:pic>
      <p:pic>
        <p:nvPicPr>
          <p:cNvPr id="6146" name="Picture 2" descr="C:\Users\Krista\Desktop\New folder (3)\ENERG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052" y="10585"/>
            <a:ext cx="5245497" cy="670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ENERGY CONCEPT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1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787" y="275166"/>
            <a:ext cx="2469620" cy="2665697"/>
          </a:xfrm>
          <a:prstGeom prst="rect">
            <a:avLst/>
          </a:prstGeom>
        </p:spPr>
      </p:pic>
      <p:pic>
        <p:nvPicPr>
          <p:cNvPr id="7170" name="Picture 2" descr="C:\Users\Krista\Desktop\New folder (3)\UDEN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036" y="-126070"/>
            <a:ext cx="9063928" cy="673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WATER CYCLE CONCEPT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05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456" y="-290460"/>
            <a:ext cx="3930075" cy="70684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151" y="0"/>
            <a:ext cx="4943690" cy="60607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DESIGN DETAILS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24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6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14" y="6206401"/>
            <a:ext cx="1786382" cy="58386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37743" y="5766912"/>
            <a:ext cx="4554257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3200" b="1" spc="700" dirty="0" smtClean="0"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3100" dirty="0" smtClean="0">
                <a:latin typeface="Segoe UI" pitchFamily="34" charset="0"/>
                <a:cs typeface="Segoe UI" pitchFamily="34" charset="0"/>
              </a:rPr>
              <a:t/>
            </a:r>
            <a:br>
              <a:rPr lang="lv-LV" sz="3100" dirty="0" smtClean="0">
                <a:latin typeface="Segoe UI" pitchFamily="34" charset="0"/>
                <a:cs typeface="Segoe UI" pitchFamily="34" charset="0"/>
              </a:rPr>
            </a:br>
            <a:r>
              <a:rPr lang="lv-LV" sz="2000" spc="2000" dirty="0" smtClean="0"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3100" dirty="0" smtClean="0">
                <a:latin typeface="Segoe UI" pitchFamily="34" charset="0"/>
                <a:cs typeface="Segoe UI" pitchFamily="34" charset="0"/>
              </a:rPr>
              <a:t/>
            </a:r>
            <a:br>
              <a:rPr lang="lv-LV" sz="3100" dirty="0" smtClean="0">
                <a:latin typeface="Segoe UI" pitchFamily="34" charset="0"/>
                <a:cs typeface="Segoe UI" pitchFamily="34" charset="0"/>
              </a:rPr>
            </a:br>
            <a:r>
              <a:rPr lang="lv-LV" sz="1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1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17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1700" dirty="0">
              <a:solidFill>
                <a:schemeClr val="tx1">
                  <a:lumMod val="65000"/>
                  <a:lumOff val="3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4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561" y="703606"/>
            <a:ext cx="4678877" cy="504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51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73" b="22975"/>
          <a:stretch/>
        </p:blipFill>
        <p:spPr>
          <a:xfrm>
            <a:off x="2688710" y="146305"/>
            <a:ext cx="7007690" cy="5814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MAIN </a:t>
            </a:r>
            <a:r>
              <a:rPr lang="lv-LV" sz="1700" spc="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AXES WITH 4 ELEMENTS</a:t>
            </a:r>
          </a:p>
        </p:txBody>
      </p:sp>
    </p:spTree>
    <p:extLst>
      <p:ext uri="{BB962C8B-B14F-4D97-AF65-F5344CB8AC3E}">
        <p14:creationId xmlns:p14="http://schemas.microsoft.com/office/powerpoint/2010/main" val="41039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4" b="22043"/>
          <a:stretch/>
        </p:blipFill>
        <p:spPr>
          <a:xfrm>
            <a:off x="2703157" y="253895"/>
            <a:ext cx="7044966" cy="5814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LEVELS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61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5" t="21479" r="3994" b="24778"/>
          <a:stretch/>
        </p:blipFill>
        <p:spPr>
          <a:xfrm>
            <a:off x="3186007" y="499533"/>
            <a:ext cx="6135793" cy="52747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01" y="4144186"/>
            <a:ext cx="2516767" cy="162272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UNDERGROUND PARKING LOOPS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3529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236" y="644296"/>
            <a:ext cx="6769082" cy="52146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MULTIPLE COMMUNITY FUNCTIONS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28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4" r="12015" b="5877"/>
          <a:stretch/>
        </p:blipFill>
        <p:spPr>
          <a:xfrm>
            <a:off x="3056467" y="270612"/>
            <a:ext cx="6561666" cy="54613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ACCESSIBILITY AND CONNECTIONS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81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68" b="24208"/>
          <a:stretch/>
        </p:blipFill>
        <p:spPr>
          <a:xfrm>
            <a:off x="2737026" y="80206"/>
            <a:ext cx="6975553" cy="5814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365174"/>
            <a:ext cx="12192000" cy="492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144000" y="6365175"/>
            <a:ext cx="3048000" cy="492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spc="8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THE 5 ELEMENTS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1000" spc="155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TEAM LATVIA</a:t>
            </a:r>
            <a: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/>
            </a:r>
            <a:br>
              <a:rPr lang="lv-LV" sz="14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</a:b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Krista Krancina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Janis Pomerancevs </a:t>
            </a:r>
            <a:r>
              <a:rPr lang="lv-LV" sz="900" b="1" spc="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900" spc="100" dirty="0" smtClean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 Elina Skudra</a:t>
            </a:r>
            <a:endParaRPr lang="lv-LV" sz="900" spc="1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6365173"/>
            <a:ext cx="6096000" cy="492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lv-LV" sz="17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lv-LV" sz="1700" spc="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OPTIMAL ROTATION OF THE BUILDING BLOCKS</a:t>
            </a:r>
            <a:endParaRPr lang="lv-LV" sz="1700" spc="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5957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. Krancina_E. Skudra_J. Pomerancevs_Latvia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K. Krancina_E. Skudra_J. Pomerancevs_Latvia 2</Template>
  <TotalTime>764</TotalTime>
  <Words>201</Words>
  <Application>Microsoft Office PowerPoint</Application>
  <PresentationFormat>Custom</PresentationFormat>
  <Paragraphs>62</Paragraphs>
  <Slides>28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K. Krancina_E. Skudra_J. Pomerancevs_Latvia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Dators</dc:creator>
  <cp:lastModifiedBy>Ainash Shagmanova</cp:lastModifiedBy>
  <cp:revision>51</cp:revision>
  <dcterms:created xsi:type="dcterms:W3CDTF">2015-05-06T11:34:36Z</dcterms:created>
  <dcterms:modified xsi:type="dcterms:W3CDTF">2015-10-13T09:57:03Z</dcterms:modified>
</cp:coreProperties>
</file>