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5" r:id="rId6"/>
    <p:sldId id="264" r:id="rId7"/>
    <p:sldId id="263" r:id="rId8"/>
    <p:sldId id="270" r:id="rId9"/>
    <p:sldId id="269" r:id="rId10"/>
    <p:sldId id="268" r:id="rId11"/>
    <p:sldId id="267" r:id="rId12"/>
    <p:sldId id="262" r:id="rId13"/>
    <p:sldId id="273" r:id="rId14"/>
    <p:sldId id="272" r:id="rId15"/>
    <p:sldId id="271" r:id="rId16"/>
    <p:sldId id="261" r:id="rId17"/>
    <p:sldId id="277" r:id="rId18"/>
    <p:sldId id="276" r:id="rId19"/>
    <p:sldId id="275" r:id="rId20"/>
    <p:sldId id="274" r:id="rId21"/>
    <p:sldId id="291" r:id="rId22"/>
    <p:sldId id="278" r:id="rId23"/>
    <p:sldId id="290" r:id="rId24"/>
    <p:sldId id="279" r:id="rId25"/>
    <p:sldId id="282" r:id="rId26"/>
    <p:sldId id="281" r:id="rId27"/>
    <p:sldId id="284" r:id="rId28"/>
    <p:sldId id="286" r:id="rId29"/>
    <p:sldId id="287" r:id="rId30"/>
    <p:sldId id="288" r:id="rId31"/>
    <p:sldId id="280" r:id="rId32"/>
    <p:sldId id="289" r:id="rId33"/>
    <p:sldId id="292" r:id="rId34"/>
  </p:sldIdLst>
  <p:sldSz cx="5851525" cy="3292475"/>
  <p:notesSz cx="6858000" cy="9144000"/>
  <p:defaultTextStyle>
    <a:defPPr>
      <a:defRPr lang="en-US"/>
    </a:defPPr>
    <a:lvl1pPr marL="0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92553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85105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77658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70213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62764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755318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047870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340422" algn="l" defTabSz="5851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7">
          <p15:clr>
            <a:srgbClr val="A4A3A4"/>
          </p15:clr>
        </p15:guide>
        <p15:guide id="2" pos="1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2" d="100"/>
          <a:sy n="182" d="100"/>
        </p:scale>
        <p:origin x="-612" y="-84"/>
      </p:cViewPr>
      <p:guideLst>
        <p:guide orient="horz" pos="1037"/>
        <p:guide pos="18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8865" y="1022803"/>
            <a:ext cx="4973796" cy="705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729" y="1865738"/>
            <a:ext cx="4096068" cy="8414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5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7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0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2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5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7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40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539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677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42356" y="99078"/>
            <a:ext cx="1316593" cy="210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576" y="99078"/>
            <a:ext cx="3852254" cy="210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793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6048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230" y="2115722"/>
            <a:ext cx="4973796" cy="6539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30" y="1395492"/>
            <a:ext cx="4973796" cy="720228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25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851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87765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17021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46276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75531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20478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34042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5015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576" y="576185"/>
            <a:ext cx="2584424" cy="16294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4525" y="576185"/>
            <a:ext cx="2584424" cy="162947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0476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576" y="131852"/>
            <a:ext cx="5266373" cy="5487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577" y="736997"/>
            <a:ext cx="2585440" cy="307146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553" indent="0">
              <a:buNone/>
              <a:defRPr sz="1300" b="1"/>
            </a:lvl2pPr>
            <a:lvl3pPr marL="585105" indent="0">
              <a:buNone/>
              <a:defRPr sz="1200" b="1"/>
            </a:lvl3pPr>
            <a:lvl4pPr marL="877658" indent="0">
              <a:buNone/>
              <a:defRPr sz="1100" b="1"/>
            </a:lvl4pPr>
            <a:lvl5pPr marL="1170213" indent="0">
              <a:buNone/>
              <a:defRPr sz="1100" b="1"/>
            </a:lvl5pPr>
            <a:lvl6pPr marL="1462764" indent="0">
              <a:buNone/>
              <a:defRPr sz="1100" b="1"/>
            </a:lvl6pPr>
            <a:lvl7pPr marL="1755318" indent="0">
              <a:buNone/>
              <a:defRPr sz="1100" b="1"/>
            </a:lvl7pPr>
            <a:lvl8pPr marL="2047870" indent="0">
              <a:buNone/>
              <a:defRPr sz="1100" b="1"/>
            </a:lvl8pPr>
            <a:lvl9pPr marL="2340422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2577" y="1044142"/>
            <a:ext cx="2585440" cy="189698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72496" y="736997"/>
            <a:ext cx="2586456" cy="307146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553" indent="0">
              <a:buNone/>
              <a:defRPr sz="1300" b="1"/>
            </a:lvl2pPr>
            <a:lvl3pPr marL="585105" indent="0">
              <a:buNone/>
              <a:defRPr sz="1200" b="1"/>
            </a:lvl3pPr>
            <a:lvl4pPr marL="877658" indent="0">
              <a:buNone/>
              <a:defRPr sz="1100" b="1"/>
            </a:lvl4pPr>
            <a:lvl5pPr marL="1170213" indent="0">
              <a:buNone/>
              <a:defRPr sz="1100" b="1"/>
            </a:lvl5pPr>
            <a:lvl6pPr marL="1462764" indent="0">
              <a:buNone/>
              <a:defRPr sz="1100" b="1"/>
            </a:lvl6pPr>
            <a:lvl7pPr marL="1755318" indent="0">
              <a:buNone/>
              <a:defRPr sz="1100" b="1"/>
            </a:lvl7pPr>
            <a:lvl8pPr marL="2047870" indent="0">
              <a:buNone/>
              <a:defRPr sz="1100" b="1"/>
            </a:lvl8pPr>
            <a:lvl9pPr marL="2340422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72496" y="1044142"/>
            <a:ext cx="2586456" cy="189698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371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821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85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579" y="131089"/>
            <a:ext cx="1925111" cy="557892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7785" y="131090"/>
            <a:ext cx="3271165" cy="28100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2579" y="688984"/>
            <a:ext cx="1925111" cy="2252143"/>
          </a:xfrm>
        </p:spPr>
        <p:txBody>
          <a:bodyPr/>
          <a:lstStyle>
            <a:lvl1pPr marL="0" indent="0">
              <a:buNone/>
              <a:defRPr sz="800"/>
            </a:lvl1pPr>
            <a:lvl2pPr marL="292553" indent="0">
              <a:buNone/>
              <a:defRPr sz="700"/>
            </a:lvl2pPr>
            <a:lvl3pPr marL="585105" indent="0">
              <a:buNone/>
              <a:defRPr sz="600"/>
            </a:lvl3pPr>
            <a:lvl4pPr marL="877658" indent="0">
              <a:buNone/>
              <a:defRPr sz="500"/>
            </a:lvl4pPr>
            <a:lvl5pPr marL="1170213" indent="0">
              <a:buNone/>
              <a:defRPr sz="500"/>
            </a:lvl5pPr>
            <a:lvl6pPr marL="1462764" indent="0">
              <a:buNone/>
              <a:defRPr sz="500"/>
            </a:lvl6pPr>
            <a:lvl7pPr marL="1755318" indent="0">
              <a:buNone/>
              <a:defRPr sz="500"/>
            </a:lvl7pPr>
            <a:lvl8pPr marL="2047870" indent="0">
              <a:buNone/>
              <a:defRPr sz="500"/>
            </a:lvl8pPr>
            <a:lvl9pPr marL="2340422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911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940" y="2304733"/>
            <a:ext cx="3510915" cy="27208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6940" y="294189"/>
            <a:ext cx="3510915" cy="1975485"/>
          </a:xfrm>
        </p:spPr>
        <p:txBody>
          <a:bodyPr/>
          <a:lstStyle>
            <a:lvl1pPr marL="0" indent="0">
              <a:buNone/>
              <a:defRPr sz="2000"/>
            </a:lvl1pPr>
            <a:lvl2pPr marL="292553" indent="0">
              <a:buNone/>
              <a:defRPr sz="1800"/>
            </a:lvl2pPr>
            <a:lvl3pPr marL="585105" indent="0">
              <a:buNone/>
              <a:defRPr sz="1500"/>
            </a:lvl3pPr>
            <a:lvl4pPr marL="877658" indent="0">
              <a:buNone/>
              <a:defRPr sz="1300"/>
            </a:lvl4pPr>
            <a:lvl5pPr marL="1170213" indent="0">
              <a:buNone/>
              <a:defRPr sz="1300"/>
            </a:lvl5pPr>
            <a:lvl6pPr marL="1462764" indent="0">
              <a:buNone/>
              <a:defRPr sz="1300"/>
            </a:lvl6pPr>
            <a:lvl7pPr marL="1755318" indent="0">
              <a:buNone/>
              <a:defRPr sz="1300"/>
            </a:lvl7pPr>
            <a:lvl8pPr marL="2047870" indent="0">
              <a:buNone/>
              <a:defRPr sz="1300"/>
            </a:lvl8pPr>
            <a:lvl9pPr marL="23404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940" y="2576822"/>
            <a:ext cx="3510915" cy="386408"/>
          </a:xfrm>
        </p:spPr>
        <p:txBody>
          <a:bodyPr/>
          <a:lstStyle>
            <a:lvl1pPr marL="0" indent="0">
              <a:buNone/>
              <a:defRPr sz="800"/>
            </a:lvl1pPr>
            <a:lvl2pPr marL="292553" indent="0">
              <a:buNone/>
              <a:defRPr sz="700"/>
            </a:lvl2pPr>
            <a:lvl3pPr marL="585105" indent="0">
              <a:buNone/>
              <a:defRPr sz="600"/>
            </a:lvl3pPr>
            <a:lvl4pPr marL="877658" indent="0">
              <a:buNone/>
              <a:defRPr sz="500"/>
            </a:lvl4pPr>
            <a:lvl5pPr marL="1170213" indent="0">
              <a:buNone/>
              <a:defRPr sz="500"/>
            </a:lvl5pPr>
            <a:lvl6pPr marL="1462764" indent="0">
              <a:buNone/>
              <a:defRPr sz="500"/>
            </a:lvl6pPr>
            <a:lvl7pPr marL="1755318" indent="0">
              <a:buNone/>
              <a:defRPr sz="500"/>
            </a:lvl7pPr>
            <a:lvl8pPr marL="2047870" indent="0">
              <a:buNone/>
              <a:defRPr sz="500"/>
            </a:lvl8pPr>
            <a:lvl9pPr marL="2340422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1067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2576" y="131852"/>
            <a:ext cx="5266373" cy="548746"/>
          </a:xfrm>
          <a:prstGeom prst="rect">
            <a:avLst/>
          </a:prstGeom>
        </p:spPr>
        <p:txBody>
          <a:bodyPr vert="horz" lIns="58510" tIns="29256" rIns="58510" bIns="292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576" y="768246"/>
            <a:ext cx="5266373" cy="2172882"/>
          </a:xfrm>
          <a:prstGeom prst="rect">
            <a:avLst/>
          </a:prstGeom>
        </p:spPr>
        <p:txBody>
          <a:bodyPr vert="horz" lIns="58510" tIns="29256" rIns="58510" bIns="292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576" y="3051637"/>
            <a:ext cx="1365356" cy="175294"/>
          </a:xfrm>
          <a:prstGeom prst="rect">
            <a:avLst/>
          </a:prstGeom>
        </p:spPr>
        <p:txBody>
          <a:bodyPr vert="horz" lIns="58510" tIns="29256" rIns="58510" bIns="29256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2B5-6917-45B3-A14E-2A845F04866D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9271" y="3051637"/>
            <a:ext cx="1852983" cy="175294"/>
          </a:xfrm>
          <a:prstGeom prst="rect">
            <a:avLst/>
          </a:prstGeom>
        </p:spPr>
        <p:txBody>
          <a:bodyPr vert="horz" lIns="58510" tIns="29256" rIns="58510" bIns="29256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3593" y="3051637"/>
            <a:ext cx="1365356" cy="175294"/>
          </a:xfrm>
          <a:prstGeom prst="rect">
            <a:avLst/>
          </a:prstGeom>
        </p:spPr>
        <p:txBody>
          <a:bodyPr vert="horz" lIns="58510" tIns="29256" rIns="58510" bIns="29256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B85BB-B624-46E7-B8FF-0F89262A5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4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585105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415" indent="-219415" algn="l" defTabSz="5851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5399" indent="-182846" algn="l" defTabSz="58510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382" indent="-146277" algn="l" defTabSz="58510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5" indent="-146277" algn="l" defTabSz="585105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488" indent="-146277" algn="l" defTabSz="585105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041" indent="-146277" algn="l" defTabSz="58510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595" indent="-146277" algn="l" defTabSz="58510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147" indent="-146277" algn="l" defTabSz="58510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86700" indent="-146277" algn="l" defTabSz="58510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553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5105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7658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213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2764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5318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47870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0422" algn="l" defTabSz="585105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Facultate\concurs\PPT ASTANA\1.tit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2" y="3017837"/>
            <a:ext cx="685800" cy="23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035109"/>
      </p:ext>
    </p:extLst>
  </p:cSld>
  <p:clrMapOvr>
    <a:masterClrMapping/>
  </p:clrMapOvr>
  <p:transition advTm="392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Facultate\concurs\PPT ASTANA\6.3  formare ansamb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4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79023"/>
      </p:ext>
    </p:extLst>
  </p:cSld>
  <p:clrMapOvr>
    <a:masterClrMapping/>
  </p:clrMapOvr>
  <p:transition advTm="26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Facultate\concurs\PPT ASTANA\6.4 formare ansamb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021922"/>
      </p:ext>
    </p:extLst>
  </p:cSld>
  <p:clrMapOvr>
    <a:masterClrMapping/>
  </p:clrMapOvr>
  <p:transition advTm="26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25370"/>
      </p:ext>
    </p:extLst>
  </p:cSld>
  <p:clrMapOvr>
    <a:masterClrMapping/>
  </p:clrMapOvr>
  <p:transition advTm="103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Facultate\concurs\PPT ASTANA\7.1 IC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673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Facultate\concurs\PPT ASTANA\7.2 IC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5851525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843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Facultate\concurs\PPT ASTANA\7.3 IC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494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Facultate\concurs\PPT ASTANA\8.1scheme formare apartamen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851526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106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Facultate\concurs\PPT ASTANA\8.2 scheme formare apartamen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720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85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Facultate\concurs\PPT ASTANA\9.planuri mic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57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06927"/>
      </p:ext>
    </p:extLst>
  </p:cSld>
  <p:clrMapOvr>
    <a:masterClrMapping/>
  </p:clrMapOvr>
  <p:transition advTm="486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88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70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388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Facultate\concurs\PPT ASTANA\andrei ppt\winter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6" y="-1516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819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50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86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76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Facultate\concurs\PPT ASTANA\andrei ppt\shadow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2" y="0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436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Facultate\concurs\PPT ASTANA\24.detal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91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51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Facultate\concurs\PPT ASTANA\4.1 formare vol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851526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04810"/>
      </p:ext>
    </p:extLst>
  </p:cSld>
  <p:clrMapOvr>
    <a:masterClrMapping/>
  </p:clrMapOvr>
  <p:transition advTm="168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Facultate\concurs\PPT ASTANA\andrei ppt\tab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851526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968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Facultate\concurs\PPT ASTANA\andrei ppt\summer pla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620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Facultate\concurs\PPT ASTANA\andrei ppt\winter pla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6" y="0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18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"/>
            <a:ext cx="5851525" cy="329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07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Facultate\concurs\PPT ASTANA\4.2 formare vol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851526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41072"/>
      </p:ext>
    </p:extLst>
  </p:cSld>
  <p:clrMapOvr>
    <a:masterClrMapping/>
  </p:clrMapOvr>
  <p:transition advTm="97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Facultate\concurs\PPT ASTANA\4.3  formare vol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33" y="0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921575"/>
      </p:ext>
    </p:extLst>
  </p:cSld>
  <p:clrMapOvr>
    <a:masterClrMapping/>
  </p:clrMapOvr>
  <p:transition advTm="18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Facultate\concurs\PPT ASTANA\4.4 formare vol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5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402604"/>
      </p:ext>
    </p:extLst>
  </p:cSld>
  <p:clrMapOvr>
    <a:masterClrMapping/>
  </p:clrMapOvr>
  <p:transition advTm="29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Facultate\concurs\PPT ASTANA\andrei ppt\conte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851526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812448"/>
      </p:ext>
    </p:extLst>
  </p:cSld>
  <p:clrMapOvr>
    <a:masterClrMapping/>
  </p:clrMapOvr>
  <p:transition advTm="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Facultate\concurs\PPT ASTANA\6.1 formare ansamb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5" cy="329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69734"/>
      </p:ext>
    </p:extLst>
  </p:cSld>
  <p:clrMapOvr>
    <a:masterClrMapping/>
  </p:clrMapOvr>
  <p:transition advTm="15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Facultate\concurs\PPT ASTANA\6.2 formare ansamb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51526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484135"/>
      </p:ext>
    </p:extLst>
  </p:cSld>
  <p:clrMapOvr>
    <a:masterClrMapping/>
  </p:clrMapOvr>
  <p:transition advTm="69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Custom</PresentationFormat>
  <Paragraphs>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Valeria</dc:creator>
  <cp:lastModifiedBy>Ainash Shagmanova</cp:lastModifiedBy>
  <cp:revision>32</cp:revision>
  <dcterms:created xsi:type="dcterms:W3CDTF">2015-05-13T13:26:53Z</dcterms:created>
  <dcterms:modified xsi:type="dcterms:W3CDTF">2015-10-13T10:27:17Z</dcterms:modified>
</cp:coreProperties>
</file>