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6" r:id="rId5"/>
    <p:sldId id="265" r:id="rId6"/>
    <p:sldId id="264" r:id="rId7"/>
    <p:sldId id="263" r:id="rId8"/>
    <p:sldId id="270" r:id="rId9"/>
    <p:sldId id="269" r:id="rId10"/>
    <p:sldId id="268" r:id="rId11"/>
    <p:sldId id="267" r:id="rId12"/>
    <p:sldId id="262" r:id="rId13"/>
    <p:sldId id="273" r:id="rId14"/>
    <p:sldId id="272" r:id="rId15"/>
    <p:sldId id="271" r:id="rId16"/>
    <p:sldId id="261" r:id="rId17"/>
    <p:sldId id="277" r:id="rId18"/>
    <p:sldId id="276" r:id="rId19"/>
    <p:sldId id="275" r:id="rId20"/>
    <p:sldId id="274" r:id="rId21"/>
    <p:sldId id="291" r:id="rId22"/>
    <p:sldId id="278" r:id="rId23"/>
    <p:sldId id="290" r:id="rId24"/>
    <p:sldId id="279" r:id="rId25"/>
    <p:sldId id="282" r:id="rId26"/>
    <p:sldId id="281" r:id="rId27"/>
    <p:sldId id="284" r:id="rId28"/>
    <p:sldId id="286" r:id="rId29"/>
    <p:sldId id="287" r:id="rId30"/>
    <p:sldId id="288" r:id="rId31"/>
    <p:sldId id="280" r:id="rId32"/>
    <p:sldId id="289" r:id="rId33"/>
    <p:sldId id="292" r:id="rId34"/>
  </p:sldIdLst>
  <p:sldSz cx="5851525" cy="3292475"/>
  <p:notesSz cx="6858000" cy="9144000"/>
  <p:defaultTextStyle>
    <a:defPPr>
      <a:defRPr lang="en-US"/>
    </a:defPPr>
    <a:lvl1pPr marL="0" algn="l" defTabSz="5851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92553" algn="l" defTabSz="5851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585105" algn="l" defTabSz="5851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877658" algn="l" defTabSz="5851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170213" algn="l" defTabSz="5851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1462764" algn="l" defTabSz="5851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1755318" algn="l" defTabSz="5851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2047870" algn="l" defTabSz="5851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2340422" algn="l" defTabSz="5851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037">
          <p15:clr>
            <a:srgbClr val="A4A3A4"/>
          </p15:clr>
        </p15:guide>
        <p15:guide id="2" pos="184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82" d="100"/>
          <a:sy n="182" d="100"/>
        </p:scale>
        <p:origin x="-612" y="-84"/>
      </p:cViewPr>
      <p:guideLst>
        <p:guide orient="horz" pos="1037"/>
        <p:guide pos="184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8865" y="1022803"/>
            <a:ext cx="4973796" cy="70574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7729" y="1865738"/>
            <a:ext cx="4096068" cy="84141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925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851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776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702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627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55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478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404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A42B5-6917-45B3-A14E-2A845F04866D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B85BB-B624-46E7-B8FF-0F89262A5C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75394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A42B5-6917-45B3-A14E-2A845F04866D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B85BB-B624-46E7-B8FF-0F89262A5C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46773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242356" y="99078"/>
            <a:ext cx="1316593" cy="2106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2576" y="99078"/>
            <a:ext cx="3852254" cy="2106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A42B5-6917-45B3-A14E-2A845F04866D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B85BB-B624-46E7-B8FF-0F89262A5C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07933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A42B5-6917-45B3-A14E-2A845F04866D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B85BB-B624-46E7-B8FF-0F89262A5C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16048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230" y="2115722"/>
            <a:ext cx="4973796" cy="653922"/>
          </a:xfrm>
        </p:spPr>
        <p:txBody>
          <a:bodyPr anchor="t"/>
          <a:lstStyle>
            <a:lvl1pPr algn="l">
              <a:defRPr sz="2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2230" y="1395492"/>
            <a:ext cx="4973796" cy="720228"/>
          </a:xfrm>
        </p:spPr>
        <p:txBody>
          <a:bodyPr anchor="b"/>
          <a:lstStyle>
            <a:lvl1pPr marL="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1pPr>
            <a:lvl2pPr marL="29255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58510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3pPr>
            <a:lvl4pPr marL="877658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17021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46276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755318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204787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340422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A42B5-6917-45B3-A14E-2A845F04866D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B85BB-B624-46E7-B8FF-0F89262A5C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45015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2576" y="576185"/>
            <a:ext cx="2584424" cy="162947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74525" y="576185"/>
            <a:ext cx="2584424" cy="162947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A42B5-6917-45B3-A14E-2A845F04866D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B85BB-B624-46E7-B8FF-0F89262A5C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30476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576" y="131852"/>
            <a:ext cx="5266373" cy="54874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2577" y="736997"/>
            <a:ext cx="2585440" cy="307146"/>
          </a:xfrm>
        </p:spPr>
        <p:txBody>
          <a:bodyPr anchor="b"/>
          <a:lstStyle>
            <a:lvl1pPr marL="0" indent="0">
              <a:buNone/>
              <a:defRPr sz="1500" b="1"/>
            </a:lvl1pPr>
            <a:lvl2pPr marL="292553" indent="0">
              <a:buNone/>
              <a:defRPr sz="1300" b="1"/>
            </a:lvl2pPr>
            <a:lvl3pPr marL="585105" indent="0">
              <a:buNone/>
              <a:defRPr sz="1200" b="1"/>
            </a:lvl3pPr>
            <a:lvl4pPr marL="877658" indent="0">
              <a:buNone/>
              <a:defRPr sz="1100" b="1"/>
            </a:lvl4pPr>
            <a:lvl5pPr marL="1170213" indent="0">
              <a:buNone/>
              <a:defRPr sz="1100" b="1"/>
            </a:lvl5pPr>
            <a:lvl6pPr marL="1462764" indent="0">
              <a:buNone/>
              <a:defRPr sz="1100" b="1"/>
            </a:lvl6pPr>
            <a:lvl7pPr marL="1755318" indent="0">
              <a:buNone/>
              <a:defRPr sz="1100" b="1"/>
            </a:lvl7pPr>
            <a:lvl8pPr marL="2047870" indent="0">
              <a:buNone/>
              <a:defRPr sz="1100" b="1"/>
            </a:lvl8pPr>
            <a:lvl9pPr marL="2340422" indent="0">
              <a:buNone/>
              <a:defRPr sz="1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577" y="1044142"/>
            <a:ext cx="2585440" cy="1896984"/>
          </a:xfrm>
        </p:spPr>
        <p:txBody>
          <a:bodyPr/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72496" y="736997"/>
            <a:ext cx="2586456" cy="307146"/>
          </a:xfrm>
        </p:spPr>
        <p:txBody>
          <a:bodyPr anchor="b"/>
          <a:lstStyle>
            <a:lvl1pPr marL="0" indent="0">
              <a:buNone/>
              <a:defRPr sz="1500" b="1"/>
            </a:lvl1pPr>
            <a:lvl2pPr marL="292553" indent="0">
              <a:buNone/>
              <a:defRPr sz="1300" b="1"/>
            </a:lvl2pPr>
            <a:lvl3pPr marL="585105" indent="0">
              <a:buNone/>
              <a:defRPr sz="1200" b="1"/>
            </a:lvl3pPr>
            <a:lvl4pPr marL="877658" indent="0">
              <a:buNone/>
              <a:defRPr sz="1100" b="1"/>
            </a:lvl4pPr>
            <a:lvl5pPr marL="1170213" indent="0">
              <a:buNone/>
              <a:defRPr sz="1100" b="1"/>
            </a:lvl5pPr>
            <a:lvl6pPr marL="1462764" indent="0">
              <a:buNone/>
              <a:defRPr sz="1100" b="1"/>
            </a:lvl6pPr>
            <a:lvl7pPr marL="1755318" indent="0">
              <a:buNone/>
              <a:defRPr sz="1100" b="1"/>
            </a:lvl7pPr>
            <a:lvl8pPr marL="2047870" indent="0">
              <a:buNone/>
              <a:defRPr sz="1100" b="1"/>
            </a:lvl8pPr>
            <a:lvl9pPr marL="2340422" indent="0">
              <a:buNone/>
              <a:defRPr sz="1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72496" y="1044142"/>
            <a:ext cx="2586456" cy="1896984"/>
          </a:xfrm>
        </p:spPr>
        <p:txBody>
          <a:bodyPr/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A42B5-6917-45B3-A14E-2A845F04866D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B85BB-B624-46E7-B8FF-0F89262A5C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03719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A42B5-6917-45B3-A14E-2A845F04866D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B85BB-B624-46E7-B8FF-0F89262A5C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78212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A42B5-6917-45B3-A14E-2A845F04866D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B85BB-B624-46E7-B8FF-0F89262A5C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64852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579" y="131089"/>
            <a:ext cx="1925111" cy="557892"/>
          </a:xfrm>
        </p:spPr>
        <p:txBody>
          <a:bodyPr anchor="b"/>
          <a:lstStyle>
            <a:lvl1pPr algn="l">
              <a:defRPr sz="13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7785" y="131090"/>
            <a:ext cx="3271165" cy="2810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2579" y="688984"/>
            <a:ext cx="1925111" cy="2252143"/>
          </a:xfrm>
        </p:spPr>
        <p:txBody>
          <a:bodyPr/>
          <a:lstStyle>
            <a:lvl1pPr marL="0" indent="0">
              <a:buNone/>
              <a:defRPr sz="800"/>
            </a:lvl1pPr>
            <a:lvl2pPr marL="292553" indent="0">
              <a:buNone/>
              <a:defRPr sz="700"/>
            </a:lvl2pPr>
            <a:lvl3pPr marL="585105" indent="0">
              <a:buNone/>
              <a:defRPr sz="600"/>
            </a:lvl3pPr>
            <a:lvl4pPr marL="877658" indent="0">
              <a:buNone/>
              <a:defRPr sz="500"/>
            </a:lvl4pPr>
            <a:lvl5pPr marL="1170213" indent="0">
              <a:buNone/>
              <a:defRPr sz="500"/>
            </a:lvl5pPr>
            <a:lvl6pPr marL="1462764" indent="0">
              <a:buNone/>
              <a:defRPr sz="500"/>
            </a:lvl6pPr>
            <a:lvl7pPr marL="1755318" indent="0">
              <a:buNone/>
              <a:defRPr sz="500"/>
            </a:lvl7pPr>
            <a:lvl8pPr marL="2047870" indent="0">
              <a:buNone/>
              <a:defRPr sz="500"/>
            </a:lvl8pPr>
            <a:lvl9pPr marL="2340422" indent="0">
              <a:buNone/>
              <a:defRPr sz="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A42B5-6917-45B3-A14E-2A845F04866D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B85BB-B624-46E7-B8FF-0F89262A5C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39110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940" y="2304733"/>
            <a:ext cx="3510915" cy="272087"/>
          </a:xfrm>
        </p:spPr>
        <p:txBody>
          <a:bodyPr anchor="b"/>
          <a:lstStyle>
            <a:lvl1pPr algn="l">
              <a:defRPr sz="13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46940" y="294189"/>
            <a:ext cx="3510915" cy="1975485"/>
          </a:xfrm>
        </p:spPr>
        <p:txBody>
          <a:bodyPr/>
          <a:lstStyle>
            <a:lvl1pPr marL="0" indent="0">
              <a:buNone/>
              <a:defRPr sz="2000"/>
            </a:lvl1pPr>
            <a:lvl2pPr marL="292553" indent="0">
              <a:buNone/>
              <a:defRPr sz="1800"/>
            </a:lvl2pPr>
            <a:lvl3pPr marL="585105" indent="0">
              <a:buNone/>
              <a:defRPr sz="1500"/>
            </a:lvl3pPr>
            <a:lvl4pPr marL="877658" indent="0">
              <a:buNone/>
              <a:defRPr sz="1300"/>
            </a:lvl4pPr>
            <a:lvl5pPr marL="1170213" indent="0">
              <a:buNone/>
              <a:defRPr sz="1300"/>
            </a:lvl5pPr>
            <a:lvl6pPr marL="1462764" indent="0">
              <a:buNone/>
              <a:defRPr sz="1300"/>
            </a:lvl6pPr>
            <a:lvl7pPr marL="1755318" indent="0">
              <a:buNone/>
              <a:defRPr sz="1300"/>
            </a:lvl7pPr>
            <a:lvl8pPr marL="2047870" indent="0">
              <a:buNone/>
              <a:defRPr sz="1300"/>
            </a:lvl8pPr>
            <a:lvl9pPr marL="2340422" indent="0">
              <a:buNone/>
              <a:defRPr sz="13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940" y="2576822"/>
            <a:ext cx="3510915" cy="386408"/>
          </a:xfrm>
        </p:spPr>
        <p:txBody>
          <a:bodyPr/>
          <a:lstStyle>
            <a:lvl1pPr marL="0" indent="0">
              <a:buNone/>
              <a:defRPr sz="800"/>
            </a:lvl1pPr>
            <a:lvl2pPr marL="292553" indent="0">
              <a:buNone/>
              <a:defRPr sz="700"/>
            </a:lvl2pPr>
            <a:lvl3pPr marL="585105" indent="0">
              <a:buNone/>
              <a:defRPr sz="600"/>
            </a:lvl3pPr>
            <a:lvl4pPr marL="877658" indent="0">
              <a:buNone/>
              <a:defRPr sz="500"/>
            </a:lvl4pPr>
            <a:lvl5pPr marL="1170213" indent="0">
              <a:buNone/>
              <a:defRPr sz="500"/>
            </a:lvl5pPr>
            <a:lvl6pPr marL="1462764" indent="0">
              <a:buNone/>
              <a:defRPr sz="500"/>
            </a:lvl6pPr>
            <a:lvl7pPr marL="1755318" indent="0">
              <a:buNone/>
              <a:defRPr sz="500"/>
            </a:lvl7pPr>
            <a:lvl8pPr marL="2047870" indent="0">
              <a:buNone/>
              <a:defRPr sz="500"/>
            </a:lvl8pPr>
            <a:lvl9pPr marL="2340422" indent="0">
              <a:buNone/>
              <a:defRPr sz="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A42B5-6917-45B3-A14E-2A845F04866D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B85BB-B624-46E7-B8FF-0F89262A5C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81067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2576" y="131852"/>
            <a:ext cx="5266373" cy="548746"/>
          </a:xfrm>
          <a:prstGeom prst="rect">
            <a:avLst/>
          </a:prstGeom>
        </p:spPr>
        <p:txBody>
          <a:bodyPr vert="horz" lIns="58510" tIns="29256" rIns="58510" bIns="2925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2576" y="768246"/>
            <a:ext cx="5266373" cy="2172882"/>
          </a:xfrm>
          <a:prstGeom prst="rect">
            <a:avLst/>
          </a:prstGeom>
        </p:spPr>
        <p:txBody>
          <a:bodyPr vert="horz" lIns="58510" tIns="29256" rIns="58510" bIns="2925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2576" y="3051637"/>
            <a:ext cx="1365356" cy="175294"/>
          </a:xfrm>
          <a:prstGeom prst="rect">
            <a:avLst/>
          </a:prstGeom>
        </p:spPr>
        <p:txBody>
          <a:bodyPr vert="horz" lIns="58510" tIns="29256" rIns="58510" bIns="29256" rtlCol="0" anchor="ctr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6A42B5-6917-45B3-A14E-2A845F04866D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99271" y="3051637"/>
            <a:ext cx="1852983" cy="175294"/>
          </a:xfrm>
          <a:prstGeom prst="rect">
            <a:avLst/>
          </a:prstGeom>
        </p:spPr>
        <p:txBody>
          <a:bodyPr vert="horz" lIns="58510" tIns="29256" rIns="58510" bIns="29256" rtlCol="0" anchor="ctr"/>
          <a:lstStyle>
            <a:lvl1pPr algn="ct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93593" y="3051637"/>
            <a:ext cx="1365356" cy="175294"/>
          </a:xfrm>
          <a:prstGeom prst="rect">
            <a:avLst/>
          </a:prstGeom>
        </p:spPr>
        <p:txBody>
          <a:bodyPr vert="horz" lIns="58510" tIns="29256" rIns="58510" bIns="29256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B85BB-B624-46E7-B8FF-0F89262A5C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548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585105" rtl="0" eaLnBrk="1" latinLnBrk="0" hangingPunct="1">
        <a:spcBef>
          <a:spcPct val="0"/>
        </a:spcBef>
        <a:buNone/>
        <a:defRPr sz="2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9415" indent="-219415" algn="l" defTabSz="5851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75399" indent="-182846" algn="l" defTabSz="585105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382" indent="-146277" algn="l" defTabSz="585105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5" indent="-146277" algn="l" defTabSz="585105" rtl="0" eaLnBrk="1" latinLnBrk="0" hangingPunct="1">
        <a:spcBef>
          <a:spcPct val="20000"/>
        </a:spcBef>
        <a:buFont typeface="Arial" pitchFamily="34" charset="0"/>
        <a:buChar char="–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16488" indent="-146277" algn="l" defTabSz="585105" rtl="0" eaLnBrk="1" latinLnBrk="0" hangingPunct="1">
        <a:spcBef>
          <a:spcPct val="20000"/>
        </a:spcBef>
        <a:buFont typeface="Arial" pitchFamily="34" charset="0"/>
        <a:buChar char="»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09041" indent="-146277" algn="l" defTabSz="585105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595" indent="-146277" algn="l" defTabSz="585105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147" indent="-146277" algn="l" defTabSz="585105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486700" indent="-146277" algn="l" defTabSz="585105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8510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292553" algn="l" defTabSz="58510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585105" algn="l" defTabSz="58510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77658" algn="l" defTabSz="58510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170213" algn="l" defTabSz="58510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462764" algn="l" defTabSz="58510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755318" algn="l" defTabSz="58510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047870" algn="l" defTabSz="58510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340422" algn="l" defTabSz="58510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Facultate\concurs\PPT ASTANA\1.titl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5851526" cy="329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inash.shagmanova\Desktop\index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362" y="3017837"/>
            <a:ext cx="685800" cy="238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7035109"/>
      </p:ext>
    </p:extLst>
  </p:cSld>
  <p:clrMapOvr>
    <a:masterClrMapping/>
  </p:clrMapOvr>
  <p:transition advTm="3927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Facultate\concurs\PPT ASTANA\6.3  formare ansambl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34"/>
            <a:ext cx="5851525" cy="329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3579023"/>
      </p:ext>
    </p:extLst>
  </p:cSld>
  <p:clrMapOvr>
    <a:masterClrMapping/>
  </p:clrMapOvr>
  <p:transition advTm="262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:\Facultate\concurs\PPT ASTANA\6.4 formare ansambl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851525" cy="329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0021922"/>
      </p:ext>
    </p:extLst>
  </p:cSld>
  <p:clrMapOvr>
    <a:masterClrMapping/>
  </p:clrMapOvr>
  <p:transition advTm="263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6"/>
            <a:ext cx="5851525" cy="3291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525370"/>
      </p:ext>
    </p:extLst>
  </p:cSld>
  <p:clrMapOvr>
    <a:masterClrMapping/>
  </p:clrMapOvr>
  <p:transition advTm="1039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:\Facultate\concurs\PPT ASTANA\7.1 ICON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851526" cy="329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46738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:\Facultate\concurs\PPT ASTANA\7.2 ICON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5851525" cy="329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68434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D:\Facultate\concurs\PPT ASTANA\7.3 ICON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5851526" cy="329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84944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D:\Facultate\concurs\PPT ASTANA\8.1scheme formare apartament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5851526" cy="329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91068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Facultate\concurs\PPT ASTANA\8.2 scheme formare apartament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851526" cy="329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77209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6"/>
            <a:ext cx="5851525" cy="3291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4857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D:\Facultate\concurs\PPT ASTANA\9.planuri mic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5851526" cy="329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3576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6"/>
            <a:ext cx="5851525" cy="3291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506927"/>
      </p:ext>
    </p:extLst>
  </p:cSld>
  <p:clrMapOvr>
    <a:masterClrMapping/>
  </p:clrMapOvr>
  <p:transition advTm="4862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6"/>
            <a:ext cx="5851525" cy="3291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1880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6"/>
            <a:ext cx="5851525" cy="3291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8702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6"/>
            <a:ext cx="5851525" cy="3291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3884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6"/>
            <a:ext cx="5851525" cy="3291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23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D:\Facultate\concurs\PPT ASTANA\andrei ppt\winter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6" y="-1516"/>
            <a:ext cx="5851525" cy="329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18196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6"/>
            <a:ext cx="5851525" cy="3291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0509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6"/>
            <a:ext cx="5851525" cy="3291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8860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6"/>
            <a:ext cx="5851525" cy="3291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8761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D:\Facultate\concurs\PPT ASTANA\andrei ppt\shadowi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2" y="0"/>
            <a:ext cx="5851525" cy="329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64363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D:\Facultate\concurs\PPT ASTANA\24.detali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91" y="0"/>
            <a:ext cx="5851526" cy="329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75153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Facultate\concurs\PPT ASTANA\4.1 formare volu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5851526" cy="329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104810"/>
      </p:ext>
    </p:extLst>
  </p:cSld>
  <p:clrMapOvr>
    <a:masterClrMapping/>
  </p:clrMapOvr>
  <p:transition advTm="168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D:\Facultate\concurs\PPT ASTANA\andrei ppt\tabe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5851526" cy="329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59687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D:\Facultate\concurs\PPT ASTANA\andrei ppt\summer plaz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5851526" cy="329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76200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D:\Facultate\concurs\PPT ASTANA\andrei ppt\winter plaz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6" y="0"/>
            <a:ext cx="5851525" cy="329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16180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6"/>
            <a:ext cx="5851525" cy="3291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7071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Facultate\concurs\PPT ASTANA\4.2 formare volu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5851526" cy="329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441072"/>
      </p:ext>
    </p:extLst>
  </p:cSld>
  <p:clrMapOvr>
    <a:masterClrMapping/>
  </p:clrMapOvr>
  <p:transition advTm="972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Facultate\concurs\PPT ASTANA\4.3  formare volu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33" y="0"/>
            <a:ext cx="5851525" cy="329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5921575"/>
      </p:ext>
    </p:extLst>
  </p:cSld>
  <p:clrMapOvr>
    <a:masterClrMapping/>
  </p:clrMapOvr>
  <p:transition advTm="181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Facultate\concurs\PPT ASTANA\4.4 formare volu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851525" cy="329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0402604"/>
      </p:ext>
    </p:extLst>
  </p:cSld>
  <p:clrMapOvr>
    <a:masterClrMapping/>
  </p:clrMapOvr>
  <p:transition advTm="293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Facultate\concurs\PPT ASTANA\andrei ppt\contex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5851526" cy="329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5812448"/>
      </p:ext>
    </p:extLst>
  </p:cSld>
  <p:clrMapOvr>
    <a:masterClrMapping/>
  </p:clrMapOvr>
  <p:transition advTm="72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Facultate\concurs\PPT ASTANA\6.1 formare ansambl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851525" cy="329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8569734"/>
      </p:ext>
    </p:extLst>
  </p:cSld>
  <p:clrMapOvr>
    <a:masterClrMapping/>
  </p:clrMapOvr>
  <p:transition advTm="15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Facultate\concurs\PPT ASTANA\6.2 formare ansambl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851526" cy="329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9484135"/>
      </p:ext>
    </p:extLst>
  </p:cSld>
  <p:clrMapOvr>
    <a:masterClrMapping/>
  </p:clrMapOvr>
  <p:transition advTm="69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0</Words>
  <Application>Microsoft Office PowerPoint</Application>
  <PresentationFormat>Custom</PresentationFormat>
  <Paragraphs>0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Valeria</dc:creator>
  <cp:lastModifiedBy>Ainash Shagmanova</cp:lastModifiedBy>
  <cp:revision>32</cp:revision>
  <dcterms:created xsi:type="dcterms:W3CDTF">2015-05-13T13:26:53Z</dcterms:created>
  <dcterms:modified xsi:type="dcterms:W3CDTF">2015-10-13T10:27:17Z</dcterms:modified>
</cp:coreProperties>
</file>