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1" r:id="rId2"/>
    <p:sldId id="269" r:id="rId3"/>
    <p:sldId id="274" r:id="rId4"/>
    <p:sldId id="295" r:id="rId5"/>
    <p:sldId id="296" r:id="rId6"/>
    <p:sldId id="297" r:id="rId7"/>
    <p:sldId id="300" r:id="rId8"/>
    <p:sldId id="301" r:id="rId9"/>
    <p:sldId id="298" r:id="rId10"/>
    <p:sldId id="306" r:id="rId11"/>
    <p:sldId id="303" r:id="rId12"/>
    <p:sldId id="304" r:id="rId13"/>
    <p:sldId id="305" r:id="rId14"/>
    <p:sldId id="292" r:id="rId15"/>
    <p:sldId id="294" r:id="rId16"/>
    <p:sldId id="29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29" autoAdjust="0"/>
  </p:normalViewPr>
  <p:slideViewPr>
    <p:cSldViewPr>
      <p:cViewPr varScale="1">
        <p:scale>
          <a:sx n="67" d="100"/>
          <a:sy n="67" d="100"/>
        </p:scale>
        <p:origin x="-1476" y="-10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4"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48F8F6-C82F-42CC-9D41-3A3A9384B44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ru-RU"/>
        </a:p>
      </dgm:t>
    </dgm:pt>
    <dgm:pt modelId="{8D89B6C4-D611-4879-98FF-F901A7F06ED6}">
      <dgm:prSet phldrT="[Текст]" custT="1"/>
      <dgm:spPr/>
      <dgm:t>
        <a:bodyPr/>
        <a:lstStyle/>
        <a:p>
          <a:r>
            <a:rPr lang="ru-RU" sz="2400" dirty="0" smtClean="0">
              <a:solidFill>
                <a:schemeClr val="bg1">
                  <a:lumMod val="95000"/>
                  <a:lumOff val="5000"/>
                </a:schemeClr>
              </a:solidFill>
            </a:rPr>
            <a:t>ВИДЫ СТРЕССА </a:t>
          </a:r>
          <a:endParaRPr lang="ru-RU" sz="2400" dirty="0">
            <a:solidFill>
              <a:schemeClr val="bg1">
                <a:lumMod val="95000"/>
                <a:lumOff val="5000"/>
              </a:schemeClr>
            </a:solidFill>
          </a:endParaRPr>
        </a:p>
      </dgm:t>
    </dgm:pt>
    <dgm:pt modelId="{A4CBF1C2-7F68-4919-98DE-4A3525F3AE0A}" type="parTrans" cxnId="{4AECF937-D5DE-4772-A1D8-4582231487DA}">
      <dgm:prSet/>
      <dgm:spPr/>
      <dgm:t>
        <a:bodyPr/>
        <a:lstStyle/>
        <a:p>
          <a:endParaRPr lang="ru-RU"/>
        </a:p>
      </dgm:t>
    </dgm:pt>
    <dgm:pt modelId="{9195FA64-F3E9-4795-B00B-1B309BBD868A}" type="sibTrans" cxnId="{4AECF937-D5DE-4772-A1D8-4582231487DA}">
      <dgm:prSet/>
      <dgm:spPr/>
      <dgm:t>
        <a:bodyPr/>
        <a:lstStyle/>
        <a:p>
          <a:endParaRPr lang="ru-RU"/>
        </a:p>
      </dgm:t>
    </dgm:pt>
    <dgm:pt modelId="{633D6CF7-2DD7-45D3-97BA-A77935F508CE}">
      <dgm:prSet phldrT="[Текст]" custT="1">
        <dgm:style>
          <a:lnRef idx="1">
            <a:schemeClr val="accent2"/>
          </a:lnRef>
          <a:fillRef idx="2">
            <a:schemeClr val="accent2"/>
          </a:fillRef>
          <a:effectRef idx="1">
            <a:schemeClr val="accent2"/>
          </a:effectRef>
          <a:fontRef idx="minor">
            <a:schemeClr val="dk1"/>
          </a:fontRef>
        </dgm:style>
      </dgm:prSet>
      <dgm:spPr/>
      <dgm:t>
        <a:bodyPr/>
        <a:lstStyle/>
        <a:p>
          <a:r>
            <a:rPr lang="ru-RU" sz="2400" dirty="0" smtClean="0"/>
            <a:t>ДИСТРЕСС</a:t>
          </a:r>
          <a:endParaRPr lang="ru-RU" sz="2400" dirty="0"/>
        </a:p>
      </dgm:t>
    </dgm:pt>
    <dgm:pt modelId="{3AFD348E-FC4D-46E2-845B-6CA808AA3876}" type="parTrans" cxnId="{3D295AF4-453B-4D2C-B0D2-CF140859CB7F}">
      <dgm:prSet/>
      <dgm:spPr/>
      <dgm:t>
        <a:bodyPr/>
        <a:lstStyle/>
        <a:p>
          <a:endParaRPr lang="ru-RU"/>
        </a:p>
      </dgm:t>
    </dgm:pt>
    <dgm:pt modelId="{1FF05573-6E48-4702-91D0-765907D9F243}" type="sibTrans" cxnId="{3D295AF4-453B-4D2C-B0D2-CF140859CB7F}">
      <dgm:prSet/>
      <dgm:spPr/>
      <dgm:t>
        <a:bodyPr/>
        <a:lstStyle/>
        <a:p>
          <a:endParaRPr lang="ru-RU"/>
        </a:p>
      </dgm:t>
    </dgm:pt>
    <dgm:pt modelId="{9C671F7F-AAF7-4F0F-BAFC-FF10DD38016E}">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2400" dirty="0" smtClean="0"/>
            <a:t>ПСИХОЛОГИЧЕСКИЙ СТРЕСС</a:t>
          </a:r>
          <a:endParaRPr lang="ru-RU" sz="2400" dirty="0"/>
        </a:p>
      </dgm:t>
    </dgm:pt>
    <dgm:pt modelId="{ECBBF33B-0ADE-431C-B659-37C56D02AC9C}" type="parTrans" cxnId="{9165383E-78E6-4C95-93EA-F54A081131FB}">
      <dgm:prSet/>
      <dgm:spPr/>
      <dgm:t>
        <a:bodyPr/>
        <a:lstStyle/>
        <a:p>
          <a:endParaRPr lang="ru-RU"/>
        </a:p>
      </dgm:t>
    </dgm:pt>
    <dgm:pt modelId="{59AFD905-7B30-4B6D-9355-53A4DFE8ACED}" type="sibTrans" cxnId="{9165383E-78E6-4C95-93EA-F54A081131FB}">
      <dgm:prSet/>
      <dgm:spPr/>
      <dgm:t>
        <a:bodyPr/>
        <a:lstStyle/>
        <a:p>
          <a:endParaRPr lang="ru-RU"/>
        </a:p>
      </dgm:t>
    </dgm:pt>
    <dgm:pt modelId="{37881057-1CF3-488E-B0CD-7E7826941CD3}">
      <dgm:prSet phldrT="[Текст]" custT="1">
        <dgm:style>
          <a:lnRef idx="1">
            <a:schemeClr val="accent6"/>
          </a:lnRef>
          <a:fillRef idx="2">
            <a:schemeClr val="accent6"/>
          </a:fillRef>
          <a:effectRef idx="1">
            <a:schemeClr val="accent6"/>
          </a:effectRef>
          <a:fontRef idx="minor">
            <a:schemeClr val="dk1"/>
          </a:fontRef>
        </dgm:style>
      </dgm:prSet>
      <dgm:spPr/>
      <dgm:t>
        <a:bodyPr/>
        <a:lstStyle/>
        <a:p>
          <a:r>
            <a:rPr lang="ru-RU" sz="2400" dirty="0" smtClean="0"/>
            <a:t>ЭМОЦИОНАЛЬНЫЙ СТРЕСС</a:t>
          </a:r>
          <a:endParaRPr lang="ru-RU" sz="2400" dirty="0"/>
        </a:p>
      </dgm:t>
    </dgm:pt>
    <dgm:pt modelId="{9F18518B-F1A6-410C-AE1E-A18D9F67F37C}" type="parTrans" cxnId="{37307331-F674-4257-8DF4-F0B75B5F722E}">
      <dgm:prSet/>
      <dgm:spPr/>
      <dgm:t>
        <a:bodyPr/>
        <a:lstStyle/>
        <a:p>
          <a:endParaRPr lang="ru-RU"/>
        </a:p>
      </dgm:t>
    </dgm:pt>
    <dgm:pt modelId="{8D0DB68D-A9EA-4103-BAA0-2E01308EFA8A}" type="sibTrans" cxnId="{37307331-F674-4257-8DF4-F0B75B5F722E}">
      <dgm:prSet/>
      <dgm:spPr/>
      <dgm:t>
        <a:bodyPr/>
        <a:lstStyle/>
        <a:p>
          <a:endParaRPr lang="ru-RU"/>
        </a:p>
      </dgm:t>
    </dgm:pt>
    <dgm:pt modelId="{7D24EBB8-DD86-4A91-95CE-5C5FAA8DEFD2}">
      <dgm:prSet phldrT="[Текст]" custT="1">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ru-RU" sz="2400" dirty="0" smtClean="0">
              <a:solidFill>
                <a:schemeClr val="bg1">
                  <a:lumMod val="95000"/>
                  <a:lumOff val="5000"/>
                </a:schemeClr>
              </a:solidFill>
            </a:rPr>
            <a:t>ЭУСТРЕСС</a:t>
          </a:r>
          <a:r>
            <a:rPr lang="ru-RU" sz="3200" dirty="0" smtClean="0"/>
            <a:t> </a:t>
          </a:r>
          <a:r>
            <a:rPr lang="ru-RU" sz="1900" dirty="0" smtClean="0"/>
            <a:t> </a:t>
          </a:r>
          <a:endParaRPr lang="ru-RU" sz="1900" dirty="0"/>
        </a:p>
      </dgm:t>
    </dgm:pt>
    <dgm:pt modelId="{91D56DC0-F0BF-41E4-AA73-9429336493A1}" type="parTrans" cxnId="{A4982278-BFD2-4AC6-8624-992E151CFBAE}">
      <dgm:prSet/>
      <dgm:spPr/>
      <dgm:t>
        <a:bodyPr/>
        <a:lstStyle/>
        <a:p>
          <a:endParaRPr lang="ru-RU"/>
        </a:p>
      </dgm:t>
    </dgm:pt>
    <dgm:pt modelId="{C7D5918A-C2DC-46E6-A84C-AE23B6F389A2}" type="sibTrans" cxnId="{A4982278-BFD2-4AC6-8624-992E151CFBAE}">
      <dgm:prSet/>
      <dgm:spPr/>
      <dgm:t>
        <a:bodyPr/>
        <a:lstStyle/>
        <a:p>
          <a:endParaRPr lang="ru-RU"/>
        </a:p>
      </dgm:t>
    </dgm:pt>
    <dgm:pt modelId="{781E0B9F-A509-46F8-BDB5-7ECF2DB4D915}" type="pres">
      <dgm:prSet presAssocID="{5C48F8F6-C82F-42CC-9D41-3A3A9384B44E}" presName="Name0" presStyleCnt="0">
        <dgm:presLayoutVars>
          <dgm:dir/>
          <dgm:resizeHandles val="exact"/>
        </dgm:presLayoutVars>
      </dgm:prSet>
      <dgm:spPr/>
      <dgm:t>
        <a:bodyPr/>
        <a:lstStyle/>
        <a:p>
          <a:endParaRPr lang="ru-RU"/>
        </a:p>
      </dgm:t>
    </dgm:pt>
    <dgm:pt modelId="{D28E59B0-1C9C-41AF-B59E-CA9B4EA3DE19}" type="pres">
      <dgm:prSet presAssocID="{5C48F8F6-C82F-42CC-9D41-3A3A9384B44E}" presName="cycle" presStyleCnt="0"/>
      <dgm:spPr/>
    </dgm:pt>
    <dgm:pt modelId="{ED3F5D15-393A-4C3E-82E5-560EC08EEEC0}" type="pres">
      <dgm:prSet presAssocID="{8D89B6C4-D611-4879-98FF-F901A7F06ED6}" presName="nodeFirstNode" presStyleLbl="node1" presStyleIdx="0" presStyleCnt="5" custAng="0" custScaleX="148946" custScaleY="91482" custRadScaleRad="90156" custRadScaleInc="-1743">
        <dgm:presLayoutVars>
          <dgm:bulletEnabled val="1"/>
        </dgm:presLayoutVars>
      </dgm:prSet>
      <dgm:spPr/>
      <dgm:t>
        <a:bodyPr/>
        <a:lstStyle/>
        <a:p>
          <a:endParaRPr lang="ru-RU"/>
        </a:p>
      </dgm:t>
    </dgm:pt>
    <dgm:pt modelId="{0B2D842A-8440-4588-BF18-42CF07CD14B7}" type="pres">
      <dgm:prSet presAssocID="{9195FA64-F3E9-4795-B00B-1B309BBD868A}" presName="sibTransFirstNode" presStyleLbl="bgShp" presStyleIdx="0" presStyleCnt="1" custAng="12901082" custScaleX="102249" custLinFactNeighborX="-4523" custLinFactNeighborY="13098"/>
      <dgm:spPr/>
      <dgm:t>
        <a:bodyPr/>
        <a:lstStyle/>
        <a:p>
          <a:endParaRPr lang="ru-RU"/>
        </a:p>
      </dgm:t>
    </dgm:pt>
    <dgm:pt modelId="{7280E6AA-4A67-4FAD-84E4-13A131AAD200}" type="pres">
      <dgm:prSet presAssocID="{633D6CF7-2DD7-45D3-97BA-A77935F508CE}" presName="nodeFollowingNodes" presStyleLbl="node1" presStyleIdx="1" presStyleCnt="5" custScaleX="142683" custScaleY="94387" custRadScaleRad="94317" custRadScaleInc="11715">
        <dgm:presLayoutVars>
          <dgm:bulletEnabled val="1"/>
        </dgm:presLayoutVars>
      </dgm:prSet>
      <dgm:spPr/>
      <dgm:t>
        <a:bodyPr/>
        <a:lstStyle/>
        <a:p>
          <a:endParaRPr lang="ru-RU"/>
        </a:p>
      </dgm:t>
    </dgm:pt>
    <dgm:pt modelId="{50F17EB8-A09E-443C-9B93-CC59B976F27D}" type="pres">
      <dgm:prSet presAssocID="{9C671F7F-AAF7-4F0F-BAFC-FF10DD38016E}" presName="nodeFollowingNodes" presStyleLbl="node1" presStyleIdx="2" presStyleCnt="5" custScaleX="148317" custScaleY="93488" custRadScaleRad="108152" custRadScaleInc="-37043">
        <dgm:presLayoutVars>
          <dgm:bulletEnabled val="1"/>
        </dgm:presLayoutVars>
      </dgm:prSet>
      <dgm:spPr/>
      <dgm:t>
        <a:bodyPr/>
        <a:lstStyle/>
        <a:p>
          <a:endParaRPr lang="ru-RU"/>
        </a:p>
      </dgm:t>
    </dgm:pt>
    <dgm:pt modelId="{9CB9D31F-A9F2-43BE-BF82-C5CD1D303116}" type="pres">
      <dgm:prSet presAssocID="{37881057-1CF3-488E-B0CD-7E7826941CD3}" presName="nodeFollowingNodes" presStyleLbl="node1" presStyleIdx="3" presStyleCnt="5" custScaleX="136873" custScaleY="98696" custRadScaleRad="112328" custRadScaleInc="30130">
        <dgm:presLayoutVars>
          <dgm:bulletEnabled val="1"/>
        </dgm:presLayoutVars>
      </dgm:prSet>
      <dgm:spPr/>
      <dgm:t>
        <a:bodyPr/>
        <a:lstStyle/>
        <a:p>
          <a:endParaRPr lang="ru-RU"/>
        </a:p>
      </dgm:t>
    </dgm:pt>
    <dgm:pt modelId="{D35DB698-6A6E-4561-A2B3-142531B2F6E5}" type="pres">
      <dgm:prSet presAssocID="{7D24EBB8-DD86-4A91-95CE-5C5FAA8DEFD2}" presName="nodeFollowingNodes" presStyleLbl="node1" presStyleIdx="4" presStyleCnt="5" custScaleX="144786" custScaleY="95392" custRadScaleRad="103157" custRadScaleInc="-13559">
        <dgm:presLayoutVars>
          <dgm:bulletEnabled val="1"/>
        </dgm:presLayoutVars>
      </dgm:prSet>
      <dgm:spPr/>
      <dgm:t>
        <a:bodyPr/>
        <a:lstStyle/>
        <a:p>
          <a:endParaRPr lang="ru-RU"/>
        </a:p>
      </dgm:t>
    </dgm:pt>
  </dgm:ptLst>
  <dgm:cxnLst>
    <dgm:cxn modelId="{89EA8B89-3551-4051-B6BB-A81C9E94BF3B}" type="presOf" srcId="{9C671F7F-AAF7-4F0F-BAFC-FF10DD38016E}" destId="{50F17EB8-A09E-443C-9B93-CC59B976F27D}" srcOrd="0" destOrd="0" presId="urn:microsoft.com/office/officeart/2005/8/layout/cycle3"/>
    <dgm:cxn modelId="{37307331-F674-4257-8DF4-F0B75B5F722E}" srcId="{5C48F8F6-C82F-42CC-9D41-3A3A9384B44E}" destId="{37881057-1CF3-488E-B0CD-7E7826941CD3}" srcOrd="3" destOrd="0" parTransId="{9F18518B-F1A6-410C-AE1E-A18D9F67F37C}" sibTransId="{8D0DB68D-A9EA-4103-BAA0-2E01308EFA8A}"/>
    <dgm:cxn modelId="{57DBD8A7-898B-4A43-AD4F-F5664F786948}" type="presOf" srcId="{8D89B6C4-D611-4879-98FF-F901A7F06ED6}" destId="{ED3F5D15-393A-4C3E-82E5-560EC08EEEC0}" srcOrd="0" destOrd="0" presId="urn:microsoft.com/office/officeart/2005/8/layout/cycle3"/>
    <dgm:cxn modelId="{9165383E-78E6-4C95-93EA-F54A081131FB}" srcId="{5C48F8F6-C82F-42CC-9D41-3A3A9384B44E}" destId="{9C671F7F-AAF7-4F0F-BAFC-FF10DD38016E}" srcOrd="2" destOrd="0" parTransId="{ECBBF33B-0ADE-431C-B659-37C56D02AC9C}" sibTransId="{59AFD905-7B30-4B6D-9355-53A4DFE8ACED}"/>
    <dgm:cxn modelId="{53A5D665-F281-45BC-AB94-287DFA036F5C}" type="presOf" srcId="{5C48F8F6-C82F-42CC-9D41-3A3A9384B44E}" destId="{781E0B9F-A509-46F8-BDB5-7ECF2DB4D915}" srcOrd="0" destOrd="0" presId="urn:microsoft.com/office/officeart/2005/8/layout/cycle3"/>
    <dgm:cxn modelId="{D19381D4-B6E3-4DDF-B484-FA1238A86E76}" type="presOf" srcId="{633D6CF7-2DD7-45D3-97BA-A77935F508CE}" destId="{7280E6AA-4A67-4FAD-84E4-13A131AAD200}" srcOrd="0" destOrd="0" presId="urn:microsoft.com/office/officeart/2005/8/layout/cycle3"/>
    <dgm:cxn modelId="{A4982278-BFD2-4AC6-8624-992E151CFBAE}" srcId="{5C48F8F6-C82F-42CC-9D41-3A3A9384B44E}" destId="{7D24EBB8-DD86-4A91-95CE-5C5FAA8DEFD2}" srcOrd="4" destOrd="0" parTransId="{91D56DC0-F0BF-41E4-AA73-9429336493A1}" sibTransId="{C7D5918A-C2DC-46E6-A84C-AE23B6F389A2}"/>
    <dgm:cxn modelId="{C08B9166-1DD6-490B-9F25-CBDD25621E66}" type="presOf" srcId="{9195FA64-F3E9-4795-B00B-1B309BBD868A}" destId="{0B2D842A-8440-4588-BF18-42CF07CD14B7}" srcOrd="0" destOrd="0" presId="urn:microsoft.com/office/officeart/2005/8/layout/cycle3"/>
    <dgm:cxn modelId="{DFFC2673-E69F-4D3C-B55B-F8F71C7D11A4}" type="presOf" srcId="{37881057-1CF3-488E-B0CD-7E7826941CD3}" destId="{9CB9D31F-A9F2-43BE-BF82-C5CD1D303116}" srcOrd="0" destOrd="0" presId="urn:microsoft.com/office/officeart/2005/8/layout/cycle3"/>
    <dgm:cxn modelId="{482FF6BB-38B4-4784-910D-1C1A5A47EC20}" type="presOf" srcId="{7D24EBB8-DD86-4A91-95CE-5C5FAA8DEFD2}" destId="{D35DB698-6A6E-4561-A2B3-142531B2F6E5}" srcOrd="0" destOrd="0" presId="urn:microsoft.com/office/officeart/2005/8/layout/cycle3"/>
    <dgm:cxn modelId="{4AECF937-D5DE-4772-A1D8-4582231487DA}" srcId="{5C48F8F6-C82F-42CC-9D41-3A3A9384B44E}" destId="{8D89B6C4-D611-4879-98FF-F901A7F06ED6}" srcOrd="0" destOrd="0" parTransId="{A4CBF1C2-7F68-4919-98DE-4A3525F3AE0A}" sibTransId="{9195FA64-F3E9-4795-B00B-1B309BBD868A}"/>
    <dgm:cxn modelId="{3D295AF4-453B-4D2C-B0D2-CF140859CB7F}" srcId="{5C48F8F6-C82F-42CC-9D41-3A3A9384B44E}" destId="{633D6CF7-2DD7-45D3-97BA-A77935F508CE}" srcOrd="1" destOrd="0" parTransId="{3AFD348E-FC4D-46E2-845B-6CA808AA3876}" sibTransId="{1FF05573-6E48-4702-91D0-765907D9F243}"/>
    <dgm:cxn modelId="{B940D273-FB67-4CB4-AFBE-8398E062F57D}" type="presParOf" srcId="{781E0B9F-A509-46F8-BDB5-7ECF2DB4D915}" destId="{D28E59B0-1C9C-41AF-B59E-CA9B4EA3DE19}" srcOrd="0" destOrd="0" presId="urn:microsoft.com/office/officeart/2005/8/layout/cycle3"/>
    <dgm:cxn modelId="{6895C688-227B-4D4C-B953-80F5A9DF6F32}" type="presParOf" srcId="{D28E59B0-1C9C-41AF-B59E-CA9B4EA3DE19}" destId="{ED3F5D15-393A-4C3E-82E5-560EC08EEEC0}" srcOrd="0" destOrd="0" presId="urn:microsoft.com/office/officeart/2005/8/layout/cycle3"/>
    <dgm:cxn modelId="{BC1D424D-D5B2-4723-B9F4-69D83A5AE490}" type="presParOf" srcId="{D28E59B0-1C9C-41AF-B59E-CA9B4EA3DE19}" destId="{0B2D842A-8440-4588-BF18-42CF07CD14B7}" srcOrd="1" destOrd="0" presId="urn:microsoft.com/office/officeart/2005/8/layout/cycle3"/>
    <dgm:cxn modelId="{195E0E94-CB94-42DE-AFE2-36877393BE16}" type="presParOf" srcId="{D28E59B0-1C9C-41AF-B59E-CA9B4EA3DE19}" destId="{7280E6AA-4A67-4FAD-84E4-13A131AAD200}" srcOrd="2" destOrd="0" presId="urn:microsoft.com/office/officeart/2005/8/layout/cycle3"/>
    <dgm:cxn modelId="{AE50630E-50E0-4003-855B-6147E0F61D9E}" type="presParOf" srcId="{D28E59B0-1C9C-41AF-B59E-CA9B4EA3DE19}" destId="{50F17EB8-A09E-443C-9B93-CC59B976F27D}" srcOrd="3" destOrd="0" presId="urn:microsoft.com/office/officeart/2005/8/layout/cycle3"/>
    <dgm:cxn modelId="{DA92DFAC-FEE5-4DC3-B61F-46BC6C8E0D80}" type="presParOf" srcId="{D28E59B0-1C9C-41AF-B59E-CA9B4EA3DE19}" destId="{9CB9D31F-A9F2-43BE-BF82-C5CD1D303116}" srcOrd="4" destOrd="0" presId="urn:microsoft.com/office/officeart/2005/8/layout/cycle3"/>
    <dgm:cxn modelId="{3AA47D7B-CC78-42C1-9A84-E9B81EFC11E7}" type="presParOf" srcId="{D28E59B0-1C9C-41AF-B59E-CA9B4EA3DE19}" destId="{D35DB698-6A6E-4561-A2B3-142531B2F6E5}"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26D151-DFC7-4E2D-8062-8DB2FFDD16D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ru-RU"/>
        </a:p>
      </dgm:t>
    </dgm:pt>
    <dgm:pt modelId="{00C48997-2D9C-487D-BA16-CF2F9CF7D3F5}">
      <dgm:prSet phldrT="[Текст]">
        <dgm:style>
          <a:lnRef idx="1">
            <a:schemeClr val="accent5"/>
          </a:lnRef>
          <a:fillRef idx="2">
            <a:schemeClr val="accent5"/>
          </a:fillRef>
          <a:effectRef idx="1">
            <a:schemeClr val="accent5"/>
          </a:effectRef>
          <a:fontRef idx="minor">
            <a:schemeClr val="dk1"/>
          </a:fontRef>
        </dgm:style>
      </dgm:prSet>
      <dgm:spPr>
        <a:solidFill>
          <a:schemeClr val="accent4"/>
        </a:solidFill>
      </dgm:spPr>
      <dgm:t>
        <a:bodyPr/>
        <a:lstStyle/>
        <a:p>
          <a:r>
            <a:rPr lang="ru-RU" dirty="0" smtClean="0"/>
            <a:t>ПЕРВАЯ СТАДИЯ</a:t>
          </a:r>
          <a:endParaRPr lang="ru-RU" dirty="0"/>
        </a:p>
      </dgm:t>
    </dgm:pt>
    <dgm:pt modelId="{36F3B3EA-DAFC-40F4-83D2-81D644E84B11}" type="parTrans" cxnId="{26D1E365-0859-4B0B-9C9A-F4529C3A9CD2}">
      <dgm:prSet/>
      <dgm:spPr/>
      <dgm:t>
        <a:bodyPr/>
        <a:lstStyle/>
        <a:p>
          <a:endParaRPr lang="ru-RU"/>
        </a:p>
      </dgm:t>
    </dgm:pt>
    <dgm:pt modelId="{136652D2-2624-4508-8D24-9304E3E279AD}" type="sibTrans" cxnId="{26D1E365-0859-4B0B-9C9A-F4529C3A9CD2}">
      <dgm:prSet/>
      <dgm:spPr/>
      <dgm:t>
        <a:bodyPr/>
        <a:lstStyle/>
        <a:p>
          <a:endParaRPr lang="ru-RU"/>
        </a:p>
      </dgm:t>
    </dgm:pt>
    <dgm:pt modelId="{6ECCB385-C691-4174-AD2F-648CA162DF7A}">
      <dgm:prSet phldrT="[Текст]" custT="1">
        <dgm:style>
          <a:lnRef idx="1">
            <a:schemeClr val="accent2"/>
          </a:lnRef>
          <a:fillRef idx="2">
            <a:schemeClr val="accent2"/>
          </a:fillRef>
          <a:effectRef idx="1">
            <a:schemeClr val="accent2"/>
          </a:effectRef>
          <a:fontRef idx="minor">
            <a:schemeClr val="dk1"/>
          </a:fontRef>
        </dgm:style>
      </dgm:prSet>
      <dgm:spPr>
        <a:solidFill>
          <a:schemeClr val="accent4">
            <a:lumMod val="60000"/>
            <a:lumOff val="40000"/>
          </a:schemeClr>
        </a:solidFill>
      </dgm:spPr>
      <dgm:t>
        <a:bodyPr/>
        <a:lstStyle/>
        <a:p>
          <a:r>
            <a:rPr lang="ru-RU" sz="2000" dirty="0" smtClean="0"/>
            <a:t>СТАДИЯ МОБИЛИЗАЦИИ ИЛИ ТРЕВОГИ </a:t>
          </a:r>
          <a:endParaRPr lang="ru-RU" sz="2000" dirty="0"/>
        </a:p>
      </dgm:t>
    </dgm:pt>
    <dgm:pt modelId="{33D52EA3-EA40-4D2C-A928-22E48C8ABF48}" type="parTrans" cxnId="{ED245E27-3BF4-47DC-8641-3625C6D17357}">
      <dgm:prSet/>
      <dgm:spPr/>
      <dgm:t>
        <a:bodyPr/>
        <a:lstStyle/>
        <a:p>
          <a:endParaRPr lang="ru-RU"/>
        </a:p>
      </dgm:t>
    </dgm:pt>
    <dgm:pt modelId="{47B18245-472C-46A7-9012-AD13BD01C6F1}" type="sibTrans" cxnId="{ED245E27-3BF4-47DC-8641-3625C6D17357}">
      <dgm:prSet/>
      <dgm:spPr/>
      <dgm:t>
        <a:bodyPr/>
        <a:lstStyle/>
        <a:p>
          <a:endParaRPr lang="ru-RU"/>
        </a:p>
      </dgm:t>
    </dgm:pt>
    <dgm:pt modelId="{26B4524C-F642-4DCD-A977-EE10646DB2E5}">
      <dgm:prSet phldrT="[Текст]">
        <dgm:style>
          <a:lnRef idx="1">
            <a:schemeClr val="accent2"/>
          </a:lnRef>
          <a:fillRef idx="2">
            <a:schemeClr val="accent2"/>
          </a:fillRef>
          <a:effectRef idx="1">
            <a:schemeClr val="accent2"/>
          </a:effectRef>
          <a:fontRef idx="minor">
            <a:schemeClr val="dk1"/>
          </a:fontRef>
        </dgm:style>
      </dgm:prSet>
      <dgm:spPr>
        <a:solidFill>
          <a:schemeClr val="accent4">
            <a:lumMod val="60000"/>
            <a:lumOff val="40000"/>
          </a:schemeClr>
        </a:solidFill>
      </dgm:spPr>
      <dgm:t>
        <a:bodyPr/>
        <a:lstStyle/>
        <a:p>
          <a:endParaRPr lang="ru-RU" sz="1600" dirty="0"/>
        </a:p>
      </dgm:t>
    </dgm:pt>
    <dgm:pt modelId="{B193C9DB-8E3B-4F2B-985E-696E43D080C6}" type="parTrans" cxnId="{9BC51811-661E-4DC3-B819-C583E965F590}">
      <dgm:prSet/>
      <dgm:spPr/>
      <dgm:t>
        <a:bodyPr/>
        <a:lstStyle/>
        <a:p>
          <a:endParaRPr lang="ru-RU"/>
        </a:p>
      </dgm:t>
    </dgm:pt>
    <dgm:pt modelId="{394C1D87-4C6C-43DD-82EA-ADB7F26CEE72}" type="sibTrans" cxnId="{9BC51811-661E-4DC3-B819-C583E965F590}">
      <dgm:prSet/>
      <dgm:spPr/>
      <dgm:t>
        <a:bodyPr/>
        <a:lstStyle/>
        <a:p>
          <a:endParaRPr lang="ru-RU"/>
        </a:p>
      </dgm:t>
    </dgm:pt>
    <dgm:pt modelId="{5E988E54-7875-4D33-832E-61519F7EB658}">
      <dgm:prSet phldrT="[Текст]">
        <dgm:style>
          <a:lnRef idx="3">
            <a:schemeClr val="lt1"/>
          </a:lnRef>
          <a:fillRef idx="1">
            <a:schemeClr val="accent6"/>
          </a:fillRef>
          <a:effectRef idx="1">
            <a:schemeClr val="accent6"/>
          </a:effectRef>
          <a:fontRef idx="minor">
            <a:schemeClr val="lt1"/>
          </a:fontRef>
        </dgm:style>
      </dgm:prSet>
      <dgm:spPr/>
      <dgm:t>
        <a:bodyPr/>
        <a:lstStyle/>
        <a:p>
          <a:r>
            <a:rPr lang="ru-RU" dirty="0" smtClean="0">
              <a:solidFill>
                <a:schemeClr val="bg1">
                  <a:lumMod val="95000"/>
                  <a:lumOff val="5000"/>
                </a:schemeClr>
              </a:solidFill>
            </a:rPr>
            <a:t>ВТОРАЯ СТАДИЯ</a:t>
          </a:r>
          <a:endParaRPr lang="ru-RU" dirty="0">
            <a:solidFill>
              <a:schemeClr val="bg1">
                <a:lumMod val="95000"/>
                <a:lumOff val="5000"/>
              </a:schemeClr>
            </a:solidFill>
          </a:endParaRPr>
        </a:p>
      </dgm:t>
    </dgm:pt>
    <dgm:pt modelId="{5568FA81-11D9-44CD-BD1A-57A1C02431F6}" type="parTrans" cxnId="{DDF486B8-183C-438C-9A4F-5719EEF17A6A}">
      <dgm:prSet/>
      <dgm:spPr/>
      <dgm:t>
        <a:bodyPr/>
        <a:lstStyle/>
        <a:p>
          <a:endParaRPr lang="ru-RU"/>
        </a:p>
      </dgm:t>
    </dgm:pt>
    <dgm:pt modelId="{B4251186-4EDC-4664-9E44-9109EAE69F68}" type="sibTrans" cxnId="{DDF486B8-183C-438C-9A4F-5719EEF17A6A}">
      <dgm:prSet/>
      <dgm:spPr/>
      <dgm:t>
        <a:bodyPr/>
        <a:lstStyle/>
        <a:p>
          <a:endParaRPr lang="ru-RU"/>
        </a:p>
      </dgm:t>
    </dgm:pt>
    <dgm:pt modelId="{DF2DA8A8-2C2E-4E6A-83F1-29276D9B72EB}">
      <dgm:prSet phldrT="[Текст]" custT="1">
        <dgm:style>
          <a:lnRef idx="1">
            <a:schemeClr val="accent2"/>
          </a:lnRef>
          <a:fillRef idx="2">
            <a:schemeClr val="accent2"/>
          </a:fillRef>
          <a:effectRef idx="1">
            <a:schemeClr val="accent2"/>
          </a:effectRef>
          <a:fontRef idx="minor">
            <a:schemeClr val="dk1"/>
          </a:fontRef>
        </dgm:style>
      </dgm:prSet>
      <dgm:spPr>
        <a:solidFill>
          <a:schemeClr val="accent4">
            <a:lumMod val="60000"/>
            <a:lumOff val="40000"/>
          </a:schemeClr>
        </a:solidFill>
      </dgm:spPr>
      <dgm:t>
        <a:bodyPr/>
        <a:lstStyle/>
        <a:p>
          <a:endParaRPr lang="ru-RU" sz="2000" dirty="0"/>
        </a:p>
      </dgm:t>
    </dgm:pt>
    <dgm:pt modelId="{73693D3D-29D3-44C1-80F7-008119758116}" type="parTrans" cxnId="{E13BEFDB-C937-4BF6-BA71-D6CA8D7B7093}">
      <dgm:prSet/>
      <dgm:spPr/>
      <dgm:t>
        <a:bodyPr/>
        <a:lstStyle/>
        <a:p>
          <a:endParaRPr lang="ru-RU"/>
        </a:p>
      </dgm:t>
    </dgm:pt>
    <dgm:pt modelId="{F50A167E-B9DB-4556-BB82-5C52AFC9B9F7}" type="sibTrans" cxnId="{E13BEFDB-C937-4BF6-BA71-D6CA8D7B7093}">
      <dgm:prSet/>
      <dgm:spPr/>
      <dgm:t>
        <a:bodyPr/>
        <a:lstStyle/>
        <a:p>
          <a:endParaRPr lang="ru-RU"/>
        </a:p>
      </dgm:t>
    </dgm:pt>
    <dgm:pt modelId="{54FA6B7E-DD2E-46AD-ADC9-2B31CE53C905}">
      <dgm:prSet phldrT="[Текст]">
        <dgm:style>
          <a:lnRef idx="1">
            <a:schemeClr val="accent6"/>
          </a:lnRef>
          <a:fillRef idx="2">
            <a:schemeClr val="accent6"/>
          </a:fillRef>
          <a:effectRef idx="1">
            <a:schemeClr val="accent6"/>
          </a:effectRef>
          <a:fontRef idx="minor">
            <a:schemeClr val="dk1"/>
          </a:fontRef>
        </dgm:style>
      </dgm:prSet>
      <dgm:spPr/>
      <dgm:t>
        <a:bodyPr/>
        <a:lstStyle/>
        <a:p>
          <a:r>
            <a:rPr lang="ru-RU" dirty="0" smtClean="0"/>
            <a:t>СТАДИЯ СОПРОТИВЛЕНИЯ</a:t>
          </a:r>
          <a:endParaRPr lang="ru-RU" dirty="0"/>
        </a:p>
      </dgm:t>
    </dgm:pt>
    <dgm:pt modelId="{093302F6-25C9-4E1F-A2E6-56D6B6B91633}" type="sibTrans" cxnId="{A3653B1D-DAB6-4A88-B23A-3CBAE9DC228C}">
      <dgm:prSet/>
      <dgm:spPr/>
      <dgm:t>
        <a:bodyPr/>
        <a:lstStyle/>
        <a:p>
          <a:endParaRPr lang="ru-RU"/>
        </a:p>
      </dgm:t>
    </dgm:pt>
    <dgm:pt modelId="{22676E85-83C1-45D7-9F26-D7D7BEF4866D}" type="parTrans" cxnId="{A3653B1D-DAB6-4A88-B23A-3CBAE9DC228C}">
      <dgm:prSet/>
      <dgm:spPr/>
      <dgm:t>
        <a:bodyPr/>
        <a:lstStyle/>
        <a:p>
          <a:endParaRPr lang="ru-RU"/>
        </a:p>
      </dgm:t>
    </dgm:pt>
    <dgm:pt modelId="{825A954E-AF79-47B2-978B-0BB6FBB90BF3}">
      <dgm:prSet>
        <dgm:style>
          <a:lnRef idx="1">
            <a:schemeClr val="dk1"/>
          </a:lnRef>
          <a:fillRef idx="2">
            <a:schemeClr val="dk1"/>
          </a:fillRef>
          <a:effectRef idx="1">
            <a:schemeClr val="dk1"/>
          </a:effectRef>
          <a:fontRef idx="minor">
            <a:schemeClr val="dk1"/>
          </a:fontRef>
        </dgm:style>
      </dgm:prSet>
      <dgm:spPr/>
      <dgm:t>
        <a:bodyPr/>
        <a:lstStyle/>
        <a:p>
          <a:r>
            <a:rPr lang="ru-RU" dirty="0" smtClean="0"/>
            <a:t>СТАДИЯ ИСТОЩЕНИЯ</a:t>
          </a:r>
          <a:endParaRPr lang="ru-RU" dirty="0"/>
        </a:p>
      </dgm:t>
    </dgm:pt>
    <dgm:pt modelId="{16A6B25B-198F-4FD5-A0B3-0FE8FA697F24}" type="sibTrans" cxnId="{781134DC-3EBA-4FFD-A5CA-5B56C91BC17E}">
      <dgm:prSet/>
      <dgm:spPr/>
      <dgm:t>
        <a:bodyPr/>
        <a:lstStyle/>
        <a:p>
          <a:endParaRPr lang="ru-RU"/>
        </a:p>
      </dgm:t>
    </dgm:pt>
    <dgm:pt modelId="{FE4D5E97-72C4-4C66-B26B-A34A103F9E18}" type="parTrans" cxnId="{781134DC-3EBA-4FFD-A5CA-5B56C91BC17E}">
      <dgm:prSet/>
      <dgm:spPr/>
      <dgm:t>
        <a:bodyPr/>
        <a:lstStyle/>
        <a:p>
          <a:endParaRPr lang="ru-RU"/>
        </a:p>
      </dgm:t>
    </dgm:pt>
    <dgm:pt modelId="{F4A631BA-2236-4039-A1AE-CD46A0675052}">
      <dgm:prSet phldrT="[Текст]"/>
      <dgm:spPr>
        <a:solidFill>
          <a:schemeClr val="tx2">
            <a:lumMod val="50000"/>
          </a:schemeClr>
        </a:solidFill>
      </dgm:spPr>
      <dgm:t>
        <a:bodyPr/>
        <a:lstStyle/>
        <a:p>
          <a:r>
            <a:rPr lang="ru-RU" dirty="0" smtClean="0">
              <a:solidFill>
                <a:schemeClr val="bg1">
                  <a:lumMod val="95000"/>
                  <a:lumOff val="5000"/>
                </a:schemeClr>
              </a:solidFill>
            </a:rPr>
            <a:t>ТРЕТЬЯ СТАДИЯ</a:t>
          </a:r>
          <a:endParaRPr lang="ru-RU" dirty="0">
            <a:solidFill>
              <a:schemeClr val="bg1">
                <a:lumMod val="95000"/>
                <a:lumOff val="5000"/>
              </a:schemeClr>
            </a:solidFill>
          </a:endParaRPr>
        </a:p>
      </dgm:t>
    </dgm:pt>
    <dgm:pt modelId="{4C11F8AB-FF6F-4A8E-978E-CE66198D9DA0}" type="sibTrans" cxnId="{4E95B4E0-06D1-47AB-B768-20F0048484DB}">
      <dgm:prSet/>
      <dgm:spPr/>
      <dgm:t>
        <a:bodyPr/>
        <a:lstStyle/>
        <a:p>
          <a:endParaRPr lang="ru-RU"/>
        </a:p>
      </dgm:t>
    </dgm:pt>
    <dgm:pt modelId="{6C436F48-057E-407F-8289-FD96B7BA5833}" type="parTrans" cxnId="{4E95B4E0-06D1-47AB-B768-20F0048484DB}">
      <dgm:prSet/>
      <dgm:spPr/>
      <dgm:t>
        <a:bodyPr/>
        <a:lstStyle/>
        <a:p>
          <a:endParaRPr lang="ru-RU"/>
        </a:p>
      </dgm:t>
    </dgm:pt>
    <dgm:pt modelId="{6179100E-D81F-4F37-A91C-697A0EB72154}">
      <dgm:prSet>
        <dgm:style>
          <a:lnRef idx="1">
            <a:schemeClr val="dk1"/>
          </a:lnRef>
          <a:fillRef idx="2">
            <a:schemeClr val="dk1"/>
          </a:fillRef>
          <a:effectRef idx="1">
            <a:schemeClr val="dk1"/>
          </a:effectRef>
          <a:fontRef idx="minor">
            <a:schemeClr val="dk1"/>
          </a:fontRef>
        </dgm:style>
      </dgm:prSet>
      <dgm:spPr/>
      <dgm:t>
        <a:bodyPr/>
        <a:lstStyle/>
        <a:p>
          <a:endParaRPr lang="ru-RU" dirty="0"/>
        </a:p>
      </dgm:t>
    </dgm:pt>
    <dgm:pt modelId="{A994BDDA-AF7D-420D-BE55-1C5E6ED77EF5}" type="parTrans" cxnId="{E5A8225B-491B-4354-A79C-A05E5D864404}">
      <dgm:prSet/>
      <dgm:spPr/>
      <dgm:t>
        <a:bodyPr/>
        <a:lstStyle/>
        <a:p>
          <a:endParaRPr lang="ru-RU"/>
        </a:p>
      </dgm:t>
    </dgm:pt>
    <dgm:pt modelId="{EC861900-AE5D-4170-8842-C3D182BADD9D}" type="sibTrans" cxnId="{E5A8225B-491B-4354-A79C-A05E5D864404}">
      <dgm:prSet/>
      <dgm:spPr/>
      <dgm:t>
        <a:bodyPr/>
        <a:lstStyle/>
        <a:p>
          <a:endParaRPr lang="ru-RU"/>
        </a:p>
      </dgm:t>
    </dgm:pt>
    <dgm:pt modelId="{169011C0-A984-4515-A2AB-03E75DD73185}">
      <dgm:prSet>
        <dgm:style>
          <a:lnRef idx="1">
            <a:schemeClr val="dk1"/>
          </a:lnRef>
          <a:fillRef idx="2">
            <a:schemeClr val="dk1"/>
          </a:fillRef>
          <a:effectRef idx="1">
            <a:schemeClr val="dk1"/>
          </a:effectRef>
          <a:fontRef idx="minor">
            <a:schemeClr val="dk1"/>
          </a:fontRef>
        </dgm:style>
      </dgm:prSet>
      <dgm:spPr/>
      <dgm:t>
        <a:bodyPr/>
        <a:lstStyle/>
        <a:p>
          <a:endParaRPr lang="ru-RU" dirty="0"/>
        </a:p>
      </dgm:t>
    </dgm:pt>
    <dgm:pt modelId="{275461E8-692C-462E-A89C-51B8C71AC6CF}" type="parTrans" cxnId="{69665D9E-858E-434A-BD4C-B8B21F4D0BF9}">
      <dgm:prSet/>
      <dgm:spPr/>
      <dgm:t>
        <a:bodyPr/>
        <a:lstStyle/>
        <a:p>
          <a:endParaRPr lang="ru-RU"/>
        </a:p>
      </dgm:t>
    </dgm:pt>
    <dgm:pt modelId="{1179B7A3-A884-451D-BB1D-55A2A1175647}" type="sibTrans" cxnId="{69665D9E-858E-434A-BD4C-B8B21F4D0BF9}">
      <dgm:prSet/>
      <dgm:spPr/>
      <dgm:t>
        <a:bodyPr/>
        <a:lstStyle/>
        <a:p>
          <a:endParaRPr lang="ru-RU"/>
        </a:p>
      </dgm:t>
    </dgm:pt>
    <dgm:pt modelId="{FF060907-E821-43D5-B489-A8958C7A8DC6}" type="pres">
      <dgm:prSet presAssocID="{4126D151-DFC7-4E2D-8062-8DB2FFDD16D1}" presName="Name0" presStyleCnt="0">
        <dgm:presLayoutVars>
          <dgm:dir/>
          <dgm:animLvl val="lvl"/>
          <dgm:resizeHandles val="exact"/>
        </dgm:presLayoutVars>
      </dgm:prSet>
      <dgm:spPr/>
      <dgm:t>
        <a:bodyPr/>
        <a:lstStyle/>
        <a:p>
          <a:endParaRPr lang="ru-RU"/>
        </a:p>
      </dgm:t>
    </dgm:pt>
    <dgm:pt modelId="{D363D68E-4B45-4530-B995-72232A562C3A}" type="pres">
      <dgm:prSet presAssocID="{4126D151-DFC7-4E2D-8062-8DB2FFDD16D1}" presName="tSp" presStyleCnt="0"/>
      <dgm:spPr/>
    </dgm:pt>
    <dgm:pt modelId="{1B20CFF1-0BDD-438B-8348-0045D6DACCD0}" type="pres">
      <dgm:prSet presAssocID="{4126D151-DFC7-4E2D-8062-8DB2FFDD16D1}" presName="bSp" presStyleCnt="0"/>
      <dgm:spPr/>
    </dgm:pt>
    <dgm:pt modelId="{815B91D9-801F-4122-AE26-096ACAA94AE6}" type="pres">
      <dgm:prSet presAssocID="{4126D151-DFC7-4E2D-8062-8DB2FFDD16D1}" presName="process" presStyleCnt="0"/>
      <dgm:spPr/>
    </dgm:pt>
    <dgm:pt modelId="{63DA1008-D8FA-40B0-A5A2-F8CAD7BB4D26}" type="pres">
      <dgm:prSet presAssocID="{00C48997-2D9C-487D-BA16-CF2F9CF7D3F5}" presName="composite1" presStyleCnt="0"/>
      <dgm:spPr/>
    </dgm:pt>
    <dgm:pt modelId="{870BEB36-ACE8-4EFD-A26B-4ACF1F1F3378}" type="pres">
      <dgm:prSet presAssocID="{00C48997-2D9C-487D-BA16-CF2F9CF7D3F5}" presName="dummyNode1" presStyleLbl="node1" presStyleIdx="0" presStyleCnt="3"/>
      <dgm:spPr/>
    </dgm:pt>
    <dgm:pt modelId="{3B584AA4-AEA9-442F-A4D5-35D29780D262}" type="pres">
      <dgm:prSet presAssocID="{00C48997-2D9C-487D-BA16-CF2F9CF7D3F5}" presName="childNode1" presStyleLbl="bgAcc1" presStyleIdx="0" presStyleCnt="3">
        <dgm:presLayoutVars>
          <dgm:bulletEnabled val="1"/>
        </dgm:presLayoutVars>
      </dgm:prSet>
      <dgm:spPr/>
      <dgm:t>
        <a:bodyPr/>
        <a:lstStyle/>
        <a:p>
          <a:endParaRPr lang="ru-RU"/>
        </a:p>
      </dgm:t>
    </dgm:pt>
    <dgm:pt modelId="{4C703D79-B9EF-4397-A180-DE3A631D8454}" type="pres">
      <dgm:prSet presAssocID="{00C48997-2D9C-487D-BA16-CF2F9CF7D3F5}" presName="childNode1tx" presStyleLbl="bgAcc1" presStyleIdx="0" presStyleCnt="3">
        <dgm:presLayoutVars>
          <dgm:bulletEnabled val="1"/>
        </dgm:presLayoutVars>
      </dgm:prSet>
      <dgm:spPr/>
      <dgm:t>
        <a:bodyPr/>
        <a:lstStyle/>
        <a:p>
          <a:endParaRPr lang="ru-RU"/>
        </a:p>
      </dgm:t>
    </dgm:pt>
    <dgm:pt modelId="{C7CFBD22-965C-42C7-8DFF-8BE25352FA04}" type="pres">
      <dgm:prSet presAssocID="{00C48997-2D9C-487D-BA16-CF2F9CF7D3F5}" presName="parentNode1" presStyleLbl="node1" presStyleIdx="0" presStyleCnt="3">
        <dgm:presLayoutVars>
          <dgm:chMax val="1"/>
          <dgm:bulletEnabled val="1"/>
        </dgm:presLayoutVars>
      </dgm:prSet>
      <dgm:spPr/>
      <dgm:t>
        <a:bodyPr/>
        <a:lstStyle/>
        <a:p>
          <a:endParaRPr lang="ru-RU"/>
        </a:p>
      </dgm:t>
    </dgm:pt>
    <dgm:pt modelId="{9331A210-C740-4865-9CD5-E42C93464947}" type="pres">
      <dgm:prSet presAssocID="{00C48997-2D9C-487D-BA16-CF2F9CF7D3F5}" presName="connSite1" presStyleCnt="0"/>
      <dgm:spPr/>
    </dgm:pt>
    <dgm:pt modelId="{78B6693F-E95B-4193-9DAE-C7BDE553C740}" type="pres">
      <dgm:prSet presAssocID="{136652D2-2624-4508-8D24-9304E3E279AD}" presName="Name9" presStyleLbl="sibTrans2D1" presStyleIdx="0" presStyleCnt="2"/>
      <dgm:spPr/>
      <dgm:t>
        <a:bodyPr/>
        <a:lstStyle/>
        <a:p>
          <a:endParaRPr lang="ru-RU"/>
        </a:p>
      </dgm:t>
    </dgm:pt>
    <dgm:pt modelId="{E6B8240C-C4FD-48BC-9DA2-F20F8CECBF49}" type="pres">
      <dgm:prSet presAssocID="{5E988E54-7875-4D33-832E-61519F7EB658}" presName="composite2" presStyleCnt="0"/>
      <dgm:spPr/>
    </dgm:pt>
    <dgm:pt modelId="{910DFA28-FAFB-4790-92F6-A7E3E35C8638}" type="pres">
      <dgm:prSet presAssocID="{5E988E54-7875-4D33-832E-61519F7EB658}" presName="dummyNode2" presStyleLbl="node1" presStyleIdx="0" presStyleCnt="3"/>
      <dgm:spPr/>
    </dgm:pt>
    <dgm:pt modelId="{C751440D-46A9-4C40-BA65-B09B690C2323}" type="pres">
      <dgm:prSet presAssocID="{5E988E54-7875-4D33-832E-61519F7EB658}" presName="childNode2" presStyleLbl="bgAcc1" presStyleIdx="1" presStyleCnt="3">
        <dgm:presLayoutVars>
          <dgm:bulletEnabled val="1"/>
        </dgm:presLayoutVars>
      </dgm:prSet>
      <dgm:spPr/>
      <dgm:t>
        <a:bodyPr/>
        <a:lstStyle/>
        <a:p>
          <a:endParaRPr lang="ru-RU"/>
        </a:p>
      </dgm:t>
    </dgm:pt>
    <dgm:pt modelId="{B4E5ABAC-F3C6-4B42-91C9-A06437E40234}" type="pres">
      <dgm:prSet presAssocID="{5E988E54-7875-4D33-832E-61519F7EB658}" presName="childNode2tx" presStyleLbl="bgAcc1" presStyleIdx="1" presStyleCnt="3">
        <dgm:presLayoutVars>
          <dgm:bulletEnabled val="1"/>
        </dgm:presLayoutVars>
      </dgm:prSet>
      <dgm:spPr/>
      <dgm:t>
        <a:bodyPr/>
        <a:lstStyle/>
        <a:p>
          <a:endParaRPr lang="ru-RU"/>
        </a:p>
      </dgm:t>
    </dgm:pt>
    <dgm:pt modelId="{316E6462-030B-49EC-9C1D-958E4F566558}" type="pres">
      <dgm:prSet presAssocID="{5E988E54-7875-4D33-832E-61519F7EB658}" presName="parentNode2" presStyleLbl="node1" presStyleIdx="1" presStyleCnt="3">
        <dgm:presLayoutVars>
          <dgm:chMax val="0"/>
          <dgm:bulletEnabled val="1"/>
        </dgm:presLayoutVars>
      </dgm:prSet>
      <dgm:spPr/>
      <dgm:t>
        <a:bodyPr/>
        <a:lstStyle/>
        <a:p>
          <a:endParaRPr lang="ru-RU"/>
        </a:p>
      </dgm:t>
    </dgm:pt>
    <dgm:pt modelId="{3B1A9E58-202B-4F83-BF1A-416BEB524B80}" type="pres">
      <dgm:prSet presAssocID="{5E988E54-7875-4D33-832E-61519F7EB658}" presName="connSite2" presStyleCnt="0"/>
      <dgm:spPr/>
    </dgm:pt>
    <dgm:pt modelId="{9A8B407B-5D44-4A2D-98B3-F7561E83F243}" type="pres">
      <dgm:prSet presAssocID="{B4251186-4EDC-4664-9E44-9109EAE69F68}" presName="Name18" presStyleLbl="sibTrans2D1" presStyleIdx="1" presStyleCnt="2"/>
      <dgm:spPr/>
      <dgm:t>
        <a:bodyPr/>
        <a:lstStyle/>
        <a:p>
          <a:endParaRPr lang="ru-RU"/>
        </a:p>
      </dgm:t>
    </dgm:pt>
    <dgm:pt modelId="{8C20B93A-68CE-4E1B-B128-B3ECF51B80DA}" type="pres">
      <dgm:prSet presAssocID="{F4A631BA-2236-4039-A1AE-CD46A0675052}" presName="composite1" presStyleCnt="0"/>
      <dgm:spPr/>
    </dgm:pt>
    <dgm:pt modelId="{8E12F90D-DD2E-4B45-96FF-86EE9D4802D3}" type="pres">
      <dgm:prSet presAssocID="{F4A631BA-2236-4039-A1AE-CD46A0675052}" presName="dummyNode1" presStyleLbl="node1" presStyleIdx="1" presStyleCnt="3"/>
      <dgm:spPr/>
    </dgm:pt>
    <dgm:pt modelId="{F319FD56-E304-4019-B994-7BF13E11E522}" type="pres">
      <dgm:prSet presAssocID="{F4A631BA-2236-4039-A1AE-CD46A0675052}" presName="childNode1" presStyleLbl="bgAcc1" presStyleIdx="2" presStyleCnt="3">
        <dgm:presLayoutVars>
          <dgm:bulletEnabled val="1"/>
        </dgm:presLayoutVars>
      </dgm:prSet>
      <dgm:spPr/>
      <dgm:t>
        <a:bodyPr/>
        <a:lstStyle/>
        <a:p>
          <a:endParaRPr lang="ru-RU"/>
        </a:p>
      </dgm:t>
    </dgm:pt>
    <dgm:pt modelId="{95814F50-04F0-4FDC-810D-C792FEABBF29}" type="pres">
      <dgm:prSet presAssocID="{F4A631BA-2236-4039-A1AE-CD46A0675052}" presName="childNode1tx" presStyleLbl="bgAcc1" presStyleIdx="2" presStyleCnt="3">
        <dgm:presLayoutVars>
          <dgm:bulletEnabled val="1"/>
        </dgm:presLayoutVars>
      </dgm:prSet>
      <dgm:spPr/>
      <dgm:t>
        <a:bodyPr/>
        <a:lstStyle/>
        <a:p>
          <a:endParaRPr lang="ru-RU"/>
        </a:p>
      </dgm:t>
    </dgm:pt>
    <dgm:pt modelId="{086E79F3-4DBA-40CD-8850-57B1EF541830}" type="pres">
      <dgm:prSet presAssocID="{F4A631BA-2236-4039-A1AE-CD46A0675052}" presName="parentNode1" presStyleLbl="node1" presStyleIdx="2" presStyleCnt="3" custLinFactNeighborX="-1399" custLinFactNeighborY="1351">
        <dgm:presLayoutVars>
          <dgm:chMax val="1"/>
          <dgm:bulletEnabled val="1"/>
        </dgm:presLayoutVars>
      </dgm:prSet>
      <dgm:spPr/>
      <dgm:t>
        <a:bodyPr/>
        <a:lstStyle/>
        <a:p>
          <a:endParaRPr lang="ru-RU"/>
        </a:p>
      </dgm:t>
    </dgm:pt>
    <dgm:pt modelId="{008F4C12-10AA-4AEF-8BE4-3F687D8C0E5E}" type="pres">
      <dgm:prSet presAssocID="{F4A631BA-2236-4039-A1AE-CD46A0675052}" presName="connSite1" presStyleCnt="0"/>
      <dgm:spPr/>
    </dgm:pt>
  </dgm:ptLst>
  <dgm:cxnLst>
    <dgm:cxn modelId="{C3542463-DAFB-44B8-819D-CD88298D17D8}" type="presOf" srcId="{6ECCB385-C691-4174-AD2F-648CA162DF7A}" destId="{4C703D79-B9EF-4397-A180-DE3A631D8454}" srcOrd="1" destOrd="1" presId="urn:microsoft.com/office/officeart/2005/8/layout/hProcess4"/>
    <dgm:cxn modelId="{E5A8225B-491B-4354-A79C-A05E5D864404}" srcId="{F4A631BA-2236-4039-A1AE-CD46A0675052}" destId="{6179100E-D81F-4F37-A91C-697A0EB72154}" srcOrd="0" destOrd="0" parTransId="{A994BDDA-AF7D-420D-BE55-1C5E6ED77EF5}" sibTransId="{EC861900-AE5D-4170-8842-C3D182BADD9D}"/>
    <dgm:cxn modelId="{E13BEFDB-C937-4BF6-BA71-D6CA8D7B7093}" srcId="{00C48997-2D9C-487D-BA16-CF2F9CF7D3F5}" destId="{DF2DA8A8-2C2E-4E6A-83F1-29276D9B72EB}" srcOrd="0" destOrd="0" parTransId="{73693D3D-29D3-44C1-80F7-008119758116}" sibTransId="{F50A167E-B9DB-4556-BB82-5C52AFC9B9F7}"/>
    <dgm:cxn modelId="{4D81F402-7BED-4A62-801C-B491D30BCB19}" type="presOf" srcId="{825A954E-AF79-47B2-978B-0BB6FBB90BF3}" destId="{F319FD56-E304-4019-B994-7BF13E11E522}" srcOrd="0" destOrd="2" presId="urn:microsoft.com/office/officeart/2005/8/layout/hProcess4"/>
    <dgm:cxn modelId="{4E95B4E0-06D1-47AB-B768-20F0048484DB}" srcId="{4126D151-DFC7-4E2D-8062-8DB2FFDD16D1}" destId="{F4A631BA-2236-4039-A1AE-CD46A0675052}" srcOrd="2" destOrd="0" parTransId="{6C436F48-057E-407F-8289-FD96B7BA5833}" sibTransId="{4C11F8AB-FF6F-4A8E-978E-CE66198D9DA0}"/>
    <dgm:cxn modelId="{C40D1610-B3FD-4301-942B-46F38F9A058E}" type="presOf" srcId="{54FA6B7E-DD2E-46AD-ADC9-2B31CE53C905}" destId="{C751440D-46A9-4C40-BA65-B09B690C2323}" srcOrd="0" destOrd="0" presId="urn:microsoft.com/office/officeart/2005/8/layout/hProcess4"/>
    <dgm:cxn modelId="{BEDB6266-A49F-4EA4-93B3-22EE14979E0A}" type="presOf" srcId="{6ECCB385-C691-4174-AD2F-648CA162DF7A}" destId="{3B584AA4-AEA9-442F-A4D5-35D29780D262}" srcOrd="0" destOrd="1" presId="urn:microsoft.com/office/officeart/2005/8/layout/hProcess4"/>
    <dgm:cxn modelId="{8DCBA2F5-B841-40C6-A621-64411E7E1476}" type="presOf" srcId="{26B4524C-F642-4DCD-A977-EE10646DB2E5}" destId="{4C703D79-B9EF-4397-A180-DE3A631D8454}" srcOrd="1" destOrd="2" presId="urn:microsoft.com/office/officeart/2005/8/layout/hProcess4"/>
    <dgm:cxn modelId="{781134DC-3EBA-4FFD-A5CA-5B56C91BC17E}" srcId="{F4A631BA-2236-4039-A1AE-CD46A0675052}" destId="{825A954E-AF79-47B2-978B-0BB6FBB90BF3}" srcOrd="2" destOrd="0" parTransId="{FE4D5E97-72C4-4C66-B26B-A34A103F9E18}" sibTransId="{16A6B25B-198F-4FD5-A0B3-0FE8FA697F24}"/>
    <dgm:cxn modelId="{4A4DB8E6-1945-4BAC-85DF-56F4AA367DE5}" type="presOf" srcId="{5E988E54-7875-4D33-832E-61519F7EB658}" destId="{316E6462-030B-49EC-9C1D-958E4F566558}" srcOrd="0" destOrd="0" presId="urn:microsoft.com/office/officeart/2005/8/layout/hProcess4"/>
    <dgm:cxn modelId="{872E7707-AA55-48EF-8F3D-E49C2657DCA1}" type="presOf" srcId="{169011C0-A984-4515-A2AB-03E75DD73185}" destId="{F319FD56-E304-4019-B994-7BF13E11E522}" srcOrd="0" destOrd="1" presId="urn:microsoft.com/office/officeart/2005/8/layout/hProcess4"/>
    <dgm:cxn modelId="{0F0DB358-68CB-4D97-ADAB-E6CEE808B6BF}" type="presOf" srcId="{825A954E-AF79-47B2-978B-0BB6FBB90BF3}" destId="{95814F50-04F0-4FDC-810D-C792FEABBF29}" srcOrd="1" destOrd="2" presId="urn:microsoft.com/office/officeart/2005/8/layout/hProcess4"/>
    <dgm:cxn modelId="{78E93217-6E13-4190-BD52-87EEB15EA313}" type="presOf" srcId="{00C48997-2D9C-487D-BA16-CF2F9CF7D3F5}" destId="{C7CFBD22-965C-42C7-8DFF-8BE25352FA04}" srcOrd="0" destOrd="0" presId="urn:microsoft.com/office/officeart/2005/8/layout/hProcess4"/>
    <dgm:cxn modelId="{165A809B-F9FC-4173-A169-4341D19CF46B}" type="presOf" srcId="{26B4524C-F642-4DCD-A977-EE10646DB2E5}" destId="{3B584AA4-AEA9-442F-A4D5-35D29780D262}" srcOrd="0" destOrd="2" presId="urn:microsoft.com/office/officeart/2005/8/layout/hProcess4"/>
    <dgm:cxn modelId="{A3653B1D-DAB6-4A88-B23A-3CBAE9DC228C}" srcId="{5E988E54-7875-4D33-832E-61519F7EB658}" destId="{54FA6B7E-DD2E-46AD-ADC9-2B31CE53C905}" srcOrd="0" destOrd="0" parTransId="{22676E85-83C1-45D7-9F26-D7D7BEF4866D}" sibTransId="{093302F6-25C9-4E1F-A2E6-56D6B6B91633}"/>
    <dgm:cxn modelId="{DDF486B8-183C-438C-9A4F-5719EEF17A6A}" srcId="{4126D151-DFC7-4E2D-8062-8DB2FFDD16D1}" destId="{5E988E54-7875-4D33-832E-61519F7EB658}" srcOrd="1" destOrd="0" parTransId="{5568FA81-11D9-44CD-BD1A-57A1C02431F6}" sibTransId="{B4251186-4EDC-4664-9E44-9109EAE69F68}"/>
    <dgm:cxn modelId="{ED245E27-3BF4-47DC-8641-3625C6D17357}" srcId="{00C48997-2D9C-487D-BA16-CF2F9CF7D3F5}" destId="{6ECCB385-C691-4174-AD2F-648CA162DF7A}" srcOrd="1" destOrd="0" parTransId="{33D52EA3-EA40-4D2C-A928-22E48C8ABF48}" sibTransId="{47B18245-472C-46A7-9012-AD13BD01C6F1}"/>
    <dgm:cxn modelId="{99BDA1DF-CE60-40D3-AE27-25C44EBFAF24}" type="presOf" srcId="{F4A631BA-2236-4039-A1AE-CD46A0675052}" destId="{086E79F3-4DBA-40CD-8850-57B1EF541830}" srcOrd="0" destOrd="0" presId="urn:microsoft.com/office/officeart/2005/8/layout/hProcess4"/>
    <dgm:cxn modelId="{69665D9E-858E-434A-BD4C-B8B21F4D0BF9}" srcId="{F4A631BA-2236-4039-A1AE-CD46A0675052}" destId="{169011C0-A984-4515-A2AB-03E75DD73185}" srcOrd="1" destOrd="0" parTransId="{275461E8-692C-462E-A89C-51B8C71AC6CF}" sibTransId="{1179B7A3-A884-451D-BB1D-55A2A1175647}"/>
    <dgm:cxn modelId="{D84E5023-66BF-451C-8164-BE507FE0473D}" type="presOf" srcId="{DF2DA8A8-2C2E-4E6A-83F1-29276D9B72EB}" destId="{3B584AA4-AEA9-442F-A4D5-35D29780D262}" srcOrd="0" destOrd="0" presId="urn:microsoft.com/office/officeart/2005/8/layout/hProcess4"/>
    <dgm:cxn modelId="{6891356C-1BF7-456E-8642-5BA5D0C95B45}" type="presOf" srcId="{136652D2-2624-4508-8D24-9304E3E279AD}" destId="{78B6693F-E95B-4193-9DAE-C7BDE553C740}" srcOrd="0" destOrd="0" presId="urn:microsoft.com/office/officeart/2005/8/layout/hProcess4"/>
    <dgm:cxn modelId="{9BC51811-661E-4DC3-B819-C583E965F590}" srcId="{00C48997-2D9C-487D-BA16-CF2F9CF7D3F5}" destId="{26B4524C-F642-4DCD-A977-EE10646DB2E5}" srcOrd="2" destOrd="0" parTransId="{B193C9DB-8E3B-4F2B-985E-696E43D080C6}" sibTransId="{394C1D87-4C6C-43DD-82EA-ADB7F26CEE72}"/>
    <dgm:cxn modelId="{376E514E-B112-49D7-9290-25E0632F3956}" type="presOf" srcId="{DF2DA8A8-2C2E-4E6A-83F1-29276D9B72EB}" destId="{4C703D79-B9EF-4397-A180-DE3A631D8454}" srcOrd="1" destOrd="0" presId="urn:microsoft.com/office/officeart/2005/8/layout/hProcess4"/>
    <dgm:cxn modelId="{AB70E68F-043F-43B2-B29A-9EE8251610B8}" type="presOf" srcId="{169011C0-A984-4515-A2AB-03E75DD73185}" destId="{95814F50-04F0-4FDC-810D-C792FEABBF29}" srcOrd="1" destOrd="1" presId="urn:microsoft.com/office/officeart/2005/8/layout/hProcess4"/>
    <dgm:cxn modelId="{BAFFCE5C-B01C-4D94-A6AC-333B8B6B8A20}" type="presOf" srcId="{6179100E-D81F-4F37-A91C-697A0EB72154}" destId="{95814F50-04F0-4FDC-810D-C792FEABBF29}" srcOrd="1" destOrd="0" presId="urn:microsoft.com/office/officeart/2005/8/layout/hProcess4"/>
    <dgm:cxn modelId="{26D1E365-0859-4B0B-9C9A-F4529C3A9CD2}" srcId="{4126D151-DFC7-4E2D-8062-8DB2FFDD16D1}" destId="{00C48997-2D9C-487D-BA16-CF2F9CF7D3F5}" srcOrd="0" destOrd="0" parTransId="{36F3B3EA-DAFC-40F4-83D2-81D644E84B11}" sibTransId="{136652D2-2624-4508-8D24-9304E3E279AD}"/>
    <dgm:cxn modelId="{68901783-9B0E-415D-996A-4A6388145961}" type="presOf" srcId="{54FA6B7E-DD2E-46AD-ADC9-2B31CE53C905}" destId="{B4E5ABAC-F3C6-4B42-91C9-A06437E40234}" srcOrd="1" destOrd="0" presId="urn:microsoft.com/office/officeart/2005/8/layout/hProcess4"/>
    <dgm:cxn modelId="{8C19FD9B-E84C-410E-8638-78C16CACD051}" type="presOf" srcId="{4126D151-DFC7-4E2D-8062-8DB2FFDD16D1}" destId="{FF060907-E821-43D5-B489-A8958C7A8DC6}" srcOrd="0" destOrd="0" presId="urn:microsoft.com/office/officeart/2005/8/layout/hProcess4"/>
    <dgm:cxn modelId="{F1ECD280-A14B-4DD5-AA85-3651609CC764}" type="presOf" srcId="{B4251186-4EDC-4664-9E44-9109EAE69F68}" destId="{9A8B407B-5D44-4A2D-98B3-F7561E83F243}" srcOrd="0" destOrd="0" presId="urn:microsoft.com/office/officeart/2005/8/layout/hProcess4"/>
    <dgm:cxn modelId="{E0BD7EB9-C570-481C-84B1-CDB1CEE582E7}" type="presOf" srcId="{6179100E-D81F-4F37-A91C-697A0EB72154}" destId="{F319FD56-E304-4019-B994-7BF13E11E522}" srcOrd="0" destOrd="0" presId="urn:microsoft.com/office/officeart/2005/8/layout/hProcess4"/>
    <dgm:cxn modelId="{209234FE-026B-442F-A24E-6F824C44388D}" type="presParOf" srcId="{FF060907-E821-43D5-B489-A8958C7A8DC6}" destId="{D363D68E-4B45-4530-B995-72232A562C3A}" srcOrd="0" destOrd="0" presId="urn:microsoft.com/office/officeart/2005/8/layout/hProcess4"/>
    <dgm:cxn modelId="{898C3C55-308B-4093-97BE-EF8FF12625C9}" type="presParOf" srcId="{FF060907-E821-43D5-B489-A8958C7A8DC6}" destId="{1B20CFF1-0BDD-438B-8348-0045D6DACCD0}" srcOrd="1" destOrd="0" presId="urn:microsoft.com/office/officeart/2005/8/layout/hProcess4"/>
    <dgm:cxn modelId="{902B0CDB-4D6F-47FA-893B-F47F13E44AFE}" type="presParOf" srcId="{FF060907-E821-43D5-B489-A8958C7A8DC6}" destId="{815B91D9-801F-4122-AE26-096ACAA94AE6}" srcOrd="2" destOrd="0" presId="urn:microsoft.com/office/officeart/2005/8/layout/hProcess4"/>
    <dgm:cxn modelId="{C8FA1BB9-9B25-4F35-910D-E7A72669ACAA}" type="presParOf" srcId="{815B91D9-801F-4122-AE26-096ACAA94AE6}" destId="{63DA1008-D8FA-40B0-A5A2-F8CAD7BB4D26}" srcOrd="0" destOrd="0" presId="urn:microsoft.com/office/officeart/2005/8/layout/hProcess4"/>
    <dgm:cxn modelId="{1C72744A-27C0-4FC2-9D53-84BA7E1CFE6D}" type="presParOf" srcId="{63DA1008-D8FA-40B0-A5A2-F8CAD7BB4D26}" destId="{870BEB36-ACE8-4EFD-A26B-4ACF1F1F3378}" srcOrd="0" destOrd="0" presId="urn:microsoft.com/office/officeart/2005/8/layout/hProcess4"/>
    <dgm:cxn modelId="{048D4D17-936C-4E19-92A8-4A61D32E7AB9}" type="presParOf" srcId="{63DA1008-D8FA-40B0-A5A2-F8CAD7BB4D26}" destId="{3B584AA4-AEA9-442F-A4D5-35D29780D262}" srcOrd="1" destOrd="0" presId="urn:microsoft.com/office/officeart/2005/8/layout/hProcess4"/>
    <dgm:cxn modelId="{71A8FAFE-8E1C-4CF7-BFC7-4E6B8C0875AF}" type="presParOf" srcId="{63DA1008-D8FA-40B0-A5A2-F8CAD7BB4D26}" destId="{4C703D79-B9EF-4397-A180-DE3A631D8454}" srcOrd="2" destOrd="0" presId="urn:microsoft.com/office/officeart/2005/8/layout/hProcess4"/>
    <dgm:cxn modelId="{15ED6857-C598-43C9-984F-7360CE455F83}" type="presParOf" srcId="{63DA1008-D8FA-40B0-A5A2-F8CAD7BB4D26}" destId="{C7CFBD22-965C-42C7-8DFF-8BE25352FA04}" srcOrd="3" destOrd="0" presId="urn:microsoft.com/office/officeart/2005/8/layout/hProcess4"/>
    <dgm:cxn modelId="{F35DCDCB-1EDF-40B0-85D4-6E81B7FCC06A}" type="presParOf" srcId="{63DA1008-D8FA-40B0-A5A2-F8CAD7BB4D26}" destId="{9331A210-C740-4865-9CD5-E42C93464947}" srcOrd="4" destOrd="0" presId="urn:microsoft.com/office/officeart/2005/8/layout/hProcess4"/>
    <dgm:cxn modelId="{6572EA49-645E-434C-B44C-B4C49E5E9F8D}" type="presParOf" srcId="{815B91D9-801F-4122-AE26-096ACAA94AE6}" destId="{78B6693F-E95B-4193-9DAE-C7BDE553C740}" srcOrd="1" destOrd="0" presId="urn:microsoft.com/office/officeart/2005/8/layout/hProcess4"/>
    <dgm:cxn modelId="{CE440A6F-FAE7-4218-A72D-C271066EE028}" type="presParOf" srcId="{815B91D9-801F-4122-AE26-096ACAA94AE6}" destId="{E6B8240C-C4FD-48BC-9DA2-F20F8CECBF49}" srcOrd="2" destOrd="0" presId="urn:microsoft.com/office/officeart/2005/8/layout/hProcess4"/>
    <dgm:cxn modelId="{FDA360C2-AECC-4FA4-8FF3-82A042EAC3CF}" type="presParOf" srcId="{E6B8240C-C4FD-48BC-9DA2-F20F8CECBF49}" destId="{910DFA28-FAFB-4790-92F6-A7E3E35C8638}" srcOrd="0" destOrd="0" presId="urn:microsoft.com/office/officeart/2005/8/layout/hProcess4"/>
    <dgm:cxn modelId="{4A2CF358-9C29-4D86-947E-B4087455925B}" type="presParOf" srcId="{E6B8240C-C4FD-48BC-9DA2-F20F8CECBF49}" destId="{C751440D-46A9-4C40-BA65-B09B690C2323}" srcOrd="1" destOrd="0" presId="urn:microsoft.com/office/officeart/2005/8/layout/hProcess4"/>
    <dgm:cxn modelId="{E8C2CE7B-0536-4ECE-BF9A-67EA7B05586A}" type="presParOf" srcId="{E6B8240C-C4FD-48BC-9DA2-F20F8CECBF49}" destId="{B4E5ABAC-F3C6-4B42-91C9-A06437E40234}" srcOrd="2" destOrd="0" presId="urn:microsoft.com/office/officeart/2005/8/layout/hProcess4"/>
    <dgm:cxn modelId="{31A5D3D8-3BB3-4B5B-81BA-9694E96C0F2C}" type="presParOf" srcId="{E6B8240C-C4FD-48BC-9DA2-F20F8CECBF49}" destId="{316E6462-030B-49EC-9C1D-958E4F566558}" srcOrd="3" destOrd="0" presId="urn:microsoft.com/office/officeart/2005/8/layout/hProcess4"/>
    <dgm:cxn modelId="{C32B758F-0280-4A87-91E1-6B0B308EB783}" type="presParOf" srcId="{E6B8240C-C4FD-48BC-9DA2-F20F8CECBF49}" destId="{3B1A9E58-202B-4F83-BF1A-416BEB524B80}" srcOrd="4" destOrd="0" presId="urn:microsoft.com/office/officeart/2005/8/layout/hProcess4"/>
    <dgm:cxn modelId="{2362D424-493F-4CE1-86A5-3B3D90EDB029}" type="presParOf" srcId="{815B91D9-801F-4122-AE26-096ACAA94AE6}" destId="{9A8B407B-5D44-4A2D-98B3-F7561E83F243}" srcOrd="3" destOrd="0" presId="urn:microsoft.com/office/officeart/2005/8/layout/hProcess4"/>
    <dgm:cxn modelId="{E9C1C43B-32B0-494A-B973-2A3CA2392131}" type="presParOf" srcId="{815B91D9-801F-4122-AE26-096ACAA94AE6}" destId="{8C20B93A-68CE-4E1B-B128-B3ECF51B80DA}" srcOrd="4" destOrd="0" presId="urn:microsoft.com/office/officeart/2005/8/layout/hProcess4"/>
    <dgm:cxn modelId="{FB6914E0-3656-47CE-AA4A-DE80724F3DD9}" type="presParOf" srcId="{8C20B93A-68CE-4E1B-B128-B3ECF51B80DA}" destId="{8E12F90D-DD2E-4B45-96FF-86EE9D4802D3}" srcOrd="0" destOrd="0" presId="urn:microsoft.com/office/officeart/2005/8/layout/hProcess4"/>
    <dgm:cxn modelId="{6C9CDE38-2E50-4044-BA74-D48F4720C493}" type="presParOf" srcId="{8C20B93A-68CE-4E1B-B128-B3ECF51B80DA}" destId="{F319FD56-E304-4019-B994-7BF13E11E522}" srcOrd="1" destOrd="0" presId="urn:microsoft.com/office/officeart/2005/8/layout/hProcess4"/>
    <dgm:cxn modelId="{E1390680-F740-4BF0-80B5-BF3EDAC4C742}" type="presParOf" srcId="{8C20B93A-68CE-4E1B-B128-B3ECF51B80DA}" destId="{95814F50-04F0-4FDC-810D-C792FEABBF29}" srcOrd="2" destOrd="0" presId="urn:microsoft.com/office/officeart/2005/8/layout/hProcess4"/>
    <dgm:cxn modelId="{0BE01C33-C230-4D72-B355-21C0048F07F0}" type="presParOf" srcId="{8C20B93A-68CE-4E1B-B128-B3ECF51B80DA}" destId="{086E79F3-4DBA-40CD-8850-57B1EF541830}" srcOrd="3" destOrd="0" presId="urn:microsoft.com/office/officeart/2005/8/layout/hProcess4"/>
    <dgm:cxn modelId="{14FD7896-C8C2-4F4B-8CB8-901CEF274BB3}" type="presParOf" srcId="{8C20B93A-68CE-4E1B-B128-B3ECF51B80DA}" destId="{008F4C12-10AA-4AEF-8BE4-3F687D8C0E5E}"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9380F3-47EA-41A1-9E5F-82221D27BC1F}"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ru-RU"/>
        </a:p>
      </dgm:t>
    </dgm:pt>
    <dgm:pt modelId="{2E656CC1-C1B5-46D9-AB4F-E1A60AD1EB35}">
      <dgm:prSet phldrT="[Текст]">
        <dgm:style>
          <a:lnRef idx="2">
            <a:schemeClr val="accent5"/>
          </a:lnRef>
          <a:fillRef idx="1">
            <a:schemeClr val="lt1"/>
          </a:fillRef>
          <a:effectRef idx="0">
            <a:schemeClr val="accent5"/>
          </a:effectRef>
          <a:fontRef idx="minor">
            <a:schemeClr val="dk1"/>
          </a:fontRef>
        </dgm:style>
      </dgm:prSet>
      <dgm:spPr>
        <a:blipFill rotWithShape="0">
          <a:blip xmlns:r="http://schemas.openxmlformats.org/officeDocument/2006/relationships" r:embed="rId1"/>
          <a:stretch>
            <a:fillRect/>
          </a:stretch>
        </a:blipFill>
      </dgm:spPr>
      <dgm:t>
        <a:bodyPr/>
        <a:lstStyle/>
        <a:p>
          <a:r>
            <a:rPr lang="ru-RU" dirty="0" smtClean="0"/>
            <a:t>ЗАНИМАЙТЕСЬ СПОРТОМ</a:t>
          </a:r>
          <a:endParaRPr lang="ru-RU" dirty="0"/>
        </a:p>
      </dgm:t>
    </dgm:pt>
    <dgm:pt modelId="{D1AD7424-3C65-4053-8694-120C9215117B}" type="parTrans" cxnId="{B3B6189C-ED7D-4C53-B67C-07A4C65D37B6}">
      <dgm:prSet/>
      <dgm:spPr/>
      <dgm:t>
        <a:bodyPr/>
        <a:lstStyle/>
        <a:p>
          <a:endParaRPr lang="ru-RU"/>
        </a:p>
      </dgm:t>
    </dgm:pt>
    <dgm:pt modelId="{7B9396A1-F8A6-457E-A147-BC7CFEBF2CDF}" type="sibTrans" cxnId="{B3B6189C-ED7D-4C53-B67C-07A4C65D37B6}">
      <dgm:prSet/>
      <dgm:spPr/>
      <dgm:t>
        <a:bodyPr/>
        <a:lstStyle/>
        <a:p>
          <a:endParaRPr lang="ru-RU"/>
        </a:p>
      </dgm:t>
    </dgm:pt>
    <dgm:pt modelId="{1C38C4F3-78ED-4FCF-A1EA-E714BFE7DEA2}">
      <dgm:prSet phldrT="[Текст]">
        <dgm:style>
          <a:lnRef idx="3">
            <a:schemeClr val="lt1"/>
          </a:lnRef>
          <a:fillRef idx="1">
            <a:schemeClr val="accent1"/>
          </a:fillRef>
          <a:effectRef idx="1">
            <a:schemeClr val="accent1"/>
          </a:effectRef>
          <a:fontRef idx="minor">
            <a:schemeClr val="lt1"/>
          </a:fontRef>
        </dgm:style>
      </dgm:prSet>
      <dgm:spPr/>
      <dgm:t>
        <a:bodyPr/>
        <a:lstStyle/>
        <a:p>
          <a:r>
            <a:rPr lang="ru-RU" dirty="0" smtClean="0"/>
            <a:t>НАУЧИТЕСЬ ПРАВИЛЬНО ДЫШАТЬ</a:t>
          </a:r>
          <a:endParaRPr lang="ru-RU" dirty="0"/>
        </a:p>
      </dgm:t>
    </dgm:pt>
    <dgm:pt modelId="{7705A026-387B-4C51-8B9C-5930C8562816}" type="parTrans" cxnId="{1DBAC102-29D9-4B45-B1FC-BCB8B54678C0}">
      <dgm:prSet/>
      <dgm:spPr/>
      <dgm:t>
        <a:bodyPr/>
        <a:lstStyle/>
        <a:p>
          <a:endParaRPr lang="ru-RU"/>
        </a:p>
      </dgm:t>
    </dgm:pt>
    <dgm:pt modelId="{025D2589-EDDF-4ED1-9DED-E879E9EF8CE2}" type="sibTrans" cxnId="{1DBAC102-29D9-4B45-B1FC-BCB8B54678C0}">
      <dgm:prSet/>
      <dgm:spPr/>
      <dgm:t>
        <a:bodyPr/>
        <a:lstStyle/>
        <a:p>
          <a:endParaRPr lang="ru-RU"/>
        </a:p>
      </dgm:t>
    </dgm:pt>
    <dgm:pt modelId="{CE794D95-026B-4E13-A740-2D0F2E75AB0B}">
      <dgm:prSet phldrT="[Текст]">
        <dgm:style>
          <a:lnRef idx="3">
            <a:schemeClr val="lt1"/>
          </a:lnRef>
          <a:fillRef idx="1">
            <a:schemeClr val="accent1"/>
          </a:fillRef>
          <a:effectRef idx="1">
            <a:schemeClr val="accent1"/>
          </a:effectRef>
          <a:fontRef idx="minor">
            <a:schemeClr val="lt1"/>
          </a:fontRef>
        </dgm:style>
      </dgm:prSet>
      <dgm:spPr/>
      <dgm:t>
        <a:bodyPr/>
        <a:lstStyle/>
        <a:p>
          <a:r>
            <a:rPr lang="ru-RU" dirty="0" smtClean="0"/>
            <a:t>ЙОГА </a:t>
          </a:r>
        </a:p>
        <a:p>
          <a:r>
            <a:rPr lang="ru-RU" dirty="0" smtClean="0"/>
            <a:t>или </a:t>
          </a:r>
        </a:p>
        <a:p>
          <a:r>
            <a:rPr lang="ru-RU" dirty="0" smtClean="0"/>
            <a:t>ТАНЦЫ</a:t>
          </a:r>
          <a:endParaRPr lang="ru-RU" dirty="0"/>
        </a:p>
      </dgm:t>
    </dgm:pt>
    <dgm:pt modelId="{53FFF197-3CBC-4224-A52C-606C42888620}" type="parTrans" cxnId="{32795150-94DF-477A-85A7-2D5768E274E7}">
      <dgm:prSet/>
      <dgm:spPr/>
      <dgm:t>
        <a:bodyPr/>
        <a:lstStyle/>
        <a:p>
          <a:endParaRPr lang="ru-RU"/>
        </a:p>
      </dgm:t>
    </dgm:pt>
    <dgm:pt modelId="{533793F9-F1AC-4C04-A01A-ED51EDB84853}" type="sibTrans" cxnId="{32795150-94DF-477A-85A7-2D5768E274E7}">
      <dgm:prSet/>
      <dgm:spPr/>
      <dgm:t>
        <a:bodyPr/>
        <a:lstStyle/>
        <a:p>
          <a:endParaRPr lang="ru-RU"/>
        </a:p>
      </dgm:t>
    </dgm:pt>
    <dgm:pt modelId="{A76BD9C6-E4E0-46F2-A0B7-E78F6310F876}">
      <dgm:prSet phldrT="[Текст]">
        <dgm:style>
          <a:lnRef idx="2">
            <a:schemeClr val="accent5"/>
          </a:lnRef>
          <a:fillRef idx="1">
            <a:schemeClr val="lt1"/>
          </a:fillRef>
          <a:effectRef idx="0">
            <a:schemeClr val="accent5"/>
          </a:effectRef>
          <a:fontRef idx="minor">
            <a:schemeClr val="dk1"/>
          </a:fontRef>
        </dgm:style>
      </dgm:prSet>
      <dgm:spPr>
        <a:blipFill rotWithShape="0">
          <a:blip xmlns:r="http://schemas.openxmlformats.org/officeDocument/2006/relationships" r:embed="rId2"/>
          <a:stretch>
            <a:fillRect/>
          </a:stretch>
        </a:blipFill>
      </dgm:spPr>
      <dgm:t>
        <a:bodyPr/>
        <a:lstStyle/>
        <a:p>
          <a:r>
            <a:rPr lang="ru-RU" dirty="0" smtClean="0"/>
            <a:t>ЗАВЕДИТЕ ДНЕВНИК </a:t>
          </a:r>
          <a:endParaRPr lang="ru-RU" dirty="0"/>
        </a:p>
      </dgm:t>
    </dgm:pt>
    <dgm:pt modelId="{00247FC3-6A99-4723-A197-359C52C3FB5E}" type="parTrans" cxnId="{AF247299-FDDE-48C6-B5BB-17BE6DB9F764}">
      <dgm:prSet/>
      <dgm:spPr/>
      <dgm:t>
        <a:bodyPr/>
        <a:lstStyle/>
        <a:p>
          <a:endParaRPr lang="ru-RU"/>
        </a:p>
      </dgm:t>
    </dgm:pt>
    <dgm:pt modelId="{C751D800-D037-407E-AEAE-F9081C661B7A}" type="sibTrans" cxnId="{AF247299-FDDE-48C6-B5BB-17BE6DB9F764}">
      <dgm:prSet/>
      <dgm:spPr/>
      <dgm:t>
        <a:bodyPr/>
        <a:lstStyle/>
        <a:p>
          <a:endParaRPr lang="ru-RU"/>
        </a:p>
      </dgm:t>
    </dgm:pt>
    <dgm:pt modelId="{1866A6A1-9275-4CE1-86FE-8B4E2571E598}">
      <dgm:prSet phldrT="[Текст]"/>
      <dgm:spPr/>
      <dgm:t>
        <a:bodyPr/>
        <a:lstStyle/>
        <a:p>
          <a:r>
            <a:rPr lang="ru-RU" dirty="0" smtClean="0"/>
            <a:t>НАЙДИТЕ СЕБЕ ПРЯТНОЕ ЗАНЯТИЕ или  ХОББИ</a:t>
          </a:r>
          <a:endParaRPr lang="ru-RU" dirty="0"/>
        </a:p>
      </dgm:t>
    </dgm:pt>
    <dgm:pt modelId="{ABA18E31-B547-44F1-9C26-DC5769FCFF39}" type="parTrans" cxnId="{A30FC3FC-1560-4B93-B7FB-888F632CAA6D}">
      <dgm:prSet/>
      <dgm:spPr/>
      <dgm:t>
        <a:bodyPr/>
        <a:lstStyle/>
        <a:p>
          <a:endParaRPr lang="ru-RU"/>
        </a:p>
      </dgm:t>
    </dgm:pt>
    <dgm:pt modelId="{99F27B55-1283-4C55-8C77-6453D65F1317}" type="sibTrans" cxnId="{A30FC3FC-1560-4B93-B7FB-888F632CAA6D}">
      <dgm:prSet/>
      <dgm:spPr/>
      <dgm:t>
        <a:bodyPr/>
        <a:lstStyle/>
        <a:p>
          <a:endParaRPr lang="ru-RU"/>
        </a:p>
      </dgm:t>
    </dgm:pt>
    <dgm:pt modelId="{8E645EB7-5ABC-42B8-AF42-AB8BD1E06FC7}">
      <dgm:prSet phldrT="[Текст]">
        <dgm:style>
          <a:lnRef idx="2">
            <a:schemeClr val="accent5"/>
          </a:lnRef>
          <a:fillRef idx="1">
            <a:schemeClr val="lt1"/>
          </a:fillRef>
          <a:effectRef idx="0">
            <a:schemeClr val="accent5"/>
          </a:effectRef>
          <a:fontRef idx="minor">
            <a:schemeClr val="dk1"/>
          </a:fontRef>
        </dgm:style>
      </dgm:prSet>
      <dgm:spPr>
        <a:blipFill rotWithShape="0">
          <a:blip xmlns:r="http://schemas.openxmlformats.org/officeDocument/2006/relationships" r:embed="rId3"/>
          <a:stretch>
            <a:fillRect/>
          </a:stretch>
        </a:blipFill>
      </dgm:spPr>
      <dgm:t>
        <a:bodyPr/>
        <a:lstStyle/>
        <a:p>
          <a:r>
            <a:rPr lang="ru-RU" dirty="0" smtClean="0"/>
            <a:t>СОЗДАЙТЕ СЕБЕ РЕЛАКС</a:t>
          </a:r>
          <a:endParaRPr lang="ru-RU" dirty="0"/>
        </a:p>
      </dgm:t>
    </dgm:pt>
    <dgm:pt modelId="{B5D36357-1800-4320-8F88-E7726B78EBF1}" type="parTrans" cxnId="{6C6BE6E0-506D-4A01-8187-7ABE8F2E9433}">
      <dgm:prSet/>
      <dgm:spPr/>
      <dgm:t>
        <a:bodyPr/>
        <a:lstStyle/>
        <a:p>
          <a:endParaRPr lang="ru-RU"/>
        </a:p>
      </dgm:t>
    </dgm:pt>
    <dgm:pt modelId="{411E61F5-4C5C-47EC-9B93-9E37E736C6DD}" type="sibTrans" cxnId="{6C6BE6E0-506D-4A01-8187-7ABE8F2E9433}">
      <dgm:prSet/>
      <dgm:spPr/>
      <dgm:t>
        <a:bodyPr/>
        <a:lstStyle/>
        <a:p>
          <a:endParaRPr lang="ru-RU"/>
        </a:p>
      </dgm:t>
    </dgm:pt>
    <dgm:pt modelId="{2A2DFA6B-7686-4037-92F7-ABC911AD91E3}">
      <dgm:prSet phldrT="[Текст]"/>
      <dgm:spPr/>
      <dgm:t>
        <a:bodyPr/>
        <a:lstStyle/>
        <a:p>
          <a:r>
            <a:rPr lang="ru-RU" dirty="0" smtClean="0"/>
            <a:t>ВЫСЫПАЙТЕСЬ</a:t>
          </a:r>
          <a:endParaRPr lang="ru-RU" dirty="0"/>
        </a:p>
      </dgm:t>
    </dgm:pt>
    <dgm:pt modelId="{479911C6-95B3-4E6D-9195-02F19CD7F88E}" type="parTrans" cxnId="{942ED31C-6E2C-4FEB-98E4-45CAC72E2526}">
      <dgm:prSet/>
      <dgm:spPr/>
      <dgm:t>
        <a:bodyPr/>
        <a:lstStyle/>
        <a:p>
          <a:endParaRPr lang="ru-RU"/>
        </a:p>
      </dgm:t>
    </dgm:pt>
    <dgm:pt modelId="{CC2D3599-925C-4D53-8522-9DFA034E6F91}" type="sibTrans" cxnId="{942ED31C-6E2C-4FEB-98E4-45CAC72E2526}">
      <dgm:prSet/>
      <dgm:spPr/>
      <dgm:t>
        <a:bodyPr/>
        <a:lstStyle/>
        <a:p>
          <a:endParaRPr lang="ru-RU"/>
        </a:p>
      </dgm:t>
    </dgm:pt>
    <dgm:pt modelId="{69A35730-6EA3-4905-898C-A6C509383E91}">
      <dgm:prSet phldrT="[Текст]"/>
      <dgm:spPr/>
      <dgm:t>
        <a:bodyPr/>
        <a:lstStyle/>
        <a:p>
          <a:r>
            <a:rPr lang="ru-RU" dirty="0" smtClean="0"/>
            <a:t>  МУЗЫКОТЕРАПИЯ </a:t>
          </a:r>
          <a:endParaRPr lang="ru-RU" dirty="0"/>
        </a:p>
      </dgm:t>
    </dgm:pt>
    <dgm:pt modelId="{202EB55D-1FA5-4924-8FE3-87EAD9E25BB3}" type="parTrans" cxnId="{8C3210BA-0FD6-4809-A218-20245BC39412}">
      <dgm:prSet/>
      <dgm:spPr/>
      <dgm:t>
        <a:bodyPr/>
        <a:lstStyle/>
        <a:p>
          <a:endParaRPr lang="ru-RU"/>
        </a:p>
      </dgm:t>
    </dgm:pt>
    <dgm:pt modelId="{F091F6D3-8C5E-498A-B2C4-B6F81ADB5ABC}" type="sibTrans" cxnId="{8C3210BA-0FD6-4809-A218-20245BC39412}">
      <dgm:prSet/>
      <dgm:spPr/>
      <dgm:t>
        <a:bodyPr/>
        <a:lstStyle/>
        <a:p>
          <a:endParaRPr lang="ru-RU"/>
        </a:p>
      </dgm:t>
    </dgm:pt>
    <dgm:pt modelId="{AB94D2F3-3553-463B-A327-514BFEC46A39}">
      <dgm:prSet phldrT="[Текст]"/>
      <dgm:spPr/>
      <dgm:t>
        <a:bodyPr/>
        <a:lstStyle/>
        <a:p>
          <a:r>
            <a:rPr lang="ru-RU" dirty="0" smtClean="0"/>
            <a:t>НЕ СТЕСНЯЙТЕСЬ ПЛАКАТЬ </a:t>
          </a:r>
          <a:endParaRPr lang="ru-RU" dirty="0"/>
        </a:p>
      </dgm:t>
    </dgm:pt>
    <dgm:pt modelId="{B99E6D54-2E44-4402-AE50-3606120B30D1}" type="sibTrans" cxnId="{E6958FCB-D82D-4A9C-BAC3-7A9E173CC8FC}">
      <dgm:prSet/>
      <dgm:spPr/>
      <dgm:t>
        <a:bodyPr/>
        <a:lstStyle/>
        <a:p>
          <a:endParaRPr lang="ru-RU"/>
        </a:p>
      </dgm:t>
    </dgm:pt>
    <dgm:pt modelId="{C9D70353-935F-479F-98F6-8486486D9D26}" type="parTrans" cxnId="{E6958FCB-D82D-4A9C-BAC3-7A9E173CC8FC}">
      <dgm:prSet/>
      <dgm:spPr/>
      <dgm:t>
        <a:bodyPr/>
        <a:lstStyle/>
        <a:p>
          <a:endParaRPr lang="ru-RU"/>
        </a:p>
      </dgm:t>
    </dgm:pt>
    <dgm:pt modelId="{5A75F2C4-C456-4205-902B-E5EE8F7AD4C4}" type="pres">
      <dgm:prSet presAssocID="{A39380F3-47EA-41A1-9E5F-82221D27BC1F}" presName="theList" presStyleCnt="0">
        <dgm:presLayoutVars>
          <dgm:dir/>
          <dgm:animLvl val="lvl"/>
          <dgm:resizeHandles val="exact"/>
        </dgm:presLayoutVars>
      </dgm:prSet>
      <dgm:spPr/>
      <dgm:t>
        <a:bodyPr/>
        <a:lstStyle/>
        <a:p>
          <a:endParaRPr lang="ru-RU"/>
        </a:p>
      </dgm:t>
    </dgm:pt>
    <dgm:pt modelId="{E8613D3B-9D02-4ADE-9200-496C1833DBD0}" type="pres">
      <dgm:prSet presAssocID="{2E656CC1-C1B5-46D9-AB4F-E1A60AD1EB35}" presName="compNode" presStyleCnt="0"/>
      <dgm:spPr/>
    </dgm:pt>
    <dgm:pt modelId="{FB7FD2BF-51AD-4EC8-85B0-4F497AFF9903}" type="pres">
      <dgm:prSet presAssocID="{2E656CC1-C1B5-46D9-AB4F-E1A60AD1EB35}" presName="aNode" presStyleLbl="bgShp" presStyleIdx="0" presStyleCnt="3"/>
      <dgm:spPr/>
      <dgm:t>
        <a:bodyPr/>
        <a:lstStyle/>
        <a:p>
          <a:endParaRPr lang="ru-RU"/>
        </a:p>
      </dgm:t>
    </dgm:pt>
    <dgm:pt modelId="{C25510BC-BB45-4706-8806-77F4B639914B}" type="pres">
      <dgm:prSet presAssocID="{2E656CC1-C1B5-46D9-AB4F-E1A60AD1EB35}" presName="textNode" presStyleLbl="bgShp" presStyleIdx="0" presStyleCnt="3"/>
      <dgm:spPr/>
      <dgm:t>
        <a:bodyPr/>
        <a:lstStyle/>
        <a:p>
          <a:endParaRPr lang="ru-RU"/>
        </a:p>
      </dgm:t>
    </dgm:pt>
    <dgm:pt modelId="{AB5A09F8-8FBA-45F2-8C9D-0AE03F350A66}" type="pres">
      <dgm:prSet presAssocID="{2E656CC1-C1B5-46D9-AB4F-E1A60AD1EB35}" presName="compChildNode" presStyleCnt="0"/>
      <dgm:spPr/>
    </dgm:pt>
    <dgm:pt modelId="{2D04A28D-454D-4C1A-9383-91D3FB6C5C71}" type="pres">
      <dgm:prSet presAssocID="{2E656CC1-C1B5-46D9-AB4F-E1A60AD1EB35}" presName="theInnerList" presStyleCnt="0"/>
      <dgm:spPr/>
    </dgm:pt>
    <dgm:pt modelId="{0C6D28D5-3A10-41F2-B1EC-0AF9B0C81F03}" type="pres">
      <dgm:prSet presAssocID="{1C38C4F3-78ED-4FCF-A1EA-E714BFE7DEA2}" presName="childNode" presStyleLbl="node1" presStyleIdx="0" presStyleCnt="6" custLinFactNeighborX="-1715" custLinFactNeighborY="52226">
        <dgm:presLayoutVars>
          <dgm:bulletEnabled val="1"/>
        </dgm:presLayoutVars>
      </dgm:prSet>
      <dgm:spPr/>
      <dgm:t>
        <a:bodyPr/>
        <a:lstStyle/>
        <a:p>
          <a:endParaRPr lang="ru-RU"/>
        </a:p>
      </dgm:t>
    </dgm:pt>
    <dgm:pt modelId="{101342F7-0D1C-4688-8EB5-9283D63A829F}" type="pres">
      <dgm:prSet presAssocID="{1C38C4F3-78ED-4FCF-A1EA-E714BFE7DEA2}" presName="aSpace2" presStyleCnt="0"/>
      <dgm:spPr/>
    </dgm:pt>
    <dgm:pt modelId="{F370AA55-0C77-4512-9D66-7309551CF967}" type="pres">
      <dgm:prSet presAssocID="{CE794D95-026B-4E13-A740-2D0F2E75AB0B}" presName="childNode" presStyleLbl="node1" presStyleIdx="1" presStyleCnt="6" custLinFactNeighborX="1731" custLinFactNeighborY="22496">
        <dgm:presLayoutVars>
          <dgm:bulletEnabled val="1"/>
        </dgm:presLayoutVars>
      </dgm:prSet>
      <dgm:spPr/>
      <dgm:t>
        <a:bodyPr/>
        <a:lstStyle/>
        <a:p>
          <a:endParaRPr lang="ru-RU"/>
        </a:p>
      </dgm:t>
    </dgm:pt>
    <dgm:pt modelId="{B89502C7-6F79-40DD-BBA7-873B45E194FC}" type="pres">
      <dgm:prSet presAssocID="{2E656CC1-C1B5-46D9-AB4F-E1A60AD1EB35}" presName="aSpace" presStyleCnt="0"/>
      <dgm:spPr/>
    </dgm:pt>
    <dgm:pt modelId="{6DD0CE24-2C0F-4B30-B4A7-C5CA2FC9651C}" type="pres">
      <dgm:prSet presAssocID="{A76BD9C6-E4E0-46F2-A0B7-E78F6310F876}" presName="compNode" presStyleCnt="0"/>
      <dgm:spPr/>
    </dgm:pt>
    <dgm:pt modelId="{939078F2-32AF-45DC-AD24-0D4C66412A91}" type="pres">
      <dgm:prSet presAssocID="{A76BD9C6-E4E0-46F2-A0B7-E78F6310F876}" presName="aNode" presStyleLbl="bgShp" presStyleIdx="1" presStyleCnt="3"/>
      <dgm:spPr/>
      <dgm:t>
        <a:bodyPr/>
        <a:lstStyle/>
        <a:p>
          <a:endParaRPr lang="ru-RU"/>
        </a:p>
      </dgm:t>
    </dgm:pt>
    <dgm:pt modelId="{03E81718-AC06-42D1-B19E-F0ACDF33C293}" type="pres">
      <dgm:prSet presAssocID="{A76BD9C6-E4E0-46F2-A0B7-E78F6310F876}" presName="textNode" presStyleLbl="bgShp" presStyleIdx="1" presStyleCnt="3"/>
      <dgm:spPr/>
      <dgm:t>
        <a:bodyPr/>
        <a:lstStyle/>
        <a:p>
          <a:endParaRPr lang="ru-RU"/>
        </a:p>
      </dgm:t>
    </dgm:pt>
    <dgm:pt modelId="{BE0ABAFB-3493-4953-BC76-B73998FFA93A}" type="pres">
      <dgm:prSet presAssocID="{A76BD9C6-E4E0-46F2-A0B7-E78F6310F876}" presName="compChildNode" presStyleCnt="0"/>
      <dgm:spPr/>
    </dgm:pt>
    <dgm:pt modelId="{77E9255F-098A-427F-98BB-9D549CE8BA1B}" type="pres">
      <dgm:prSet presAssocID="{A76BD9C6-E4E0-46F2-A0B7-E78F6310F876}" presName="theInnerList" presStyleCnt="0"/>
      <dgm:spPr/>
    </dgm:pt>
    <dgm:pt modelId="{5FFFB6F8-71A4-43EC-955B-4D7B761567B2}" type="pres">
      <dgm:prSet presAssocID="{AB94D2F3-3553-463B-A327-514BFEC46A39}" presName="childNode" presStyleLbl="node1" presStyleIdx="2" presStyleCnt="6" custLinFactNeighborX="0" custLinFactNeighborY="52226">
        <dgm:presLayoutVars>
          <dgm:bulletEnabled val="1"/>
        </dgm:presLayoutVars>
      </dgm:prSet>
      <dgm:spPr/>
      <dgm:t>
        <a:bodyPr/>
        <a:lstStyle/>
        <a:p>
          <a:endParaRPr lang="ru-RU"/>
        </a:p>
      </dgm:t>
    </dgm:pt>
    <dgm:pt modelId="{FBAB7D43-FD8B-4DF5-9085-F619797F93BE}" type="pres">
      <dgm:prSet presAssocID="{AB94D2F3-3553-463B-A327-514BFEC46A39}" presName="aSpace2" presStyleCnt="0"/>
      <dgm:spPr/>
    </dgm:pt>
    <dgm:pt modelId="{C0F7A5CB-41CD-422C-85F7-617278B1143E}" type="pres">
      <dgm:prSet presAssocID="{1866A6A1-9275-4CE1-86FE-8B4E2571E598}" presName="childNode" presStyleLbl="node1" presStyleIdx="3" presStyleCnt="6" custLinFactNeighborX="0" custLinFactNeighborY="22496">
        <dgm:presLayoutVars>
          <dgm:bulletEnabled val="1"/>
        </dgm:presLayoutVars>
      </dgm:prSet>
      <dgm:spPr/>
      <dgm:t>
        <a:bodyPr/>
        <a:lstStyle/>
        <a:p>
          <a:endParaRPr lang="ru-RU"/>
        </a:p>
      </dgm:t>
    </dgm:pt>
    <dgm:pt modelId="{E6279729-5B4E-4C3A-9930-0F559C8081CF}" type="pres">
      <dgm:prSet presAssocID="{A76BD9C6-E4E0-46F2-A0B7-E78F6310F876}" presName="aSpace" presStyleCnt="0"/>
      <dgm:spPr/>
    </dgm:pt>
    <dgm:pt modelId="{42981502-F987-41A6-B9D8-246D6113BE93}" type="pres">
      <dgm:prSet presAssocID="{8E645EB7-5ABC-42B8-AF42-AB8BD1E06FC7}" presName="compNode" presStyleCnt="0"/>
      <dgm:spPr/>
    </dgm:pt>
    <dgm:pt modelId="{2C596A7E-B0EB-4E10-930D-8329BE1BA662}" type="pres">
      <dgm:prSet presAssocID="{8E645EB7-5ABC-42B8-AF42-AB8BD1E06FC7}" presName="aNode" presStyleLbl="bgShp" presStyleIdx="2" presStyleCnt="3"/>
      <dgm:spPr/>
      <dgm:t>
        <a:bodyPr/>
        <a:lstStyle/>
        <a:p>
          <a:endParaRPr lang="ru-RU"/>
        </a:p>
      </dgm:t>
    </dgm:pt>
    <dgm:pt modelId="{D76A7381-1060-4E00-AB3F-B51915E2584B}" type="pres">
      <dgm:prSet presAssocID="{8E645EB7-5ABC-42B8-AF42-AB8BD1E06FC7}" presName="textNode" presStyleLbl="bgShp" presStyleIdx="2" presStyleCnt="3"/>
      <dgm:spPr/>
      <dgm:t>
        <a:bodyPr/>
        <a:lstStyle/>
        <a:p>
          <a:endParaRPr lang="ru-RU"/>
        </a:p>
      </dgm:t>
    </dgm:pt>
    <dgm:pt modelId="{0C4DCDD9-9824-4FE4-9DA5-7C377EFF030F}" type="pres">
      <dgm:prSet presAssocID="{8E645EB7-5ABC-42B8-AF42-AB8BD1E06FC7}" presName="compChildNode" presStyleCnt="0"/>
      <dgm:spPr/>
    </dgm:pt>
    <dgm:pt modelId="{00086FDB-2EDA-4880-9BD1-67C88EE79FF9}" type="pres">
      <dgm:prSet presAssocID="{8E645EB7-5ABC-42B8-AF42-AB8BD1E06FC7}" presName="theInnerList" presStyleCnt="0"/>
      <dgm:spPr/>
    </dgm:pt>
    <dgm:pt modelId="{797420CC-B9DF-4AEC-A4F5-A926CCDBD76D}" type="pres">
      <dgm:prSet presAssocID="{2A2DFA6B-7686-4037-92F7-ABC911AD91E3}" presName="childNode" presStyleLbl="node1" presStyleIdx="4" presStyleCnt="6" custLinFactNeighborX="-1668" custLinFactNeighborY="52226">
        <dgm:presLayoutVars>
          <dgm:bulletEnabled val="1"/>
        </dgm:presLayoutVars>
      </dgm:prSet>
      <dgm:spPr/>
      <dgm:t>
        <a:bodyPr/>
        <a:lstStyle/>
        <a:p>
          <a:endParaRPr lang="ru-RU"/>
        </a:p>
      </dgm:t>
    </dgm:pt>
    <dgm:pt modelId="{7A3068F1-0200-45CF-9A9A-F15B52930319}" type="pres">
      <dgm:prSet presAssocID="{2A2DFA6B-7686-4037-92F7-ABC911AD91E3}" presName="aSpace2" presStyleCnt="0"/>
      <dgm:spPr/>
    </dgm:pt>
    <dgm:pt modelId="{1E3AE43D-AED1-4EF4-A083-5C556132C1D6}" type="pres">
      <dgm:prSet presAssocID="{69A35730-6EA3-4905-898C-A6C509383E91}" presName="childNode" presStyleLbl="node1" presStyleIdx="5" presStyleCnt="6" custLinFactNeighborX="1778" custLinFactNeighborY="22496">
        <dgm:presLayoutVars>
          <dgm:bulletEnabled val="1"/>
        </dgm:presLayoutVars>
      </dgm:prSet>
      <dgm:spPr/>
      <dgm:t>
        <a:bodyPr/>
        <a:lstStyle/>
        <a:p>
          <a:endParaRPr lang="ru-RU"/>
        </a:p>
      </dgm:t>
    </dgm:pt>
  </dgm:ptLst>
  <dgm:cxnLst>
    <dgm:cxn modelId="{BE380FA6-17CF-4B02-9281-72692894C979}" type="presOf" srcId="{A76BD9C6-E4E0-46F2-A0B7-E78F6310F876}" destId="{939078F2-32AF-45DC-AD24-0D4C66412A91}" srcOrd="0" destOrd="0" presId="urn:microsoft.com/office/officeart/2005/8/layout/lProcess2"/>
    <dgm:cxn modelId="{4EF7A9B2-5F4F-4259-8027-27B56AD860C9}" type="presOf" srcId="{1866A6A1-9275-4CE1-86FE-8B4E2571E598}" destId="{C0F7A5CB-41CD-422C-85F7-617278B1143E}" srcOrd="0" destOrd="0" presId="urn:microsoft.com/office/officeart/2005/8/layout/lProcess2"/>
    <dgm:cxn modelId="{942ED31C-6E2C-4FEB-98E4-45CAC72E2526}" srcId="{8E645EB7-5ABC-42B8-AF42-AB8BD1E06FC7}" destId="{2A2DFA6B-7686-4037-92F7-ABC911AD91E3}" srcOrd="0" destOrd="0" parTransId="{479911C6-95B3-4E6D-9195-02F19CD7F88E}" sibTransId="{CC2D3599-925C-4D53-8522-9DFA034E6F91}"/>
    <dgm:cxn modelId="{C9F81D38-7844-46D9-9BE6-52459051D6B5}" type="presOf" srcId="{CE794D95-026B-4E13-A740-2D0F2E75AB0B}" destId="{F370AA55-0C77-4512-9D66-7309551CF967}" srcOrd="0" destOrd="0" presId="urn:microsoft.com/office/officeart/2005/8/layout/lProcess2"/>
    <dgm:cxn modelId="{32795150-94DF-477A-85A7-2D5768E274E7}" srcId="{2E656CC1-C1B5-46D9-AB4F-E1A60AD1EB35}" destId="{CE794D95-026B-4E13-A740-2D0F2E75AB0B}" srcOrd="1" destOrd="0" parTransId="{53FFF197-3CBC-4224-A52C-606C42888620}" sibTransId="{533793F9-F1AC-4C04-A01A-ED51EDB84853}"/>
    <dgm:cxn modelId="{410A44F4-71C7-46E3-A7B9-0601E5122E91}" type="presOf" srcId="{2E656CC1-C1B5-46D9-AB4F-E1A60AD1EB35}" destId="{C25510BC-BB45-4706-8806-77F4B639914B}" srcOrd="1" destOrd="0" presId="urn:microsoft.com/office/officeart/2005/8/layout/lProcess2"/>
    <dgm:cxn modelId="{642B3CA5-D650-4FCB-9B65-09C7742787E5}" type="presOf" srcId="{69A35730-6EA3-4905-898C-A6C509383E91}" destId="{1E3AE43D-AED1-4EF4-A083-5C556132C1D6}" srcOrd="0" destOrd="0" presId="urn:microsoft.com/office/officeart/2005/8/layout/lProcess2"/>
    <dgm:cxn modelId="{A6C8E6C9-CE91-4ECF-BFBB-E7922B69FF73}" type="presOf" srcId="{A76BD9C6-E4E0-46F2-A0B7-E78F6310F876}" destId="{03E81718-AC06-42D1-B19E-F0ACDF33C293}" srcOrd="1" destOrd="0" presId="urn:microsoft.com/office/officeart/2005/8/layout/lProcess2"/>
    <dgm:cxn modelId="{6C6BE6E0-506D-4A01-8187-7ABE8F2E9433}" srcId="{A39380F3-47EA-41A1-9E5F-82221D27BC1F}" destId="{8E645EB7-5ABC-42B8-AF42-AB8BD1E06FC7}" srcOrd="2" destOrd="0" parTransId="{B5D36357-1800-4320-8F88-E7726B78EBF1}" sibTransId="{411E61F5-4C5C-47EC-9B93-9E37E736C6DD}"/>
    <dgm:cxn modelId="{16544C7C-487B-4572-A397-632FC6BD5B8E}" type="presOf" srcId="{1C38C4F3-78ED-4FCF-A1EA-E714BFE7DEA2}" destId="{0C6D28D5-3A10-41F2-B1EC-0AF9B0C81F03}" srcOrd="0" destOrd="0" presId="urn:microsoft.com/office/officeart/2005/8/layout/lProcess2"/>
    <dgm:cxn modelId="{06724B52-A6C8-4509-85F6-79FFB46B2F86}" type="presOf" srcId="{AB94D2F3-3553-463B-A327-514BFEC46A39}" destId="{5FFFB6F8-71A4-43EC-955B-4D7B761567B2}" srcOrd="0" destOrd="0" presId="urn:microsoft.com/office/officeart/2005/8/layout/lProcess2"/>
    <dgm:cxn modelId="{F4B37455-2441-4F78-AA00-25E54D97AE59}" type="presOf" srcId="{A39380F3-47EA-41A1-9E5F-82221D27BC1F}" destId="{5A75F2C4-C456-4205-902B-E5EE8F7AD4C4}" srcOrd="0" destOrd="0" presId="urn:microsoft.com/office/officeart/2005/8/layout/lProcess2"/>
    <dgm:cxn modelId="{A30FC3FC-1560-4B93-B7FB-888F632CAA6D}" srcId="{A76BD9C6-E4E0-46F2-A0B7-E78F6310F876}" destId="{1866A6A1-9275-4CE1-86FE-8B4E2571E598}" srcOrd="1" destOrd="0" parTransId="{ABA18E31-B547-44F1-9C26-DC5769FCFF39}" sibTransId="{99F27B55-1283-4C55-8C77-6453D65F1317}"/>
    <dgm:cxn modelId="{1DBAC102-29D9-4B45-B1FC-BCB8B54678C0}" srcId="{2E656CC1-C1B5-46D9-AB4F-E1A60AD1EB35}" destId="{1C38C4F3-78ED-4FCF-A1EA-E714BFE7DEA2}" srcOrd="0" destOrd="0" parTransId="{7705A026-387B-4C51-8B9C-5930C8562816}" sibTransId="{025D2589-EDDF-4ED1-9DED-E879E9EF8CE2}"/>
    <dgm:cxn modelId="{E6958FCB-D82D-4A9C-BAC3-7A9E173CC8FC}" srcId="{A76BD9C6-E4E0-46F2-A0B7-E78F6310F876}" destId="{AB94D2F3-3553-463B-A327-514BFEC46A39}" srcOrd="0" destOrd="0" parTransId="{C9D70353-935F-479F-98F6-8486486D9D26}" sibTransId="{B99E6D54-2E44-4402-AE50-3606120B30D1}"/>
    <dgm:cxn modelId="{B3B6189C-ED7D-4C53-B67C-07A4C65D37B6}" srcId="{A39380F3-47EA-41A1-9E5F-82221D27BC1F}" destId="{2E656CC1-C1B5-46D9-AB4F-E1A60AD1EB35}" srcOrd="0" destOrd="0" parTransId="{D1AD7424-3C65-4053-8694-120C9215117B}" sibTransId="{7B9396A1-F8A6-457E-A147-BC7CFEBF2CDF}"/>
    <dgm:cxn modelId="{E107B850-04E0-4E44-A655-336C55F4C627}" type="presOf" srcId="{8E645EB7-5ABC-42B8-AF42-AB8BD1E06FC7}" destId="{D76A7381-1060-4E00-AB3F-B51915E2584B}" srcOrd="1" destOrd="0" presId="urn:microsoft.com/office/officeart/2005/8/layout/lProcess2"/>
    <dgm:cxn modelId="{AF247299-FDDE-48C6-B5BB-17BE6DB9F764}" srcId="{A39380F3-47EA-41A1-9E5F-82221D27BC1F}" destId="{A76BD9C6-E4E0-46F2-A0B7-E78F6310F876}" srcOrd="1" destOrd="0" parTransId="{00247FC3-6A99-4723-A197-359C52C3FB5E}" sibTransId="{C751D800-D037-407E-AEAE-F9081C661B7A}"/>
    <dgm:cxn modelId="{325ABC54-2B07-48D7-9541-F1B2ECC81622}" type="presOf" srcId="{2E656CC1-C1B5-46D9-AB4F-E1A60AD1EB35}" destId="{FB7FD2BF-51AD-4EC8-85B0-4F497AFF9903}" srcOrd="0" destOrd="0" presId="urn:microsoft.com/office/officeart/2005/8/layout/lProcess2"/>
    <dgm:cxn modelId="{8C3210BA-0FD6-4809-A218-20245BC39412}" srcId="{8E645EB7-5ABC-42B8-AF42-AB8BD1E06FC7}" destId="{69A35730-6EA3-4905-898C-A6C509383E91}" srcOrd="1" destOrd="0" parTransId="{202EB55D-1FA5-4924-8FE3-87EAD9E25BB3}" sibTransId="{F091F6D3-8C5E-498A-B2C4-B6F81ADB5ABC}"/>
    <dgm:cxn modelId="{E351334E-8A32-43B4-9512-01A40874348D}" type="presOf" srcId="{8E645EB7-5ABC-42B8-AF42-AB8BD1E06FC7}" destId="{2C596A7E-B0EB-4E10-930D-8329BE1BA662}" srcOrd="0" destOrd="0" presId="urn:microsoft.com/office/officeart/2005/8/layout/lProcess2"/>
    <dgm:cxn modelId="{02BAF42D-3B11-4F28-B31C-C077ED9B4055}" type="presOf" srcId="{2A2DFA6B-7686-4037-92F7-ABC911AD91E3}" destId="{797420CC-B9DF-4AEC-A4F5-A926CCDBD76D}" srcOrd="0" destOrd="0" presId="urn:microsoft.com/office/officeart/2005/8/layout/lProcess2"/>
    <dgm:cxn modelId="{4EE055A9-D040-4B5C-AB2E-BF5E8D492605}" type="presParOf" srcId="{5A75F2C4-C456-4205-902B-E5EE8F7AD4C4}" destId="{E8613D3B-9D02-4ADE-9200-496C1833DBD0}" srcOrd="0" destOrd="0" presId="urn:microsoft.com/office/officeart/2005/8/layout/lProcess2"/>
    <dgm:cxn modelId="{739D909D-CB8C-4412-AAAE-2045E8D961AE}" type="presParOf" srcId="{E8613D3B-9D02-4ADE-9200-496C1833DBD0}" destId="{FB7FD2BF-51AD-4EC8-85B0-4F497AFF9903}" srcOrd="0" destOrd="0" presId="urn:microsoft.com/office/officeart/2005/8/layout/lProcess2"/>
    <dgm:cxn modelId="{28577178-11DC-4C00-916C-B296559EAC2D}" type="presParOf" srcId="{E8613D3B-9D02-4ADE-9200-496C1833DBD0}" destId="{C25510BC-BB45-4706-8806-77F4B639914B}" srcOrd="1" destOrd="0" presId="urn:microsoft.com/office/officeart/2005/8/layout/lProcess2"/>
    <dgm:cxn modelId="{8967564F-3502-4599-A23D-AE414D1FC3F9}" type="presParOf" srcId="{E8613D3B-9D02-4ADE-9200-496C1833DBD0}" destId="{AB5A09F8-8FBA-45F2-8C9D-0AE03F350A66}" srcOrd="2" destOrd="0" presId="urn:microsoft.com/office/officeart/2005/8/layout/lProcess2"/>
    <dgm:cxn modelId="{42FA8BB4-1774-44BF-BBCB-232166BE33A2}" type="presParOf" srcId="{AB5A09F8-8FBA-45F2-8C9D-0AE03F350A66}" destId="{2D04A28D-454D-4C1A-9383-91D3FB6C5C71}" srcOrd="0" destOrd="0" presId="urn:microsoft.com/office/officeart/2005/8/layout/lProcess2"/>
    <dgm:cxn modelId="{AC09E207-4C8F-4C43-8F4D-C09C1FAB46D7}" type="presParOf" srcId="{2D04A28D-454D-4C1A-9383-91D3FB6C5C71}" destId="{0C6D28D5-3A10-41F2-B1EC-0AF9B0C81F03}" srcOrd="0" destOrd="0" presId="urn:microsoft.com/office/officeart/2005/8/layout/lProcess2"/>
    <dgm:cxn modelId="{A1B7468B-89DE-4559-902B-44F3F12691AF}" type="presParOf" srcId="{2D04A28D-454D-4C1A-9383-91D3FB6C5C71}" destId="{101342F7-0D1C-4688-8EB5-9283D63A829F}" srcOrd="1" destOrd="0" presId="urn:microsoft.com/office/officeart/2005/8/layout/lProcess2"/>
    <dgm:cxn modelId="{92E12B21-9CCA-41EB-A2A3-838AF95B5790}" type="presParOf" srcId="{2D04A28D-454D-4C1A-9383-91D3FB6C5C71}" destId="{F370AA55-0C77-4512-9D66-7309551CF967}" srcOrd="2" destOrd="0" presId="urn:microsoft.com/office/officeart/2005/8/layout/lProcess2"/>
    <dgm:cxn modelId="{1930F3D0-A558-4C24-8040-630F8F98084B}" type="presParOf" srcId="{5A75F2C4-C456-4205-902B-E5EE8F7AD4C4}" destId="{B89502C7-6F79-40DD-BBA7-873B45E194FC}" srcOrd="1" destOrd="0" presId="urn:microsoft.com/office/officeart/2005/8/layout/lProcess2"/>
    <dgm:cxn modelId="{CA463BBF-31ED-4D3B-95A1-FE62C2DDC0C0}" type="presParOf" srcId="{5A75F2C4-C456-4205-902B-E5EE8F7AD4C4}" destId="{6DD0CE24-2C0F-4B30-B4A7-C5CA2FC9651C}" srcOrd="2" destOrd="0" presId="urn:microsoft.com/office/officeart/2005/8/layout/lProcess2"/>
    <dgm:cxn modelId="{04C2D640-E067-4899-8A0F-DCF17726C191}" type="presParOf" srcId="{6DD0CE24-2C0F-4B30-B4A7-C5CA2FC9651C}" destId="{939078F2-32AF-45DC-AD24-0D4C66412A91}" srcOrd="0" destOrd="0" presId="urn:microsoft.com/office/officeart/2005/8/layout/lProcess2"/>
    <dgm:cxn modelId="{F8D50513-B4D3-4C22-BF40-DD18AD382A99}" type="presParOf" srcId="{6DD0CE24-2C0F-4B30-B4A7-C5CA2FC9651C}" destId="{03E81718-AC06-42D1-B19E-F0ACDF33C293}" srcOrd="1" destOrd="0" presId="urn:microsoft.com/office/officeart/2005/8/layout/lProcess2"/>
    <dgm:cxn modelId="{87366DA5-61B2-4675-86ED-FCAF5497F515}" type="presParOf" srcId="{6DD0CE24-2C0F-4B30-B4A7-C5CA2FC9651C}" destId="{BE0ABAFB-3493-4953-BC76-B73998FFA93A}" srcOrd="2" destOrd="0" presId="urn:microsoft.com/office/officeart/2005/8/layout/lProcess2"/>
    <dgm:cxn modelId="{CE8A0838-8AE1-4BA6-BEAA-1A7C4D5B068A}" type="presParOf" srcId="{BE0ABAFB-3493-4953-BC76-B73998FFA93A}" destId="{77E9255F-098A-427F-98BB-9D549CE8BA1B}" srcOrd="0" destOrd="0" presId="urn:microsoft.com/office/officeart/2005/8/layout/lProcess2"/>
    <dgm:cxn modelId="{491257C2-8DDE-4E22-AE85-4391D2E71AFB}" type="presParOf" srcId="{77E9255F-098A-427F-98BB-9D549CE8BA1B}" destId="{5FFFB6F8-71A4-43EC-955B-4D7B761567B2}" srcOrd="0" destOrd="0" presId="urn:microsoft.com/office/officeart/2005/8/layout/lProcess2"/>
    <dgm:cxn modelId="{BF8CA038-25D0-444B-9439-A867D7B7C233}" type="presParOf" srcId="{77E9255F-098A-427F-98BB-9D549CE8BA1B}" destId="{FBAB7D43-FD8B-4DF5-9085-F619797F93BE}" srcOrd="1" destOrd="0" presId="urn:microsoft.com/office/officeart/2005/8/layout/lProcess2"/>
    <dgm:cxn modelId="{7D914EEA-2190-4E36-A5DA-D82E6B189986}" type="presParOf" srcId="{77E9255F-098A-427F-98BB-9D549CE8BA1B}" destId="{C0F7A5CB-41CD-422C-85F7-617278B1143E}" srcOrd="2" destOrd="0" presId="urn:microsoft.com/office/officeart/2005/8/layout/lProcess2"/>
    <dgm:cxn modelId="{133602DF-9CC8-40BC-8DBD-1C8DD5160B59}" type="presParOf" srcId="{5A75F2C4-C456-4205-902B-E5EE8F7AD4C4}" destId="{E6279729-5B4E-4C3A-9930-0F559C8081CF}" srcOrd="3" destOrd="0" presId="urn:microsoft.com/office/officeart/2005/8/layout/lProcess2"/>
    <dgm:cxn modelId="{B1D518C1-5F53-4718-8686-6330C4EDCF2A}" type="presParOf" srcId="{5A75F2C4-C456-4205-902B-E5EE8F7AD4C4}" destId="{42981502-F987-41A6-B9D8-246D6113BE93}" srcOrd="4" destOrd="0" presId="urn:microsoft.com/office/officeart/2005/8/layout/lProcess2"/>
    <dgm:cxn modelId="{B0E1A92E-550A-46FA-ACF9-592E9B344EF3}" type="presParOf" srcId="{42981502-F987-41A6-B9D8-246D6113BE93}" destId="{2C596A7E-B0EB-4E10-930D-8329BE1BA662}" srcOrd="0" destOrd="0" presId="urn:microsoft.com/office/officeart/2005/8/layout/lProcess2"/>
    <dgm:cxn modelId="{9BA99EBE-A7F8-4AD9-9D34-8056941EDAF3}" type="presParOf" srcId="{42981502-F987-41A6-B9D8-246D6113BE93}" destId="{D76A7381-1060-4E00-AB3F-B51915E2584B}" srcOrd="1" destOrd="0" presId="urn:microsoft.com/office/officeart/2005/8/layout/lProcess2"/>
    <dgm:cxn modelId="{9479F87D-55FD-4733-9CBE-564E6CC1AC15}" type="presParOf" srcId="{42981502-F987-41A6-B9D8-246D6113BE93}" destId="{0C4DCDD9-9824-4FE4-9DA5-7C377EFF030F}" srcOrd="2" destOrd="0" presId="urn:microsoft.com/office/officeart/2005/8/layout/lProcess2"/>
    <dgm:cxn modelId="{BE985A1E-105E-4495-885C-B47EDBED2FF2}" type="presParOf" srcId="{0C4DCDD9-9824-4FE4-9DA5-7C377EFF030F}" destId="{00086FDB-2EDA-4880-9BD1-67C88EE79FF9}" srcOrd="0" destOrd="0" presId="urn:microsoft.com/office/officeart/2005/8/layout/lProcess2"/>
    <dgm:cxn modelId="{D7656609-517E-4B09-BDE0-925C9EAE65C5}" type="presParOf" srcId="{00086FDB-2EDA-4880-9BD1-67C88EE79FF9}" destId="{797420CC-B9DF-4AEC-A4F5-A926CCDBD76D}" srcOrd="0" destOrd="0" presId="urn:microsoft.com/office/officeart/2005/8/layout/lProcess2"/>
    <dgm:cxn modelId="{BC7A46DC-2C52-4EC9-80CA-200B3C8D8E2D}" type="presParOf" srcId="{00086FDB-2EDA-4880-9BD1-67C88EE79FF9}" destId="{7A3068F1-0200-45CF-9A9A-F15B52930319}" srcOrd="1" destOrd="0" presId="urn:microsoft.com/office/officeart/2005/8/layout/lProcess2"/>
    <dgm:cxn modelId="{A4A549A3-C987-42A6-AA85-6749FCA76ECD}" type="presParOf" srcId="{00086FDB-2EDA-4880-9BD1-67C88EE79FF9}" destId="{1E3AE43D-AED1-4EF4-A083-5C556132C1D6}"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23A0A8-7BCA-4EE3-8379-D2EFC5CD7863}"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ru-RU"/>
        </a:p>
      </dgm:t>
    </dgm:pt>
    <dgm:pt modelId="{48E6E030-9C0C-4976-9C9A-A8AEB11E57FF}">
      <dgm:prSet/>
      <dgm:spPr/>
      <dgm:t>
        <a:bodyPr/>
        <a:lstStyle/>
        <a:p>
          <a:endParaRPr lang="ru-RU"/>
        </a:p>
      </dgm:t>
    </dgm:pt>
    <dgm:pt modelId="{202BBBB5-D29A-4211-80B6-7692B15B8D0E}" type="parTrans" cxnId="{B680D7DD-ADCB-470A-A296-E4ED9F2A9A80}">
      <dgm:prSet/>
      <dgm:spPr/>
      <dgm:t>
        <a:bodyPr/>
        <a:lstStyle/>
        <a:p>
          <a:endParaRPr lang="ru-RU"/>
        </a:p>
      </dgm:t>
    </dgm:pt>
    <dgm:pt modelId="{03D2AF50-1D12-4F1D-9633-E55B5252042F}" type="sibTrans" cxnId="{B680D7DD-ADCB-470A-A296-E4ED9F2A9A80}">
      <dgm:prSet/>
      <dgm:spPr>
        <a:blipFill rotWithShape="1">
          <a:blip xmlns:r="http://schemas.openxmlformats.org/officeDocument/2006/relationships" r:embed="rId1"/>
          <a:stretch>
            <a:fillRect/>
          </a:stretch>
        </a:blipFill>
      </dgm:spPr>
      <dgm:t>
        <a:bodyPr/>
        <a:lstStyle/>
        <a:p>
          <a:endParaRPr lang="ru-RU"/>
        </a:p>
      </dgm:t>
    </dgm:pt>
    <dgm:pt modelId="{B2580FCF-5929-45A5-A1AC-A76CE2E96575}">
      <dgm:prSet phldrT="[Текст]" phldr="1"/>
      <dgm:spPr/>
      <dgm:t>
        <a:bodyPr/>
        <a:lstStyle/>
        <a:p>
          <a:endParaRPr lang="ru-RU"/>
        </a:p>
      </dgm:t>
    </dgm:pt>
    <dgm:pt modelId="{BFBBC14F-5CDE-4793-A6DF-FD270E103051}" type="parTrans" cxnId="{084216A5-6F5B-477F-BCC4-90FAB80DCBCB}">
      <dgm:prSet/>
      <dgm:spPr/>
      <dgm:t>
        <a:bodyPr/>
        <a:lstStyle/>
        <a:p>
          <a:endParaRPr lang="ru-RU"/>
        </a:p>
      </dgm:t>
    </dgm:pt>
    <dgm:pt modelId="{A70EE202-89BF-4FAD-BA1B-0B831CC1984E}" type="sibTrans" cxnId="{084216A5-6F5B-477F-BCC4-90FAB80DCBCB}">
      <dgm:prSet/>
      <dgm:spPr>
        <a:blipFill rotWithShape="1">
          <a:blip xmlns:r="http://schemas.openxmlformats.org/officeDocument/2006/relationships" r:embed="rId2"/>
          <a:stretch>
            <a:fillRect/>
          </a:stretch>
        </a:blipFill>
      </dgm:spPr>
      <dgm:t>
        <a:bodyPr/>
        <a:lstStyle/>
        <a:p>
          <a:endParaRPr lang="ru-RU"/>
        </a:p>
      </dgm:t>
    </dgm:pt>
    <dgm:pt modelId="{300C320A-8609-404B-91F5-DB705A9F5B55}">
      <dgm:prSet phldrT="[Текст]" phldr="1"/>
      <dgm:spPr/>
      <dgm:t>
        <a:bodyPr/>
        <a:lstStyle/>
        <a:p>
          <a:endParaRPr lang="ru-RU"/>
        </a:p>
      </dgm:t>
    </dgm:pt>
    <dgm:pt modelId="{5DDADBFE-7B34-4FF3-A66C-382F993944DD}" type="parTrans" cxnId="{3C3E7A79-6DA6-432B-A10B-3094BA5E8CF9}">
      <dgm:prSet/>
      <dgm:spPr/>
      <dgm:t>
        <a:bodyPr/>
        <a:lstStyle/>
        <a:p>
          <a:endParaRPr lang="ru-RU"/>
        </a:p>
      </dgm:t>
    </dgm:pt>
    <dgm:pt modelId="{8606C159-72BB-428E-A73C-3655CFEFEA13}" type="sibTrans" cxnId="{3C3E7A79-6DA6-432B-A10B-3094BA5E8CF9}">
      <dgm:prSet/>
      <dgm:spPr>
        <a:blipFill rotWithShape="1">
          <a:blip xmlns:r="http://schemas.openxmlformats.org/officeDocument/2006/relationships" r:embed="rId3"/>
          <a:stretch>
            <a:fillRect/>
          </a:stretch>
        </a:blipFill>
      </dgm:spPr>
      <dgm:t>
        <a:bodyPr/>
        <a:lstStyle/>
        <a:p>
          <a:endParaRPr lang="ru-RU"/>
        </a:p>
      </dgm:t>
    </dgm:pt>
    <dgm:pt modelId="{AC8BAC52-C263-45B1-A6AB-329A36327294}">
      <dgm:prSet phldrT="[Текст]" phldr="1"/>
      <dgm:spPr/>
      <dgm:t>
        <a:bodyPr/>
        <a:lstStyle/>
        <a:p>
          <a:endParaRPr lang="ru-RU"/>
        </a:p>
      </dgm:t>
    </dgm:pt>
    <dgm:pt modelId="{5B743432-BA2B-4A40-9FC7-5A473C391A4C}" type="parTrans" cxnId="{9B64F84D-D8D8-4C96-8FF8-CB25CAF330C9}">
      <dgm:prSet/>
      <dgm:spPr/>
      <dgm:t>
        <a:bodyPr/>
        <a:lstStyle/>
        <a:p>
          <a:endParaRPr lang="ru-RU"/>
        </a:p>
      </dgm:t>
    </dgm:pt>
    <dgm:pt modelId="{1A95FF58-458E-4119-8D1A-BAA3E7FAF27E}" type="sibTrans" cxnId="{9B64F84D-D8D8-4C96-8FF8-CB25CAF330C9}">
      <dgm:prSet/>
      <dgm:spPr>
        <a:blipFill rotWithShape="1">
          <a:blip xmlns:r="http://schemas.openxmlformats.org/officeDocument/2006/relationships" r:embed="rId4"/>
          <a:stretch>
            <a:fillRect/>
          </a:stretch>
        </a:blipFill>
      </dgm:spPr>
      <dgm:t>
        <a:bodyPr/>
        <a:lstStyle/>
        <a:p>
          <a:endParaRPr lang="ru-RU"/>
        </a:p>
      </dgm:t>
    </dgm:pt>
    <dgm:pt modelId="{366E7C24-D877-4D95-B3E6-76B78B5299E5}" type="pres">
      <dgm:prSet presAssocID="{A623A0A8-7BCA-4EE3-8379-D2EFC5CD7863}" presName="Name0" presStyleCnt="0">
        <dgm:presLayoutVars>
          <dgm:chMax val="7"/>
          <dgm:chPref val="7"/>
          <dgm:dir/>
        </dgm:presLayoutVars>
      </dgm:prSet>
      <dgm:spPr/>
      <dgm:t>
        <a:bodyPr/>
        <a:lstStyle/>
        <a:p>
          <a:endParaRPr lang="ru-RU"/>
        </a:p>
      </dgm:t>
    </dgm:pt>
    <dgm:pt modelId="{FBC08FA5-324E-4306-8CBE-7C76C5FF4950}" type="pres">
      <dgm:prSet presAssocID="{A623A0A8-7BCA-4EE3-8379-D2EFC5CD7863}" presName="Name1" presStyleCnt="0"/>
      <dgm:spPr/>
    </dgm:pt>
    <dgm:pt modelId="{7D27F445-1003-4F7C-9A02-C718F130F70C}" type="pres">
      <dgm:prSet presAssocID="{03D2AF50-1D12-4F1D-9633-E55B5252042F}" presName="picture_1" presStyleCnt="0"/>
      <dgm:spPr/>
    </dgm:pt>
    <dgm:pt modelId="{B2ED1A8D-B0C4-4AB5-8761-09260C091F34}" type="pres">
      <dgm:prSet presAssocID="{03D2AF50-1D12-4F1D-9633-E55B5252042F}" presName="pictureRepeatNode" presStyleLbl="alignImgPlace1" presStyleIdx="0" presStyleCnt="4" custScaleX="101834" custScaleY="78493"/>
      <dgm:spPr/>
      <dgm:t>
        <a:bodyPr/>
        <a:lstStyle/>
        <a:p>
          <a:endParaRPr lang="ru-RU"/>
        </a:p>
      </dgm:t>
    </dgm:pt>
    <dgm:pt modelId="{C8C38324-679A-4F78-88D8-15BE877D5D5B}" type="pres">
      <dgm:prSet presAssocID="{48E6E030-9C0C-4976-9C9A-A8AEB11E57FF}" presName="text_1" presStyleLbl="node1" presStyleIdx="0" presStyleCnt="0">
        <dgm:presLayoutVars>
          <dgm:bulletEnabled val="1"/>
        </dgm:presLayoutVars>
      </dgm:prSet>
      <dgm:spPr/>
      <dgm:t>
        <a:bodyPr/>
        <a:lstStyle/>
        <a:p>
          <a:endParaRPr lang="ru-RU"/>
        </a:p>
      </dgm:t>
    </dgm:pt>
    <dgm:pt modelId="{6DE650AC-6013-4170-AC04-2FD1F42042DE}" type="pres">
      <dgm:prSet presAssocID="{A70EE202-89BF-4FAD-BA1B-0B831CC1984E}" presName="picture_2" presStyleCnt="0"/>
      <dgm:spPr/>
    </dgm:pt>
    <dgm:pt modelId="{8BC17A3F-B42F-461F-8630-3056D0C0ECB3}" type="pres">
      <dgm:prSet presAssocID="{A70EE202-89BF-4FAD-BA1B-0B831CC1984E}" presName="pictureRepeatNode" presStyleLbl="alignImgPlace1" presStyleIdx="1" presStyleCnt="4" custAng="0" custScaleX="221497" custScaleY="106702"/>
      <dgm:spPr/>
      <dgm:t>
        <a:bodyPr/>
        <a:lstStyle/>
        <a:p>
          <a:endParaRPr lang="ru-RU"/>
        </a:p>
      </dgm:t>
    </dgm:pt>
    <dgm:pt modelId="{E62025F5-2174-427C-9D5D-A6385450C2B7}" type="pres">
      <dgm:prSet presAssocID="{B2580FCF-5929-45A5-A1AC-A76CE2E96575}" presName="line_2" presStyleLbl="parChTrans1D1" presStyleIdx="0" presStyleCnt="3"/>
      <dgm:spPr/>
    </dgm:pt>
    <dgm:pt modelId="{68582709-5A2F-43E9-83C1-1F820EC45920}" type="pres">
      <dgm:prSet presAssocID="{B2580FCF-5929-45A5-A1AC-A76CE2E96575}" presName="textparent_2" presStyleLbl="node1" presStyleIdx="0" presStyleCnt="0"/>
      <dgm:spPr/>
    </dgm:pt>
    <dgm:pt modelId="{E61D1A6C-5EAA-4FE7-B575-6A72E667568C}" type="pres">
      <dgm:prSet presAssocID="{B2580FCF-5929-45A5-A1AC-A76CE2E96575}" presName="text_2" presStyleLbl="revTx" presStyleIdx="0" presStyleCnt="3">
        <dgm:presLayoutVars>
          <dgm:bulletEnabled val="1"/>
        </dgm:presLayoutVars>
      </dgm:prSet>
      <dgm:spPr/>
      <dgm:t>
        <a:bodyPr/>
        <a:lstStyle/>
        <a:p>
          <a:endParaRPr lang="ru-RU"/>
        </a:p>
      </dgm:t>
    </dgm:pt>
    <dgm:pt modelId="{139884C0-63A9-46F7-9375-C82B101BC650}" type="pres">
      <dgm:prSet presAssocID="{8606C159-72BB-428E-A73C-3655CFEFEA13}" presName="picture_3" presStyleCnt="0"/>
      <dgm:spPr/>
    </dgm:pt>
    <dgm:pt modelId="{809908EF-F060-4BC9-9511-0679B1890E67}" type="pres">
      <dgm:prSet presAssocID="{8606C159-72BB-428E-A73C-3655CFEFEA13}" presName="pictureRepeatNode" presStyleLbl="alignImgPlace1" presStyleIdx="2" presStyleCnt="4" custScaleX="212296" custScaleY="89305" custLinFactNeighborX="35000" custLinFactNeighborY="5488"/>
      <dgm:spPr/>
      <dgm:t>
        <a:bodyPr/>
        <a:lstStyle/>
        <a:p>
          <a:endParaRPr lang="ru-RU"/>
        </a:p>
      </dgm:t>
    </dgm:pt>
    <dgm:pt modelId="{6A953134-68E7-4EF1-9151-3040F876B12E}" type="pres">
      <dgm:prSet presAssocID="{300C320A-8609-404B-91F5-DB705A9F5B55}" presName="line_3" presStyleLbl="parChTrans1D1" presStyleIdx="1" presStyleCnt="3"/>
      <dgm:spPr/>
    </dgm:pt>
    <dgm:pt modelId="{E53AAC8A-A366-4F9B-9FB4-22AC96F2AFA2}" type="pres">
      <dgm:prSet presAssocID="{300C320A-8609-404B-91F5-DB705A9F5B55}" presName="textparent_3" presStyleLbl="node1" presStyleIdx="0" presStyleCnt="0"/>
      <dgm:spPr/>
    </dgm:pt>
    <dgm:pt modelId="{64BBC1BE-223A-43C7-8A90-0B849D89CDC9}" type="pres">
      <dgm:prSet presAssocID="{300C320A-8609-404B-91F5-DB705A9F5B55}" presName="text_3" presStyleLbl="revTx" presStyleIdx="1" presStyleCnt="3">
        <dgm:presLayoutVars>
          <dgm:bulletEnabled val="1"/>
        </dgm:presLayoutVars>
      </dgm:prSet>
      <dgm:spPr/>
      <dgm:t>
        <a:bodyPr/>
        <a:lstStyle/>
        <a:p>
          <a:endParaRPr lang="ru-RU"/>
        </a:p>
      </dgm:t>
    </dgm:pt>
    <dgm:pt modelId="{969BEA15-0A3B-43EB-AE1C-AD6D2E46D950}" type="pres">
      <dgm:prSet presAssocID="{1A95FF58-458E-4119-8D1A-BAA3E7FAF27E}" presName="picture_4" presStyleCnt="0"/>
      <dgm:spPr/>
    </dgm:pt>
    <dgm:pt modelId="{B185D362-8BD8-4031-B800-23E1A5D2AE89}" type="pres">
      <dgm:prSet presAssocID="{1A95FF58-458E-4119-8D1A-BAA3E7FAF27E}" presName="pictureRepeatNode" presStyleLbl="alignImgPlace1" presStyleIdx="3" presStyleCnt="4" custScaleX="212232" custScaleY="89999" custLinFactNeighborX="-1201" custLinFactNeighborY="3333"/>
      <dgm:spPr/>
      <dgm:t>
        <a:bodyPr/>
        <a:lstStyle/>
        <a:p>
          <a:endParaRPr lang="ru-RU"/>
        </a:p>
      </dgm:t>
    </dgm:pt>
    <dgm:pt modelId="{0D035AC2-4242-4F74-A37F-88038F33FA45}" type="pres">
      <dgm:prSet presAssocID="{AC8BAC52-C263-45B1-A6AB-329A36327294}" presName="line_4" presStyleLbl="parChTrans1D1" presStyleIdx="2" presStyleCnt="3"/>
      <dgm:spPr/>
    </dgm:pt>
    <dgm:pt modelId="{2262475E-1AA7-4C87-9C78-F1234DFB7C66}" type="pres">
      <dgm:prSet presAssocID="{AC8BAC52-C263-45B1-A6AB-329A36327294}" presName="textparent_4" presStyleLbl="node1" presStyleIdx="0" presStyleCnt="0"/>
      <dgm:spPr/>
    </dgm:pt>
    <dgm:pt modelId="{FE65BD74-2274-47FD-BE61-DEB1ED502166}" type="pres">
      <dgm:prSet presAssocID="{AC8BAC52-C263-45B1-A6AB-329A36327294}" presName="text_4" presStyleLbl="revTx" presStyleIdx="2" presStyleCnt="3">
        <dgm:presLayoutVars>
          <dgm:bulletEnabled val="1"/>
        </dgm:presLayoutVars>
      </dgm:prSet>
      <dgm:spPr/>
      <dgm:t>
        <a:bodyPr/>
        <a:lstStyle/>
        <a:p>
          <a:endParaRPr lang="ru-RU"/>
        </a:p>
      </dgm:t>
    </dgm:pt>
  </dgm:ptLst>
  <dgm:cxnLst>
    <dgm:cxn modelId="{7ABF8185-DA25-470F-99A3-0E97A30F0077}" type="presOf" srcId="{8606C159-72BB-428E-A73C-3655CFEFEA13}" destId="{809908EF-F060-4BC9-9511-0679B1890E67}" srcOrd="0" destOrd="0" presId="urn:microsoft.com/office/officeart/2008/layout/CircularPictureCallout"/>
    <dgm:cxn modelId="{E6F307F5-2D83-4C3F-9A56-BDBA19607BC7}" type="presOf" srcId="{48E6E030-9C0C-4976-9C9A-A8AEB11E57FF}" destId="{C8C38324-679A-4F78-88D8-15BE877D5D5B}" srcOrd="0" destOrd="0" presId="urn:microsoft.com/office/officeart/2008/layout/CircularPictureCallout"/>
    <dgm:cxn modelId="{B680D7DD-ADCB-470A-A296-E4ED9F2A9A80}" srcId="{A623A0A8-7BCA-4EE3-8379-D2EFC5CD7863}" destId="{48E6E030-9C0C-4976-9C9A-A8AEB11E57FF}" srcOrd="0" destOrd="0" parTransId="{202BBBB5-D29A-4211-80B6-7692B15B8D0E}" sibTransId="{03D2AF50-1D12-4F1D-9633-E55B5252042F}"/>
    <dgm:cxn modelId="{A44B824D-0DB0-4128-809E-942F95A2D52B}" type="presOf" srcId="{A623A0A8-7BCA-4EE3-8379-D2EFC5CD7863}" destId="{366E7C24-D877-4D95-B3E6-76B78B5299E5}" srcOrd="0" destOrd="0" presId="urn:microsoft.com/office/officeart/2008/layout/CircularPictureCallout"/>
    <dgm:cxn modelId="{F8112EFE-6AFC-41D1-BCE8-16350DB00274}" type="presOf" srcId="{03D2AF50-1D12-4F1D-9633-E55B5252042F}" destId="{B2ED1A8D-B0C4-4AB5-8761-09260C091F34}" srcOrd="0" destOrd="0" presId="urn:microsoft.com/office/officeart/2008/layout/CircularPictureCallout"/>
    <dgm:cxn modelId="{117D1F8A-9A21-42F0-BB52-7BBD8110D423}" type="presOf" srcId="{1A95FF58-458E-4119-8D1A-BAA3E7FAF27E}" destId="{B185D362-8BD8-4031-B800-23E1A5D2AE89}" srcOrd="0" destOrd="0" presId="urn:microsoft.com/office/officeart/2008/layout/CircularPictureCallout"/>
    <dgm:cxn modelId="{084216A5-6F5B-477F-BCC4-90FAB80DCBCB}" srcId="{A623A0A8-7BCA-4EE3-8379-D2EFC5CD7863}" destId="{B2580FCF-5929-45A5-A1AC-A76CE2E96575}" srcOrd="1" destOrd="0" parTransId="{BFBBC14F-5CDE-4793-A6DF-FD270E103051}" sibTransId="{A70EE202-89BF-4FAD-BA1B-0B831CC1984E}"/>
    <dgm:cxn modelId="{7D3223CC-445D-43D2-AA89-2D20448EAF66}" type="presOf" srcId="{B2580FCF-5929-45A5-A1AC-A76CE2E96575}" destId="{E61D1A6C-5EAA-4FE7-B575-6A72E667568C}" srcOrd="0" destOrd="0" presId="urn:microsoft.com/office/officeart/2008/layout/CircularPictureCallout"/>
    <dgm:cxn modelId="{5D02D7CA-BE0A-4D21-AA35-39664C81A862}" type="presOf" srcId="{300C320A-8609-404B-91F5-DB705A9F5B55}" destId="{64BBC1BE-223A-43C7-8A90-0B849D89CDC9}" srcOrd="0" destOrd="0" presId="urn:microsoft.com/office/officeart/2008/layout/CircularPictureCallout"/>
    <dgm:cxn modelId="{3C9E73EB-C8F9-4466-884F-0A8FD10821E5}" type="presOf" srcId="{A70EE202-89BF-4FAD-BA1B-0B831CC1984E}" destId="{8BC17A3F-B42F-461F-8630-3056D0C0ECB3}" srcOrd="0" destOrd="0" presId="urn:microsoft.com/office/officeart/2008/layout/CircularPictureCallout"/>
    <dgm:cxn modelId="{771D17DF-BDF1-4E30-BE9B-BFD43D74C18D}" type="presOf" srcId="{AC8BAC52-C263-45B1-A6AB-329A36327294}" destId="{FE65BD74-2274-47FD-BE61-DEB1ED502166}" srcOrd="0" destOrd="0" presId="urn:microsoft.com/office/officeart/2008/layout/CircularPictureCallout"/>
    <dgm:cxn modelId="{9B64F84D-D8D8-4C96-8FF8-CB25CAF330C9}" srcId="{A623A0A8-7BCA-4EE3-8379-D2EFC5CD7863}" destId="{AC8BAC52-C263-45B1-A6AB-329A36327294}" srcOrd="3" destOrd="0" parTransId="{5B743432-BA2B-4A40-9FC7-5A473C391A4C}" sibTransId="{1A95FF58-458E-4119-8D1A-BAA3E7FAF27E}"/>
    <dgm:cxn modelId="{3C3E7A79-6DA6-432B-A10B-3094BA5E8CF9}" srcId="{A623A0A8-7BCA-4EE3-8379-D2EFC5CD7863}" destId="{300C320A-8609-404B-91F5-DB705A9F5B55}" srcOrd="2" destOrd="0" parTransId="{5DDADBFE-7B34-4FF3-A66C-382F993944DD}" sibTransId="{8606C159-72BB-428E-A73C-3655CFEFEA13}"/>
    <dgm:cxn modelId="{7E3E0176-97CE-4EDE-9426-E54749D169C5}" type="presParOf" srcId="{366E7C24-D877-4D95-B3E6-76B78B5299E5}" destId="{FBC08FA5-324E-4306-8CBE-7C76C5FF4950}" srcOrd="0" destOrd="0" presId="urn:microsoft.com/office/officeart/2008/layout/CircularPictureCallout"/>
    <dgm:cxn modelId="{2E87D20F-1F15-4E7C-AE4D-4F3314CF4772}" type="presParOf" srcId="{FBC08FA5-324E-4306-8CBE-7C76C5FF4950}" destId="{7D27F445-1003-4F7C-9A02-C718F130F70C}" srcOrd="0" destOrd="0" presId="urn:microsoft.com/office/officeart/2008/layout/CircularPictureCallout"/>
    <dgm:cxn modelId="{EDBA2953-7FD5-49C3-85AC-8591C490C12F}" type="presParOf" srcId="{7D27F445-1003-4F7C-9A02-C718F130F70C}" destId="{B2ED1A8D-B0C4-4AB5-8761-09260C091F34}" srcOrd="0" destOrd="0" presId="urn:microsoft.com/office/officeart/2008/layout/CircularPictureCallout"/>
    <dgm:cxn modelId="{9D461821-F602-49E5-B339-0D2D9B5EBECA}" type="presParOf" srcId="{FBC08FA5-324E-4306-8CBE-7C76C5FF4950}" destId="{C8C38324-679A-4F78-88D8-15BE877D5D5B}" srcOrd="1" destOrd="0" presId="urn:microsoft.com/office/officeart/2008/layout/CircularPictureCallout"/>
    <dgm:cxn modelId="{2D0F8D25-2B7B-4ECC-A88A-51BD87214881}" type="presParOf" srcId="{FBC08FA5-324E-4306-8CBE-7C76C5FF4950}" destId="{6DE650AC-6013-4170-AC04-2FD1F42042DE}" srcOrd="2" destOrd="0" presId="urn:microsoft.com/office/officeart/2008/layout/CircularPictureCallout"/>
    <dgm:cxn modelId="{157E096B-9C81-4014-BC77-166533C717B8}" type="presParOf" srcId="{6DE650AC-6013-4170-AC04-2FD1F42042DE}" destId="{8BC17A3F-B42F-461F-8630-3056D0C0ECB3}" srcOrd="0" destOrd="0" presId="urn:microsoft.com/office/officeart/2008/layout/CircularPictureCallout"/>
    <dgm:cxn modelId="{DC8AE4B5-823E-4472-841C-715F15286A94}" type="presParOf" srcId="{FBC08FA5-324E-4306-8CBE-7C76C5FF4950}" destId="{E62025F5-2174-427C-9D5D-A6385450C2B7}" srcOrd="3" destOrd="0" presId="urn:microsoft.com/office/officeart/2008/layout/CircularPictureCallout"/>
    <dgm:cxn modelId="{AB0A21E6-58B8-4F12-90A6-6C75402D3D39}" type="presParOf" srcId="{FBC08FA5-324E-4306-8CBE-7C76C5FF4950}" destId="{68582709-5A2F-43E9-83C1-1F820EC45920}" srcOrd="4" destOrd="0" presId="urn:microsoft.com/office/officeart/2008/layout/CircularPictureCallout"/>
    <dgm:cxn modelId="{A7D8C3B4-F435-4911-8ED6-6612501C8A73}" type="presParOf" srcId="{68582709-5A2F-43E9-83C1-1F820EC45920}" destId="{E61D1A6C-5EAA-4FE7-B575-6A72E667568C}" srcOrd="0" destOrd="0" presId="urn:microsoft.com/office/officeart/2008/layout/CircularPictureCallout"/>
    <dgm:cxn modelId="{5C34B1ED-0D84-4541-9897-9A7008CFF95F}" type="presParOf" srcId="{FBC08FA5-324E-4306-8CBE-7C76C5FF4950}" destId="{139884C0-63A9-46F7-9375-C82B101BC650}" srcOrd="5" destOrd="0" presId="urn:microsoft.com/office/officeart/2008/layout/CircularPictureCallout"/>
    <dgm:cxn modelId="{C904AC06-AFEE-4B9A-99F0-ADE6261A1377}" type="presParOf" srcId="{139884C0-63A9-46F7-9375-C82B101BC650}" destId="{809908EF-F060-4BC9-9511-0679B1890E67}" srcOrd="0" destOrd="0" presId="urn:microsoft.com/office/officeart/2008/layout/CircularPictureCallout"/>
    <dgm:cxn modelId="{EC6FDCE9-3FDF-4128-B177-F4B3C05C9638}" type="presParOf" srcId="{FBC08FA5-324E-4306-8CBE-7C76C5FF4950}" destId="{6A953134-68E7-4EF1-9151-3040F876B12E}" srcOrd="6" destOrd="0" presId="urn:microsoft.com/office/officeart/2008/layout/CircularPictureCallout"/>
    <dgm:cxn modelId="{6FC644A4-6D62-4D65-BB62-FFA5EDDC53C6}" type="presParOf" srcId="{FBC08FA5-324E-4306-8CBE-7C76C5FF4950}" destId="{E53AAC8A-A366-4F9B-9FB4-22AC96F2AFA2}" srcOrd="7" destOrd="0" presId="urn:microsoft.com/office/officeart/2008/layout/CircularPictureCallout"/>
    <dgm:cxn modelId="{79EC2E93-2EBA-47EC-9828-53D0A6EFD2FB}" type="presParOf" srcId="{E53AAC8A-A366-4F9B-9FB4-22AC96F2AFA2}" destId="{64BBC1BE-223A-43C7-8A90-0B849D89CDC9}" srcOrd="0" destOrd="0" presId="urn:microsoft.com/office/officeart/2008/layout/CircularPictureCallout"/>
    <dgm:cxn modelId="{BC9A8D94-9DCC-4168-9801-0D1189A9E8AB}" type="presParOf" srcId="{FBC08FA5-324E-4306-8CBE-7C76C5FF4950}" destId="{969BEA15-0A3B-43EB-AE1C-AD6D2E46D950}" srcOrd="8" destOrd="0" presId="urn:microsoft.com/office/officeart/2008/layout/CircularPictureCallout"/>
    <dgm:cxn modelId="{1232AA5A-41ED-4BB6-A435-0F909C2DAD67}" type="presParOf" srcId="{969BEA15-0A3B-43EB-AE1C-AD6D2E46D950}" destId="{B185D362-8BD8-4031-B800-23E1A5D2AE89}" srcOrd="0" destOrd="0" presId="urn:microsoft.com/office/officeart/2008/layout/CircularPictureCallout"/>
    <dgm:cxn modelId="{7A929909-E6FB-4785-AFEC-B0F92CEF4172}" type="presParOf" srcId="{FBC08FA5-324E-4306-8CBE-7C76C5FF4950}" destId="{0D035AC2-4242-4F74-A37F-88038F33FA45}" srcOrd="9" destOrd="0" presId="urn:microsoft.com/office/officeart/2008/layout/CircularPictureCallout"/>
    <dgm:cxn modelId="{6DAA64B6-B4DB-4624-9511-E57B724C76FA}" type="presParOf" srcId="{FBC08FA5-324E-4306-8CBE-7C76C5FF4950}" destId="{2262475E-1AA7-4C87-9C78-F1234DFB7C66}" srcOrd="10" destOrd="0" presId="urn:microsoft.com/office/officeart/2008/layout/CircularPictureCallout"/>
    <dgm:cxn modelId="{6D9D1951-F179-4798-A28E-7892AE5786E2}" type="presParOf" srcId="{2262475E-1AA7-4C87-9C78-F1234DFB7C66}" destId="{FE65BD74-2274-47FD-BE61-DEB1ED502166}"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2D842A-8440-4588-BF18-42CF07CD14B7}">
      <dsp:nvSpPr>
        <dsp:cNvPr id="0" name=""/>
        <dsp:cNvSpPr/>
      </dsp:nvSpPr>
      <dsp:spPr>
        <a:xfrm rot="12901082">
          <a:off x="1593556" y="263585"/>
          <a:ext cx="4595111" cy="4494040"/>
        </a:xfrm>
        <a:prstGeom prst="circularArrow">
          <a:avLst>
            <a:gd name="adj1" fmla="val 5544"/>
            <a:gd name="adj2" fmla="val 330680"/>
            <a:gd name="adj3" fmla="val 12467919"/>
            <a:gd name="adj4" fmla="val 18243870"/>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3F5D15-393A-4C3E-82E5-560EC08EEEC0}">
      <dsp:nvSpPr>
        <dsp:cNvPr id="0" name=""/>
        <dsp:cNvSpPr/>
      </dsp:nvSpPr>
      <dsp:spPr>
        <a:xfrm>
          <a:off x="2520273" y="216027"/>
          <a:ext cx="3148207" cy="9668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solidFill>
                <a:schemeClr val="bg1">
                  <a:lumMod val="95000"/>
                  <a:lumOff val="5000"/>
                </a:schemeClr>
              </a:solidFill>
            </a:rPr>
            <a:t>ВИДЫ СТРЕССА </a:t>
          </a:r>
          <a:endParaRPr lang="ru-RU" sz="2400" kern="1200" dirty="0">
            <a:solidFill>
              <a:schemeClr val="bg1">
                <a:lumMod val="95000"/>
                <a:lumOff val="5000"/>
              </a:schemeClr>
            </a:solidFill>
          </a:endParaRPr>
        </a:p>
      </dsp:txBody>
      <dsp:txXfrm>
        <a:off x="2567469" y="263223"/>
        <a:ext cx="3053815" cy="872415"/>
      </dsp:txXfrm>
    </dsp:sp>
    <dsp:sp modelId="{7280E6AA-4A67-4FAD-84E4-13A131AAD200}">
      <dsp:nvSpPr>
        <dsp:cNvPr id="0" name=""/>
        <dsp:cNvSpPr/>
      </dsp:nvSpPr>
      <dsp:spPr>
        <a:xfrm>
          <a:off x="4392487" y="1584176"/>
          <a:ext cx="3015829" cy="997508"/>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ДИСТРЕСС</a:t>
          </a:r>
          <a:endParaRPr lang="ru-RU" sz="2400" kern="1200" dirty="0"/>
        </a:p>
      </dsp:txBody>
      <dsp:txXfrm>
        <a:off x="4441181" y="1632870"/>
        <a:ext cx="2918441" cy="900120"/>
      </dsp:txXfrm>
    </dsp:sp>
    <dsp:sp modelId="{50F17EB8-A09E-443C-9B93-CC59B976F27D}">
      <dsp:nvSpPr>
        <dsp:cNvPr id="0" name=""/>
        <dsp:cNvSpPr/>
      </dsp:nvSpPr>
      <dsp:spPr>
        <a:xfrm>
          <a:off x="4320489" y="3024329"/>
          <a:ext cx="3134912" cy="988007"/>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ПСИХОЛОГИЧЕСКИЙ СТРЕСС</a:t>
          </a:r>
          <a:endParaRPr lang="ru-RU" sz="2400" kern="1200" dirty="0"/>
        </a:p>
      </dsp:txBody>
      <dsp:txXfrm>
        <a:off x="4368720" y="3072560"/>
        <a:ext cx="3038450" cy="891545"/>
      </dsp:txXfrm>
    </dsp:sp>
    <dsp:sp modelId="{9CB9D31F-A9F2-43BE-BF82-C5CD1D303116}">
      <dsp:nvSpPr>
        <dsp:cNvPr id="0" name=""/>
        <dsp:cNvSpPr/>
      </dsp:nvSpPr>
      <dsp:spPr>
        <a:xfrm>
          <a:off x="936113" y="3168350"/>
          <a:ext cx="2893025" cy="1043047"/>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ЭМОЦИОНАЛЬНЫЙ СТРЕСС</a:t>
          </a:r>
          <a:endParaRPr lang="ru-RU" sz="2400" kern="1200" dirty="0"/>
        </a:p>
      </dsp:txBody>
      <dsp:txXfrm>
        <a:off x="987030" y="3219267"/>
        <a:ext cx="2791191" cy="941213"/>
      </dsp:txXfrm>
    </dsp:sp>
    <dsp:sp modelId="{D35DB698-6A6E-4561-A2B3-142531B2F6E5}">
      <dsp:nvSpPr>
        <dsp:cNvPr id="0" name=""/>
        <dsp:cNvSpPr/>
      </dsp:nvSpPr>
      <dsp:spPr>
        <a:xfrm>
          <a:off x="648063" y="1584170"/>
          <a:ext cx="3060279" cy="1008129"/>
        </a:xfrm>
        <a:prstGeom prst="roundRect">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solidFill>
                <a:schemeClr val="bg1">
                  <a:lumMod val="95000"/>
                  <a:lumOff val="5000"/>
                </a:schemeClr>
              </a:solidFill>
            </a:rPr>
            <a:t>ЭУСТРЕСС</a:t>
          </a:r>
          <a:r>
            <a:rPr lang="ru-RU" sz="3200" kern="1200" dirty="0" smtClean="0"/>
            <a:t> </a:t>
          </a:r>
          <a:r>
            <a:rPr lang="ru-RU" sz="1900" kern="1200" dirty="0" smtClean="0"/>
            <a:t> </a:t>
          </a:r>
          <a:endParaRPr lang="ru-RU" sz="1900" kern="1200" dirty="0"/>
        </a:p>
      </dsp:txBody>
      <dsp:txXfrm>
        <a:off x="697276" y="1633383"/>
        <a:ext cx="2961853" cy="9097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584AA4-AEA9-442F-A4D5-35D29780D262}">
      <dsp:nvSpPr>
        <dsp:cNvPr id="0" name=""/>
        <dsp:cNvSpPr/>
      </dsp:nvSpPr>
      <dsp:spPr>
        <a:xfrm>
          <a:off x="73007" y="925394"/>
          <a:ext cx="2155952" cy="1778210"/>
        </a:xfrm>
        <a:prstGeom prst="roundRect">
          <a:avLst>
            <a:gd name="adj" fmla="val 10000"/>
          </a:avLst>
        </a:prstGeom>
        <a:solidFill>
          <a:schemeClr val="accent4">
            <a:lumMod val="60000"/>
            <a:lumOff val="40000"/>
          </a:schemeClr>
        </a:soli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36195" tIns="36195" rIns="36195" bIns="36195" numCol="1" spcCol="1270" anchor="t" anchorCtr="0">
          <a:noAutofit/>
        </a:bodyPr>
        <a:lstStyle/>
        <a:p>
          <a:pPr marL="228600" lvl="1" indent="-228600" algn="l" defTabSz="889000">
            <a:lnSpc>
              <a:spcPct val="90000"/>
            </a:lnSpc>
            <a:spcBef>
              <a:spcPct val="0"/>
            </a:spcBef>
            <a:spcAft>
              <a:spcPct val="15000"/>
            </a:spcAft>
            <a:buChar char="••"/>
          </a:pPr>
          <a:endParaRPr lang="ru-RU" sz="2000" kern="1200" dirty="0"/>
        </a:p>
        <a:p>
          <a:pPr marL="228600" lvl="1" indent="-228600" algn="l" defTabSz="889000">
            <a:lnSpc>
              <a:spcPct val="90000"/>
            </a:lnSpc>
            <a:spcBef>
              <a:spcPct val="0"/>
            </a:spcBef>
            <a:spcAft>
              <a:spcPct val="15000"/>
            </a:spcAft>
            <a:buChar char="••"/>
          </a:pPr>
          <a:r>
            <a:rPr lang="ru-RU" sz="2000" kern="1200" dirty="0" smtClean="0"/>
            <a:t>СТАДИЯ МОБИЛИЗАЦИИ ИЛИ ТРЕВОГИ </a:t>
          </a:r>
          <a:endParaRPr lang="ru-RU" sz="2000" kern="1200" dirty="0"/>
        </a:p>
        <a:p>
          <a:pPr marL="171450" lvl="1" indent="-171450" algn="l" defTabSz="711200">
            <a:lnSpc>
              <a:spcPct val="90000"/>
            </a:lnSpc>
            <a:spcBef>
              <a:spcPct val="0"/>
            </a:spcBef>
            <a:spcAft>
              <a:spcPct val="15000"/>
            </a:spcAft>
            <a:buChar char="••"/>
          </a:pPr>
          <a:endParaRPr lang="ru-RU" sz="1600" kern="1200" dirty="0"/>
        </a:p>
      </dsp:txBody>
      <dsp:txXfrm>
        <a:off x="113929" y="966316"/>
        <a:ext cx="2074108" cy="1315321"/>
      </dsp:txXfrm>
    </dsp:sp>
    <dsp:sp modelId="{78B6693F-E95B-4193-9DAE-C7BDE553C740}">
      <dsp:nvSpPr>
        <dsp:cNvPr id="0" name=""/>
        <dsp:cNvSpPr/>
      </dsp:nvSpPr>
      <dsp:spPr>
        <a:xfrm>
          <a:off x="1269402" y="1294340"/>
          <a:ext cx="2458229" cy="2458229"/>
        </a:xfrm>
        <a:prstGeom prst="leftCircularArrow">
          <a:avLst>
            <a:gd name="adj1" fmla="val 3480"/>
            <a:gd name="adj2" fmla="val 431580"/>
            <a:gd name="adj3" fmla="val 2207091"/>
            <a:gd name="adj4" fmla="val 9024489"/>
            <a:gd name="adj5" fmla="val 406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CFBD22-965C-42C7-8DFF-8BE25352FA04}">
      <dsp:nvSpPr>
        <dsp:cNvPr id="0" name=""/>
        <dsp:cNvSpPr/>
      </dsp:nvSpPr>
      <dsp:spPr>
        <a:xfrm>
          <a:off x="552107" y="2322560"/>
          <a:ext cx="1916402" cy="762090"/>
        </a:xfrm>
        <a:prstGeom prst="roundRect">
          <a:avLst>
            <a:gd name="adj" fmla="val 10000"/>
          </a:avLst>
        </a:prstGeom>
        <a:solidFill>
          <a:schemeClr val="accent4"/>
        </a:soli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t>ПЕРВАЯ СТАДИЯ</a:t>
          </a:r>
          <a:endParaRPr lang="ru-RU" sz="2300" kern="1200" dirty="0"/>
        </a:p>
      </dsp:txBody>
      <dsp:txXfrm>
        <a:off x="574428" y="2344881"/>
        <a:ext cx="1871760" cy="717448"/>
      </dsp:txXfrm>
    </dsp:sp>
    <dsp:sp modelId="{C751440D-46A9-4C40-BA65-B09B690C2323}">
      <dsp:nvSpPr>
        <dsp:cNvPr id="0" name=""/>
        <dsp:cNvSpPr/>
      </dsp:nvSpPr>
      <dsp:spPr>
        <a:xfrm>
          <a:off x="2875872" y="925395"/>
          <a:ext cx="2155952" cy="1778210"/>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36195" tIns="36195" rIns="36195" bIns="36195" numCol="1" spcCol="1270" anchor="t" anchorCtr="0">
          <a:noAutofit/>
        </a:bodyPr>
        <a:lstStyle/>
        <a:p>
          <a:pPr marL="171450" lvl="1" indent="-171450" algn="l" defTabSz="844550">
            <a:lnSpc>
              <a:spcPct val="90000"/>
            </a:lnSpc>
            <a:spcBef>
              <a:spcPct val="0"/>
            </a:spcBef>
            <a:spcAft>
              <a:spcPct val="15000"/>
            </a:spcAft>
            <a:buChar char="••"/>
          </a:pPr>
          <a:r>
            <a:rPr lang="ru-RU" sz="1900" kern="1200" dirty="0" smtClean="0"/>
            <a:t>СТАДИЯ СОПРОТИВЛЕНИЯ</a:t>
          </a:r>
          <a:endParaRPr lang="ru-RU" sz="1900" kern="1200" dirty="0"/>
        </a:p>
      </dsp:txBody>
      <dsp:txXfrm>
        <a:off x="2916794" y="1347362"/>
        <a:ext cx="2074108" cy="1315321"/>
      </dsp:txXfrm>
    </dsp:sp>
    <dsp:sp modelId="{9A8B407B-5D44-4A2D-98B3-F7561E83F243}">
      <dsp:nvSpPr>
        <dsp:cNvPr id="0" name=""/>
        <dsp:cNvSpPr/>
      </dsp:nvSpPr>
      <dsp:spPr>
        <a:xfrm>
          <a:off x="4054301" y="-193292"/>
          <a:ext cx="2733712" cy="2733712"/>
        </a:xfrm>
        <a:prstGeom prst="circularArrow">
          <a:avLst>
            <a:gd name="adj1" fmla="val 3129"/>
            <a:gd name="adj2" fmla="val 384874"/>
            <a:gd name="adj3" fmla="val 19439615"/>
            <a:gd name="adj4" fmla="val 12575511"/>
            <a:gd name="adj5" fmla="val 365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6E6462-030B-49EC-9C1D-958E4F566558}">
      <dsp:nvSpPr>
        <dsp:cNvPr id="0" name=""/>
        <dsp:cNvSpPr/>
      </dsp:nvSpPr>
      <dsp:spPr>
        <a:xfrm>
          <a:off x="3354973" y="544350"/>
          <a:ext cx="1916402" cy="762090"/>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solidFill>
                <a:schemeClr val="bg1">
                  <a:lumMod val="95000"/>
                  <a:lumOff val="5000"/>
                </a:schemeClr>
              </a:solidFill>
            </a:rPr>
            <a:t>ВТОРАЯ СТАДИЯ</a:t>
          </a:r>
          <a:endParaRPr lang="ru-RU" sz="2300" kern="1200" dirty="0">
            <a:solidFill>
              <a:schemeClr val="bg1">
                <a:lumMod val="95000"/>
                <a:lumOff val="5000"/>
              </a:schemeClr>
            </a:solidFill>
          </a:endParaRPr>
        </a:p>
      </dsp:txBody>
      <dsp:txXfrm>
        <a:off x="3377294" y="566671"/>
        <a:ext cx="1871760" cy="717448"/>
      </dsp:txXfrm>
    </dsp:sp>
    <dsp:sp modelId="{F319FD56-E304-4019-B994-7BF13E11E522}">
      <dsp:nvSpPr>
        <dsp:cNvPr id="0" name=""/>
        <dsp:cNvSpPr/>
      </dsp:nvSpPr>
      <dsp:spPr>
        <a:xfrm>
          <a:off x="5678737" y="925394"/>
          <a:ext cx="2155952" cy="1778210"/>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36195" tIns="36195" rIns="36195" bIns="36195" numCol="1" spcCol="1270" anchor="t" anchorCtr="0">
          <a:noAutofit/>
        </a:bodyPr>
        <a:lstStyle/>
        <a:p>
          <a:pPr marL="171450" lvl="1" indent="-171450" algn="l" defTabSz="844550">
            <a:lnSpc>
              <a:spcPct val="90000"/>
            </a:lnSpc>
            <a:spcBef>
              <a:spcPct val="0"/>
            </a:spcBef>
            <a:spcAft>
              <a:spcPct val="15000"/>
            </a:spcAft>
            <a:buChar char="••"/>
          </a:pPr>
          <a:endParaRPr lang="ru-RU" sz="1900" kern="1200" dirty="0"/>
        </a:p>
        <a:p>
          <a:pPr marL="171450" lvl="1" indent="-171450" algn="l" defTabSz="844550">
            <a:lnSpc>
              <a:spcPct val="90000"/>
            </a:lnSpc>
            <a:spcBef>
              <a:spcPct val="0"/>
            </a:spcBef>
            <a:spcAft>
              <a:spcPct val="15000"/>
            </a:spcAft>
            <a:buChar char="••"/>
          </a:pPr>
          <a:endParaRPr lang="ru-RU" sz="1900" kern="1200" dirty="0"/>
        </a:p>
        <a:p>
          <a:pPr marL="171450" lvl="1" indent="-171450" algn="l" defTabSz="844550">
            <a:lnSpc>
              <a:spcPct val="90000"/>
            </a:lnSpc>
            <a:spcBef>
              <a:spcPct val="0"/>
            </a:spcBef>
            <a:spcAft>
              <a:spcPct val="15000"/>
            </a:spcAft>
            <a:buChar char="••"/>
          </a:pPr>
          <a:r>
            <a:rPr lang="ru-RU" sz="1900" kern="1200" dirty="0" smtClean="0"/>
            <a:t>СТАДИЯ ИСТОЩЕНИЯ</a:t>
          </a:r>
          <a:endParaRPr lang="ru-RU" sz="1900" kern="1200" dirty="0"/>
        </a:p>
      </dsp:txBody>
      <dsp:txXfrm>
        <a:off x="5719659" y="966316"/>
        <a:ext cx="2074108" cy="1315321"/>
      </dsp:txXfrm>
    </dsp:sp>
    <dsp:sp modelId="{086E79F3-4DBA-40CD-8850-57B1EF541830}">
      <dsp:nvSpPr>
        <dsp:cNvPr id="0" name=""/>
        <dsp:cNvSpPr/>
      </dsp:nvSpPr>
      <dsp:spPr>
        <a:xfrm>
          <a:off x="6131027" y="2332855"/>
          <a:ext cx="1916402" cy="762090"/>
        </a:xfrm>
        <a:prstGeom prst="roundRect">
          <a:avLst>
            <a:gd name="adj" fmla="val 10000"/>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ru-RU" sz="2300" kern="1200" dirty="0" smtClean="0">
              <a:solidFill>
                <a:schemeClr val="bg1">
                  <a:lumMod val="95000"/>
                  <a:lumOff val="5000"/>
                </a:schemeClr>
              </a:solidFill>
            </a:rPr>
            <a:t>ТРЕТЬЯ СТАДИЯ</a:t>
          </a:r>
          <a:endParaRPr lang="ru-RU" sz="2300" kern="1200" dirty="0">
            <a:solidFill>
              <a:schemeClr val="bg1">
                <a:lumMod val="95000"/>
                <a:lumOff val="5000"/>
              </a:schemeClr>
            </a:solidFill>
          </a:endParaRPr>
        </a:p>
      </dsp:txBody>
      <dsp:txXfrm>
        <a:off x="6153348" y="2355176"/>
        <a:ext cx="1871760" cy="7174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22CCDC-9663-4772-A81D-C31462ACDAF8}" type="datetimeFigureOut">
              <a:rPr lang="ru-RU" smtClean="0"/>
              <a:t>25.11.2018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0DDE-5B78-492F-A495-5376DDDA87AB}" type="slidenum">
              <a:rPr lang="ru-RU" smtClean="0"/>
              <a:t>‹#›</a:t>
            </a:fld>
            <a:endParaRPr lang="ru-RU"/>
          </a:p>
        </p:txBody>
      </p:sp>
    </p:spTree>
    <p:extLst>
      <p:ext uri="{BB962C8B-B14F-4D97-AF65-F5344CB8AC3E}">
        <p14:creationId xmlns:p14="http://schemas.microsoft.com/office/powerpoint/2010/main" val="3204272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smtClean="0"/>
              <a:t>За грузом своих проблем, взрослые  часто забывают, что счастье  - это ПРОСТО. Не надо усложнять понятие счастья  материальными благами. Они все конечно, важны, но настоящего счастья они вам вряд  ли прибавят. Посмотрите на детей – они счастливы часто без повода и по пустякам. Так  давайте же приумножим  детское счастье  и, одновременно, сами поучимся у детей быть счастливее.</a:t>
            </a:r>
            <a:endParaRPr lang="ru-RU" sz="1800" dirty="0"/>
          </a:p>
        </p:txBody>
      </p:sp>
      <p:sp>
        <p:nvSpPr>
          <p:cNvPr id="4" name="Номер слайда 3"/>
          <p:cNvSpPr>
            <a:spLocks noGrp="1"/>
          </p:cNvSpPr>
          <p:nvPr>
            <p:ph type="sldNum" sz="quarter" idx="10"/>
          </p:nvPr>
        </p:nvSpPr>
        <p:spPr/>
        <p:txBody>
          <a:bodyPr/>
          <a:lstStyle/>
          <a:p>
            <a:fld id="{A20A0DDE-5B78-492F-A495-5376DDDA87AB}" type="slidenum">
              <a:rPr lang="ru-RU" smtClean="0"/>
              <a:t>3</a:t>
            </a:fld>
            <a:endParaRPr lang="ru-RU" dirty="0"/>
          </a:p>
        </p:txBody>
      </p:sp>
    </p:spTree>
    <p:extLst>
      <p:ext uri="{BB962C8B-B14F-4D97-AF65-F5344CB8AC3E}">
        <p14:creationId xmlns:p14="http://schemas.microsoft.com/office/powerpoint/2010/main" val="1435370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32656" y="4343400"/>
            <a:ext cx="6264696" cy="4114800"/>
          </a:xfrm>
        </p:spPr>
        <p:txBody>
          <a:bodyPr/>
          <a:lstStyle/>
          <a:p>
            <a:r>
              <a:rPr lang="ru-RU" sz="1800" dirty="0"/>
              <a:t>Всем нам знакомо слово «стресс». Обычно с этим словом у нас возникают не самые приятные воспоминания.</a:t>
            </a:r>
          </a:p>
          <a:p>
            <a:r>
              <a:rPr lang="ru-RU" sz="1800" dirty="0" err="1"/>
              <a:t>Эустресс</a:t>
            </a:r>
            <a:r>
              <a:rPr lang="ru-RU" sz="1800" dirty="0"/>
              <a:t> - позитивный стресс, эмоциональное состояние, связанное с приятными, радостными событиями.</a:t>
            </a:r>
          </a:p>
          <a:p>
            <a:r>
              <a:rPr lang="ru-RU" sz="1800" dirty="0"/>
              <a:t>     Любой стресс, который мобилизует человека преодолевать те или иные проблемы. </a:t>
            </a:r>
          </a:p>
          <a:p>
            <a:r>
              <a:rPr lang="ru-RU" sz="1800" dirty="0" err="1"/>
              <a:t>Дистресс</a:t>
            </a:r>
            <a:r>
              <a:rPr lang="ru-RU" sz="1800" dirty="0"/>
              <a:t>  - разрушительный процесс, ухудшающий протекание психофизиологических функций.</a:t>
            </a:r>
          </a:p>
          <a:p>
            <a:r>
              <a:rPr lang="ru-RU" sz="1800" dirty="0"/>
              <a:t>Эмоциональный стресс -  состояние ярко выраженного психоэмоционального переживания человеком конфликтных жизненных ситуаций, которые остро или длительно ограничивают удовлетворение его социальных или биологических потребностей</a:t>
            </a:r>
          </a:p>
          <a:p>
            <a:r>
              <a:rPr lang="ru-RU" sz="1800" dirty="0"/>
              <a:t>Психологический стресс</a:t>
            </a:r>
          </a:p>
          <a:p>
            <a:r>
              <a:rPr lang="ru-RU" sz="1800" dirty="0"/>
              <a:t>Психологический стресс, как вид стресса, понимается разными авторами по-разному, но многие авторы определяют его как стресс, обусловленный </a:t>
            </a:r>
          </a:p>
        </p:txBody>
      </p:sp>
      <p:sp>
        <p:nvSpPr>
          <p:cNvPr id="4" name="Номер слайда 3"/>
          <p:cNvSpPr>
            <a:spLocks noGrp="1"/>
          </p:cNvSpPr>
          <p:nvPr>
            <p:ph type="sldNum" sz="quarter" idx="10"/>
          </p:nvPr>
        </p:nvSpPr>
        <p:spPr/>
        <p:txBody>
          <a:bodyPr/>
          <a:lstStyle/>
          <a:p>
            <a:fld id="{A20A0DDE-5B78-492F-A495-5376DDDA87AB}" type="slidenum">
              <a:rPr lang="ru-RU" smtClean="0"/>
              <a:t>4</a:t>
            </a:fld>
            <a:endParaRPr lang="ru-RU"/>
          </a:p>
        </p:txBody>
      </p:sp>
    </p:spTree>
    <p:extLst>
      <p:ext uri="{BB962C8B-B14F-4D97-AF65-F5344CB8AC3E}">
        <p14:creationId xmlns:p14="http://schemas.microsoft.com/office/powerpoint/2010/main" val="3269703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32656" y="4343400"/>
            <a:ext cx="6408712" cy="4477072"/>
          </a:xfrm>
        </p:spPr>
        <p:txBody>
          <a:bodyPr/>
          <a:lstStyle/>
          <a:p>
            <a:r>
              <a:rPr lang="ru-RU" sz="1600" b="1" dirty="0"/>
              <a:t>Стресс начинается со стадии, которая называется стадия мобилизации или тревоги. Эта стадия возникает при стрессовой ситуации и характеризуется волнением, учащением сердцебиения, возбуждением, концентрацией внимания на объекте стресса. Такое состояние многим знакомо перед экзаменом, важной встречей доктором. Организм готов к защите от стресса. И если были предприняты все действия, то волнение и стресс заканчиваются и не переходят на другую стадию.</a:t>
            </a:r>
          </a:p>
          <a:p>
            <a:r>
              <a:rPr lang="ru-RU" sz="1600" dirty="0"/>
              <a:t>Вторая стадия называется стадией сопротивления. Эта стадия наступает, если фактор стресса продолжает воздействие. Организм человека активно противодействует стрессу, приспосабливаясь.</a:t>
            </a:r>
          </a:p>
          <a:p>
            <a:r>
              <a:rPr lang="ru-RU" sz="1600" b="1" dirty="0"/>
              <a:t>И третья стадия – стадия истощения. На данной стадии при продолжающемся стрессе силы человека истощаются, стресс полностью берет над ним контроль, организм человека испытывает разрушающее воздействие стресса. Действие стресса приобретает патологический характер, что может привести к различным заболеваниям (повышенное давление, инсульт) и депрессивным реакциям.</a:t>
            </a:r>
          </a:p>
          <a:p>
            <a:endParaRPr lang="ru-RU" dirty="0"/>
          </a:p>
        </p:txBody>
      </p:sp>
      <p:sp>
        <p:nvSpPr>
          <p:cNvPr id="4" name="Номер слайда 3"/>
          <p:cNvSpPr>
            <a:spLocks noGrp="1"/>
          </p:cNvSpPr>
          <p:nvPr>
            <p:ph type="sldNum" sz="quarter" idx="10"/>
          </p:nvPr>
        </p:nvSpPr>
        <p:spPr/>
        <p:txBody>
          <a:bodyPr/>
          <a:lstStyle/>
          <a:p>
            <a:fld id="{A20A0DDE-5B78-492F-A495-5376DDDA87AB}" type="slidenum">
              <a:rPr lang="ru-RU" smtClean="0"/>
              <a:t>5</a:t>
            </a:fld>
            <a:endParaRPr lang="ru-RU"/>
          </a:p>
        </p:txBody>
      </p:sp>
    </p:spTree>
    <p:extLst>
      <p:ext uri="{BB962C8B-B14F-4D97-AF65-F5344CB8AC3E}">
        <p14:creationId xmlns:p14="http://schemas.microsoft.com/office/powerpoint/2010/main" val="3800338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260648" y="4343400"/>
            <a:ext cx="6336704" cy="4405064"/>
          </a:xfrm>
        </p:spPr>
        <p:txBody>
          <a:bodyPr/>
          <a:lstStyle/>
          <a:p>
            <a:r>
              <a:rPr lang="ru-RU" sz="1400" b="1" dirty="0"/>
              <a:t>Помните, что проблем не избежать. Их просто надо научиться решать. Уделяйте больше времени развитию своей стрессоустойчивости. Не позволяйте негативным эмоциям взять над вами верх. И тогда из всех жизненных перипетий вы сможете выйти </a:t>
            </a:r>
            <a:r>
              <a:rPr lang="ru-RU" sz="1400" b="1" dirty="0" smtClean="0"/>
              <a:t>победителем </a:t>
            </a:r>
            <a:r>
              <a:rPr lang="ru-RU" sz="1400" dirty="0" smtClean="0"/>
              <a:t>Не </a:t>
            </a:r>
            <a:r>
              <a:rPr lang="ru-RU" sz="1400" dirty="0"/>
              <a:t>думайте постоянно о своих проблемах. Жизнь любого из нас просто немыслима без проблем. Так какой смысл о них думать, их необходимо стараться решать! Если в данный момент какая-либо проблема не решаема, то не стоит постоянно из-за этого переживать. Придет время, и вы обязательно решите и эту проблему, а пока забудьте о ней.</a:t>
            </a:r>
          </a:p>
          <a:p>
            <a:r>
              <a:rPr lang="ru-RU" sz="1400" dirty="0"/>
              <a:t>Полноценно отдыхайте. Дайте себе время отдыха. И когда вы отдыхаете, отвлекитесь, не думайте о ваших проблемах. Чаще ходите в кино, желательно комедийного жанра, концерты, выбирайтесь в обществе приятных вам людей на природу.</a:t>
            </a:r>
          </a:p>
          <a:p>
            <a:r>
              <a:rPr lang="ru-RU" sz="1400" dirty="0"/>
              <a:t>Измените отношение к происходящему. Если не можете что-то изменить, просто постарайтесь изменить ваше отношение к этому.</a:t>
            </a:r>
          </a:p>
          <a:p>
            <a:r>
              <a:rPr lang="ru-RU" sz="1400" dirty="0"/>
              <a:t>Научитесь выпускать пар. Сдержанных людей обычно считают </a:t>
            </a:r>
            <a:r>
              <a:rPr lang="ru-RU" sz="1400" dirty="0" err="1"/>
              <a:t>стрессоустойчивыми</a:t>
            </a:r>
            <a:r>
              <a:rPr lang="ru-RU" sz="1400" dirty="0"/>
              <a:t>. Однако это не так, просто эти люди скрывают эмоции, а негатив постепенно накапливается, разрушая человека. Поэтому время от времени необходимо избавляться от накопленного негатива. Есть масса способов, которые помогут вам в этом. Например, можно побить подушку. Или посмотреть комедию, хохоча во все горло, до слез. Или посетить футбольный матч или рок-концерт, где можно от всей души покричать и посвистеть.</a:t>
            </a:r>
          </a:p>
          <a:p>
            <a:endParaRPr lang="ru-RU" dirty="0"/>
          </a:p>
        </p:txBody>
      </p:sp>
      <p:sp>
        <p:nvSpPr>
          <p:cNvPr id="4" name="Номер слайда 3"/>
          <p:cNvSpPr>
            <a:spLocks noGrp="1"/>
          </p:cNvSpPr>
          <p:nvPr>
            <p:ph type="sldNum" sz="quarter" idx="10"/>
          </p:nvPr>
        </p:nvSpPr>
        <p:spPr/>
        <p:txBody>
          <a:bodyPr/>
          <a:lstStyle/>
          <a:p>
            <a:fld id="{A20A0DDE-5B78-492F-A495-5376DDDA87AB}" type="slidenum">
              <a:rPr lang="ru-RU" smtClean="0"/>
              <a:t>6</a:t>
            </a:fld>
            <a:endParaRPr lang="ru-RU"/>
          </a:p>
        </p:txBody>
      </p:sp>
    </p:spTree>
    <p:extLst>
      <p:ext uri="{BB962C8B-B14F-4D97-AF65-F5344CB8AC3E}">
        <p14:creationId xmlns:p14="http://schemas.microsoft.com/office/powerpoint/2010/main" val="2112867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2400" dirty="0"/>
              <a:t>Риск – это характерная черта преуспевающих людей. Каждый человек имеет свой порог риска, свой горизонт познания мира и его понимания. Рискуйте в меру своих возможностей и помните, что лучше что – то сделать и признать свои ошибки в случае поражения, чем не сделать ничего  и раскаиваться всю жизнь.</a:t>
            </a:r>
          </a:p>
        </p:txBody>
      </p:sp>
      <p:sp>
        <p:nvSpPr>
          <p:cNvPr id="4" name="Номер слайда 3"/>
          <p:cNvSpPr>
            <a:spLocks noGrp="1"/>
          </p:cNvSpPr>
          <p:nvPr>
            <p:ph type="sldNum" sz="quarter" idx="10"/>
          </p:nvPr>
        </p:nvSpPr>
        <p:spPr/>
        <p:txBody>
          <a:bodyPr/>
          <a:lstStyle/>
          <a:p>
            <a:fld id="{A20A0DDE-5B78-492F-A495-5376DDDA87AB}" type="slidenum">
              <a:rPr lang="ru-RU" smtClean="0"/>
              <a:t>8</a:t>
            </a:fld>
            <a:endParaRPr lang="ru-RU"/>
          </a:p>
        </p:txBody>
      </p:sp>
    </p:spTree>
    <p:extLst>
      <p:ext uri="{BB962C8B-B14F-4D97-AF65-F5344CB8AC3E}">
        <p14:creationId xmlns:p14="http://schemas.microsoft.com/office/powerpoint/2010/main" val="3537698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260648" y="4343400"/>
            <a:ext cx="6336704" cy="4405064"/>
          </a:xfrm>
        </p:spPr>
        <p:txBody>
          <a:bodyPr/>
          <a:lstStyle/>
          <a:p>
            <a:r>
              <a:rPr lang="ru-RU" sz="1600" dirty="0"/>
              <a:t>Займитесь спортом. Научно доказано, что любая физическая активность помогает снять напряжение.                                                                                                                                                                  </a:t>
            </a:r>
          </a:p>
          <a:p>
            <a:r>
              <a:rPr lang="ru-RU" sz="1600" dirty="0"/>
              <a:t>Научитесь правильно дышать. Правильное дыхание поможет вам сохранить спокойствие в любой стрессовой ситуации.                                                                                                                                                      </a:t>
            </a:r>
          </a:p>
          <a:p>
            <a:r>
              <a:rPr lang="ru-RU" sz="1600" dirty="0"/>
              <a:t>Не стесняйтесь плакать. Мужчин это совет также касается. Ведь со слезами уходит из души весь накопленный негатив и напряжения.                                                                                                              </a:t>
            </a:r>
          </a:p>
          <a:p>
            <a:r>
              <a:rPr lang="ru-RU" sz="1600" dirty="0"/>
              <a:t>Заведите дневник. Как говорится, бумага все стерпит. Можно записать на бумаге все, что вас беспокоит в данный момент, ваши обиды, которые вы не можете высказать своим обидчикам. Затем, когда проблема или обида будет изложена на бумаге, можете порвать или сжечь свой дневник.                                                                                                                                                           </a:t>
            </a:r>
          </a:p>
          <a:p>
            <a:r>
              <a:rPr lang="ru-RU" sz="1600" dirty="0"/>
              <a:t>Выспитесь. Крепкий и продолжительный сон самое лучшее лекарство в борьбе со стрессом.</a:t>
            </a:r>
          </a:p>
          <a:p>
            <a:r>
              <a:rPr lang="ru-RU" sz="1600" dirty="0"/>
              <a:t>Найдите себе приятное занятие, хобби, которое поможет вам отключиться от повседневных проблем и доставит радостные моменты.</a:t>
            </a:r>
          </a:p>
          <a:p>
            <a:endParaRPr lang="ru-RU" dirty="0"/>
          </a:p>
        </p:txBody>
      </p:sp>
      <p:sp>
        <p:nvSpPr>
          <p:cNvPr id="4" name="Номер слайда 3"/>
          <p:cNvSpPr>
            <a:spLocks noGrp="1"/>
          </p:cNvSpPr>
          <p:nvPr>
            <p:ph type="sldNum" sz="quarter" idx="10"/>
          </p:nvPr>
        </p:nvSpPr>
        <p:spPr/>
        <p:txBody>
          <a:bodyPr/>
          <a:lstStyle/>
          <a:p>
            <a:fld id="{A20A0DDE-5B78-492F-A495-5376DDDA87AB}" type="slidenum">
              <a:rPr lang="ru-RU" smtClean="0"/>
              <a:t>9</a:t>
            </a:fld>
            <a:endParaRPr lang="ru-RU"/>
          </a:p>
        </p:txBody>
      </p:sp>
    </p:spTree>
    <p:extLst>
      <p:ext uri="{BB962C8B-B14F-4D97-AF65-F5344CB8AC3E}">
        <p14:creationId xmlns:p14="http://schemas.microsoft.com/office/powerpoint/2010/main" val="562089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92696" y="685800"/>
            <a:ext cx="5022304" cy="4102224"/>
          </a:xfrm>
        </p:spPr>
      </p:sp>
      <p:sp>
        <p:nvSpPr>
          <p:cNvPr id="3" name="Заметки 2"/>
          <p:cNvSpPr>
            <a:spLocks noGrp="1"/>
          </p:cNvSpPr>
          <p:nvPr>
            <p:ph type="body" idx="1"/>
          </p:nvPr>
        </p:nvSpPr>
        <p:spPr/>
        <p:txBody>
          <a:bodyPr/>
          <a:lstStyle/>
          <a:p>
            <a:r>
              <a:rPr lang="ru-RU" sz="2000" dirty="0"/>
              <a:t> Перед началом рабочего дня не помешает задать правильное рабочее настроение и состояние. Сядьте поудобнее в </a:t>
            </a:r>
            <a:r>
              <a:rPr lang="ru-RU" sz="2000" dirty="0" err="1"/>
              <a:t>кресе</a:t>
            </a:r>
            <a:r>
              <a:rPr lang="ru-RU" sz="2000" dirty="0"/>
              <a:t> так, чтобы спина была прямой и в тонусе, плечи расслаблены, а голова была ровно и подбородок находился параллельно полу.</a:t>
            </a:r>
          </a:p>
          <a:p>
            <a:r>
              <a:rPr lang="ru-RU" sz="2000" dirty="0"/>
              <a:t>Вдохните глубоко, до самого живота, дышите диафрагмой и чувствуйте, как вдыхаемый воздух наполняет ваш живот (чтобы вы были похожи на статуэтку Будды). Вдыхайте и выдыхайте так, чтобы от дыхания «ходили» ваши бока и спина.</a:t>
            </a:r>
          </a:p>
        </p:txBody>
      </p:sp>
      <p:sp>
        <p:nvSpPr>
          <p:cNvPr id="4" name="Номер слайда 3"/>
          <p:cNvSpPr>
            <a:spLocks noGrp="1"/>
          </p:cNvSpPr>
          <p:nvPr>
            <p:ph type="sldNum" sz="quarter" idx="10"/>
          </p:nvPr>
        </p:nvSpPr>
        <p:spPr/>
        <p:txBody>
          <a:bodyPr/>
          <a:lstStyle/>
          <a:p>
            <a:fld id="{A20A0DDE-5B78-492F-A495-5376DDDA87AB}" type="slidenum">
              <a:rPr lang="ru-RU" smtClean="0"/>
              <a:t>10</a:t>
            </a:fld>
            <a:endParaRPr lang="ru-RU"/>
          </a:p>
        </p:txBody>
      </p:sp>
    </p:spTree>
    <p:extLst>
      <p:ext uri="{BB962C8B-B14F-4D97-AF65-F5344CB8AC3E}">
        <p14:creationId xmlns:p14="http://schemas.microsoft.com/office/powerpoint/2010/main" val="65781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2400" dirty="0"/>
              <a:t>Продукты, помогающие поднять настроение.</a:t>
            </a:r>
          </a:p>
          <a:p>
            <a:r>
              <a:rPr lang="ru-RU" sz="2400" dirty="0"/>
              <a:t>Вода</a:t>
            </a:r>
          </a:p>
          <a:p>
            <a:r>
              <a:rPr lang="ru-RU" sz="2400" dirty="0"/>
              <a:t>Орехи</a:t>
            </a:r>
          </a:p>
          <a:p>
            <a:r>
              <a:rPr lang="ru-RU" sz="2400" dirty="0"/>
              <a:t>Бананы</a:t>
            </a:r>
          </a:p>
          <a:p>
            <a:r>
              <a:rPr lang="ru-RU" sz="2400" dirty="0"/>
              <a:t>Цитрусовые</a:t>
            </a:r>
          </a:p>
          <a:p>
            <a:r>
              <a:rPr lang="ru-RU" sz="2400" dirty="0"/>
              <a:t>Рыба</a:t>
            </a:r>
          </a:p>
          <a:p>
            <a:r>
              <a:rPr lang="ru-RU" sz="2400" dirty="0"/>
              <a:t>Куриный бульон</a:t>
            </a:r>
          </a:p>
          <a:p>
            <a:r>
              <a:rPr lang="ru-RU" sz="2400" dirty="0"/>
              <a:t>Сыр</a:t>
            </a:r>
          </a:p>
          <a:p>
            <a:r>
              <a:rPr lang="ru-RU" sz="2400" dirty="0"/>
              <a:t>Острый перец</a:t>
            </a:r>
          </a:p>
          <a:p>
            <a:r>
              <a:rPr lang="ru-RU" sz="2400" dirty="0"/>
              <a:t>Травяной чай</a:t>
            </a:r>
          </a:p>
          <a:p>
            <a:r>
              <a:rPr lang="ru-RU" sz="2400" dirty="0"/>
              <a:t>Шоколад</a:t>
            </a:r>
          </a:p>
        </p:txBody>
      </p:sp>
      <p:sp>
        <p:nvSpPr>
          <p:cNvPr id="4" name="Номер слайда 3"/>
          <p:cNvSpPr>
            <a:spLocks noGrp="1"/>
          </p:cNvSpPr>
          <p:nvPr>
            <p:ph type="sldNum" sz="quarter" idx="10"/>
          </p:nvPr>
        </p:nvSpPr>
        <p:spPr/>
        <p:txBody>
          <a:bodyPr/>
          <a:lstStyle/>
          <a:p>
            <a:fld id="{A20A0DDE-5B78-492F-A495-5376DDDA87AB}" type="slidenum">
              <a:rPr lang="ru-RU" smtClean="0"/>
              <a:t>11</a:t>
            </a:fld>
            <a:endParaRPr lang="ru-RU"/>
          </a:p>
        </p:txBody>
      </p:sp>
    </p:spTree>
    <p:extLst>
      <p:ext uri="{BB962C8B-B14F-4D97-AF65-F5344CB8AC3E}">
        <p14:creationId xmlns:p14="http://schemas.microsoft.com/office/powerpoint/2010/main" val="1444161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a:t>Когда кажется, что весь мир настроен против тебя — помни, что самолёт взлетает против ветра. (Генри Форд)</a:t>
            </a:r>
          </a:p>
          <a:p>
            <a:r>
              <a:rPr lang="ru-RU" sz="1800" dirty="0" err="1"/>
              <a:t>Мотиватор</a:t>
            </a:r>
            <a:r>
              <a:rPr lang="ru-RU" sz="1800" dirty="0"/>
              <a:t> - если весь мир против тебя</a:t>
            </a:r>
          </a:p>
          <a:p>
            <a:r>
              <a:rPr lang="ru-RU" sz="1800" dirty="0"/>
              <a:t>У каждого из нас периодически возникает чувство, что буквально всё, весь мир против нас.</a:t>
            </a:r>
          </a:p>
          <a:p>
            <a:r>
              <a:rPr lang="ru-RU" sz="1800" dirty="0"/>
              <a:t>Подумайте, возможно, вы что-то делаете не так или делаете это с недостаточным усердием. Скорректируйте свои действия и продолжайте добиваться поставленной цели.</a:t>
            </a:r>
          </a:p>
          <a:p>
            <a:r>
              <a:rPr lang="ru-RU" sz="1800" dirty="0"/>
              <a:t>Если же вы уверены, что всё делаете правильно для достижения своей цели - не сбивайтесь с намеченного пути. Продолжайте движение и результат не заставит себя ждать.</a:t>
            </a:r>
          </a:p>
          <a:p>
            <a:r>
              <a:rPr lang="ru-RU" sz="1800" dirty="0"/>
              <a:t>Удачи  во всех начинаниях и хорошего  вам настроения !</a:t>
            </a:r>
          </a:p>
        </p:txBody>
      </p:sp>
      <p:sp>
        <p:nvSpPr>
          <p:cNvPr id="4" name="Номер слайда 3"/>
          <p:cNvSpPr>
            <a:spLocks noGrp="1"/>
          </p:cNvSpPr>
          <p:nvPr>
            <p:ph type="sldNum" sz="quarter" idx="10"/>
          </p:nvPr>
        </p:nvSpPr>
        <p:spPr/>
        <p:txBody>
          <a:bodyPr/>
          <a:lstStyle/>
          <a:p>
            <a:fld id="{A20A0DDE-5B78-492F-A495-5376DDDA87AB}" type="slidenum">
              <a:rPr lang="ru-RU" smtClean="0"/>
              <a:t>13</a:t>
            </a:fld>
            <a:endParaRPr lang="ru-RU"/>
          </a:p>
        </p:txBody>
      </p:sp>
    </p:spTree>
    <p:extLst>
      <p:ext uri="{BB962C8B-B14F-4D97-AF65-F5344CB8AC3E}">
        <p14:creationId xmlns:p14="http://schemas.microsoft.com/office/powerpoint/2010/main" val="403111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ru.bookmate.com/books/MdcfuT9N" TargetMode="External"/><Relationship Id="rId2" Type="http://schemas.openxmlformats.org/officeDocument/2006/relationships/hyperlink" Target="https://www.rulit.me/books/psihologiya-stressa-read-484169-1.html" TargetMode="External"/><Relationship Id="rId1" Type="http://schemas.openxmlformats.org/officeDocument/2006/relationships/slideLayout" Target="../slideLayouts/slideLayout2.xml"/><Relationship Id="rId5" Type="http://schemas.openxmlformats.org/officeDocument/2006/relationships/hyperlink" Target="http://kak-bog.ru/3-stadii-stressa" TargetMode="External"/><Relationship Id="rId4" Type="http://schemas.openxmlformats.org/officeDocument/2006/relationships/hyperlink" Target="https://lifehacker.ru/5-dykhatelnykh-tekhnik-pomogayushhikh-izbavitsya-ot-stressa/"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902" t="4167" r="3361" b="13889"/>
          <a:stretch/>
        </p:blipFill>
        <p:spPr bwMode="auto">
          <a:xfrm>
            <a:off x="471443" y="1527175"/>
            <a:ext cx="8032378" cy="28803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5" name="Рисунок 4" descr="ÐÐ°ÑÑÐ¸Ð½ÐºÐ¸ Ð¿Ð¾ Ð·Ð°Ð¿ÑÐ¾ÑÑ ÑÑÐµÐ½Ð¸Ð½Ð³Ð¸ ÑÑÑÐµÑÑÐ¾ÑÑÑÐ¾Ð¹ÑÐ¸Ð²Ð¾ÑÑÐ¸"/>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56792"/>
            <a:ext cx="3960440" cy="288032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Прямоугольник 3"/>
          <p:cNvSpPr/>
          <p:nvPr/>
        </p:nvSpPr>
        <p:spPr>
          <a:xfrm>
            <a:off x="467544" y="4653136"/>
            <a:ext cx="7877285" cy="923330"/>
          </a:xfrm>
          <a:prstGeom prst="rect">
            <a:avLst/>
          </a:prstGeom>
          <a:noFill/>
        </p:spPr>
        <p:txBody>
          <a:bodyPr wrap="none" lIns="91440" tIns="45720" rIns="91440" bIns="45720">
            <a:spAutoFit/>
          </a:bodyPr>
          <a:lstStyle/>
          <a:p>
            <a:pPr algn="ctr"/>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Создай себе настроение !</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Прямоугольник 6"/>
          <p:cNvSpPr/>
          <p:nvPr/>
        </p:nvSpPr>
        <p:spPr>
          <a:xfrm>
            <a:off x="246618" y="404664"/>
            <a:ext cx="8650766" cy="707886"/>
          </a:xfrm>
          <a:prstGeom prst="rect">
            <a:avLst/>
          </a:prstGeom>
          <a:noFill/>
        </p:spPr>
        <p:txBody>
          <a:bodyPr wrap="none" lIns="91440" tIns="45720" rIns="91440" bIns="45720">
            <a:spAutoFit/>
          </a:bodyPr>
          <a:lstStyle/>
          <a:p>
            <a:pPr algn="ct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ПОВЫШЕНИЕ СТРЕССОУСТОЙЧИВОСТИ</a:t>
            </a:r>
            <a:endParaRPr lang="ru-RU"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Прямоугольник 1"/>
          <p:cNvSpPr/>
          <p:nvPr/>
        </p:nvSpPr>
        <p:spPr>
          <a:xfrm>
            <a:off x="4313750" y="2967335"/>
            <a:ext cx="516488" cy="923330"/>
          </a:xfrm>
          <a:prstGeom prst="rect">
            <a:avLst/>
          </a:prstGeom>
          <a:noFill/>
        </p:spPr>
        <p:txBody>
          <a:bodyPr wrap="none" lIns="91440" tIns="45720" rIns="91440" bIns="45720">
            <a:spAutoFit/>
          </a:bodyPr>
          <a:lstStyle/>
          <a:p>
            <a:pPr algn="ctr"/>
            <a:r>
              <a:rPr lang="ru-RU" sz="5400" b="0" cap="none" spc="0" smtClean="0">
                <a:ln w="18415" cmpd="sng">
                  <a:solidFill>
                    <a:srgbClr val="FFFFFF"/>
                  </a:solidFill>
                  <a:prstDash val="solid"/>
                </a:ln>
                <a:solidFill>
                  <a:srgbClr val="FFFFFF"/>
                </a:solidFill>
                <a:effectLst>
                  <a:outerShdw blurRad="63500" dir="3600000" algn="tl" rotWithShape="0">
                    <a:srgbClr val="000000">
                      <a:alpha val="70000"/>
                    </a:srgbClr>
                  </a:outerShdw>
                </a:effectLst>
              </a:rPr>
              <a:t>в</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610144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descr="ÐÐ°ÑÑÐ¸Ð½ÐºÐ¸ Ð¿Ð¾ Ð·Ð°Ð¿ÑÐ¾ÑÑ Ð¡Ð¢Ð ÐÐ¡Ð¡ Ð ÐÐ¡Ð£ÐÐÐ"/>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2708920"/>
            <a:ext cx="4104456" cy="2808312"/>
          </a:xfrm>
          <a:prstGeom prst="rect">
            <a:avLst/>
          </a:prstGeom>
          <a:noFill/>
          <a:ln>
            <a:noFill/>
          </a:ln>
        </p:spPr>
      </p:pic>
      <p:sp>
        <p:nvSpPr>
          <p:cNvPr id="13" name="Овал 12"/>
          <p:cNvSpPr/>
          <p:nvPr/>
        </p:nvSpPr>
        <p:spPr>
          <a:xfrm>
            <a:off x="2779944" y="1586532"/>
            <a:ext cx="2731608" cy="112238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ВДОХ</a:t>
            </a:r>
            <a:endParaRPr lang="ru-RU" b="1" dirty="0"/>
          </a:p>
        </p:txBody>
      </p:sp>
      <p:sp>
        <p:nvSpPr>
          <p:cNvPr id="15" name="Овал 14"/>
          <p:cNvSpPr/>
          <p:nvPr/>
        </p:nvSpPr>
        <p:spPr>
          <a:xfrm>
            <a:off x="5703732" y="4817065"/>
            <a:ext cx="2307704" cy="1118249"/>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b="1" dirty="0" smtClean="0"/>
              <a:t>ЗАДЕРЖКА ДЫХАНИЯ</a:t>
            </a:r>
            <a:endParaRPr lang="ru-RU" b="1" dirty="0"/>
          </a:p>
        </p:txBody>
      </p:sp>
      <p:sp>
        <p:nvSpPr>
          <p:cNvPr id="16" name="Овал 15"/>
          <p:cNvSpPr/>
          <p:nvPr/>
        </p:nvSpPr>
        <p:spPr>
          <a:xfrm>
            <a:off x="704194" y="4753333"/>
            <a:ext cx="2376264" cy="113370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u-RU" b="1" dirty="0" smtClean="0">
                <a:solidFill>
                  <a:schemeClr val="bg1">
                    <a:lumMod val="95000"/>
                    <a:lumOff val="5000"/>
                  </a:schemeClr>
                </a:solidFill>
              </a:rPr>
              <a:t>ВЫДОХ</a:t>
            </a:r>
            <a:endParaRPr lang="ru-RU" b="1" dirty="0">
              <a:solidFill>
                <a:schemeClr val="bg1">
                  <a:lumMod val="95000"/>
                  <a:lumOff val="5000"/>
                </a:schemeClr>
              </a:solidFill>
            </a:endParaRPr>
          </a:p>
        </p:txBody>
      </p:sp>
      <p:sp>
        <p:nvSpPr>
          <p:cNvPr id="17" name="Стрелка вверх 16"/>
          <p:cNvSpPr/>
          <p:nvPr/>
        </p:nvSpPr>
        <p:spPr>
          <a:xfrm rot="2579194">
            <a:off x="2186208" y="2189977"/>
            <a:ext cx="718359" cy="2935874"/>
          </a:xfrm>
          <a:prstGeom prst="up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ru-RU" sz="1400" b="1" dirty="0" smtClean="0"/>
              <a:t>СЧИТАЕМ ДО  4 -Х</a:t>
            </a:r>
            <a:endParaRPr lang="ru-RU" sz="1400" b="1" dirty="0"/>
          </a:p>
        </p:txBody>
      </p:sp>
      <p:sp>
        <p:nvSpPr>
          <p:cNvPr id="18" name="Стрелка вниз 17"/>
          <p:cNvSpPr/>
          <p:nvPr/>
        </p:nvSpPr>
        <p:spPr>
          <a:xfrm rot="19606012">
            <a:off x="5588989" y="2310995"/>
            <a:ext cx="719229" cy="2836779"/>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ru-RU" sz="1400" b="1" dirty="0" smtClean="0"/>
              <a:t>СЧИТАЕМДО4-Х</a:t>
            </a:r>
            <a:endParaRPr lang="ru-RU" sz="1400" b="1" dirty="0"/>
          </a:p>
        </p:txBody>
      </p:sp>
      <p:sp>
        <p:nvSpPr>
          <p:cNvPr id="19" name="Стрелка влево 18"/>
          <p:cNvSpPr/>
          <p:nvPr/>
        </p:nvSpPr>
        <p:spPr>
          <a:xfrm>
            <a:off x="2905803" y="5316993"/>
            <a:ext cx="2972584" cy="645097"/>
          </a:xfrm>
          <a:prstGeom prst="lef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smtClean="0"/>
              <a:t>СЧИТАЕМ ДО 4-Х</a:t>
            </a:r>
            <a:endParaRPr lang="ru-RU" dirty="0"/>
          </a:p>
        </p:txBody>
      </p:sp>
      <p:sp>
        <p:nvSpPr>
          <p:cNvPr id="3" name="Прямоугольник 2"/>
          <p:cNvSpPr/>
          <p:nvPr/>
        </p:nvSpPr>
        <p:spPr>
          <a:xfrm>
            <a:off x="210773" y="260648"/>
            <a:ext cx="8722452" cy="923330"/>
          </a:xfrm>
          <a:prstGeom prst="rect">
            <a:avLst/>
          </a:prstGeom>
          <a:noFill/>
        </p:spPr>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АНТИСТРЕССОВЫЕ ДЫХАНИЕ</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078459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dirty="0" smtClean="0"/>
              <a:t>ПРОДУКТЫ, ДЛЯ УЛУЧШЕНИЯ НАСТРОЕНИЯ</a:t>
            </a:r>
            <a:endParaRPr lang="ru-RU" dirty="0"/>
          </a:p>
        </p:txBody>
      </p:sp>
      <p:pic>
        <p:nvPicPr>
          <p:cNvPr id="4" name="Рисунок 3" descr="ÐÐ°ÑÑÐ¸Ð½ÐºÐ¸ Ð¿Ð¾ Ð·Ð°Ð¿ÑÐ¾ÑÑ Ð²Ð¾Ð´Ð° ÐºÐ°ÑÑÐ¸Ð½ÐºÐ¸"/>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1121" y="1473710"/>
            <a:ext cx="2092430" cy="13207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Рисунок 4" descr="ÐÐ°ÑÑÐ¸Ð½ÐºÐ¸ Ð¿Ð¾ Ð·Ð°Ð¿ÑÐ¾ÑÑ ÐÑÐ¾Ð´ÑÐºÑÑ, Ð¿Ð¾Ð¼Ð¾Ð³Ð°ÑÑÐ¸Ðµ Ð¿Ð¾Ð´Ð½ÑÑÑ Ð½Ð°ÑÑÑÐ¾ÐµÐ½Ð¸Ðµ ÐÐÐ Ð¢ÐÐÐÐ"/>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441" y="3163521"/>
            <a:ext cx="1981319" cy="13980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ÐÐ°ÑÑÐ¸Ð½ÐºÐ¸ Ð¿Ð¾ Ð·Ð°Ð¿ÑÐ¾ÑÑ ÐÑÐ¾Ð´ÑÐºÑÑ, Ð¿Ð¾Ð¼Ð¾Ð³Ð°ÑÑÐ¸Ðµ Ð¿Ð¾Ð´Ð½ÑÑÑ Ð½Ð°ÑÑÑÐ¾ÐµÐ½Ð¸Ðµ ÐÐÐ Ð¢ÐÐÐÐ"/>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386254">
            <a:off x="6372200" y="1412776"/>
            <a:ext cx="2155047" cy="13207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Рисунок 6" descr="ÐÐ°ÑÑÐ¸Ð½ÐºÐ¸ Ð¿Ð¾ Ð·Ð°Ð¿ÑÐ¾ÑÑ ÐÑÐ¾Ð´ÑÐºÑÑ, Ð¿Ð¾Ð¼Ð¾Ð³Ð°ÑÑÐ¸Ðµ Ð¿Ð¾Ð´Ð½ÑÑÑ Ð½Ð°ÑÑÑÐ¾ÐµÐ½Ð¸Ðµ ÐÐÐ Ð¢ÐÐÐÐ"/>
          <p:cNvPicPr/>
          <p:nvPr/>
        </p:nvPicPr>
        <p:blipFill>
          <a:blip r:embed="rId6">
            <a:extLst>
              <a:ext uri="{28A0092B-C50C-407E-A947-70E740481C1C}">
                <a14:useLocalDpi xmlns:a14="http://schemas.microsoft.com/office/drawing/2010/main" val="0"/>
              </a:ext>
            </a:extLst>
          </a:blip>
          <a:srcRect/>
          <a:stretch>
            <a:fillRect/>
          </a:stretch>
        </p:blipFill>
        <p:spPr bwMode="auto">
          <a:xfrm rot="1519679">
            <a:off x="430441" y="1412776"/>
            <a:ext cx="1981319" cy="13207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Рисунок 8" descr="ÐÐ°ÑÑÐ¸Ð½ÐºÐ¸ Ð¿Ð¾ Ð·Ð°Ð¿ÑÐ¾ÑÑ ÐÑÐ¾Ð´ÑÐºÑÑ, Ð¿Ð¾Ð¼Ð¾Ð³Ð°ÑÑÐ¸Ðµ Ð¿Ð¾Ð´Ð½ÑÑÑ Ð½Ð°ÑÑÑÐ¾ÐµÐ½Ð¸Ðµ ÐÐÐ Ð¢ÐÐÐÐ"/>
          <p:cNvPicPr/>
          <p:nvPr/>
        </p:nvPicPr>
        <p:blipFill>
          <a:blip r:embed="rId7">
            <a:extLst>
              <a:ext uri="{28A0092B-C50C-407E-A947-70E740481C1C}">
                <a14:useLocalDpi xmlns:a14="http://schemas.microsoft.com/office/drawing/2010/main" val="0"/>
              </a:ext>
            </a:extLst>
          </a:blip>
          <a:srcRect/>
          <a:stretch>
            <a:fillRect/>
          </a:stretch>
        </p:blipFill>
        <p:spPr bwMode="auto">
          <a:xfrm>
            <a:off x="3471121" y="5820709"/>
            <a:ext cx="2092430" cy="9772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Рисунок 9" descr="ÐÐ°ÑÑÐ¸Ð½ÐºÐ¸ Ð¿Ð¾ Ð·Ð°Ð¿ÑÐ¾ÑÑ ÐÑÐ¾Ð´ÑÐºÑÑ, Ð¿Ð¾Ð¼Ð¾Ð³Ð°ÑÑÐ¸Ðµ Ð¿Ð¾Ð´Ð½ÑÑÑ Ð½Ð°ÑÑÑÐ¾ÐµÐ½Ð¸Ðµ ÐÐÐ Ð¢ÐÐÐÐ"/>
          <p:cNvPicPr/>
          <p:nvPr/>
        </p:nvPicPr>
        <p:blipFill>
          <a:blip r:embed="rId8">
            <a:extLst>
              <a:ext uri="{28A0092B-C50C-407E-A947-70E740481C1C}">
                <a14:useLocalDpi xmlns:a14="http://schemas.microsoft.com/office/drawing/2010/main" val="0"/>
              </a:ext>
            </a:extLst>
          </a:blip>
          <a:srcRect/>
          <a:stretch>
            <a:fillRect/>
          </a:stretch>
        </p:blipFill>
        <p:spPr bwMode="auto">
          <a:xfrm rot="1003847">
            <a:off x="6372199" y="5013176"/>
            <a:ext cx="2155048" cy="12961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Рисунок 10" descr="ÐÐ°ÑÑÐ¸Ð½ÐºÐ¸ Ð¿Ð¾ Ð·Ð°Ð¿ÑÐ¾ÑÑ ÐÑÐ¾Ð´ÑÐºÑÑ, Ð¿Ð¾Ð¼Ð¾Ð³Ð°ÑÑÐ¸Ðµ Ð¿Ð¾Ð´Ð½ÑÑÑ Ð½Ð°ÑÑÑÐ¾ÐµÐ½Ð¸Ðµ ÐÐÐ Ð¢ÐÐÐÐ"/>
          <p:cNvPicPr/>
          <p:nvPr/>
        </p:nvPicPr>
        <p:blipFill>
          <a:blip r:embed="rId9">
            <a:extLst>
              <a:ext uri="{28A0092B-C50C-407E-A947-70E740481C1C}">
                <a14:useLocalDpi xmlns:a14="http://schemas.microsoft.com/office/drawing/2010/main" val="0"/>
              </a:ext>
            </a:extLst>
          </a:blip>
          <a:srcRect/>
          <a:stretch>
            <a:fillRect/>
          </a:stretch>
        </p:blipFill>
        <p:spPr bwMode="auto">
          <a:xfrm>
            <a:off x="6372199" y="3163521"/>
            <a:ext cx="2155049" cy="13980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5" name="Объект 14" descr="ÐÐ°ÑÑÐ¸Ð½ÐºÐ¸ Ð¿Ð¾ Ð·Ð°Ð¿ÑÐ¾ÑÑ ÐºÐ°ÑÑÐ¸Ð½ÐºÐ¸ ÑÐ»ÑÐ±Ð°ÑÑÐµÐ³Ð¾ ÑÐµÐ»Ð¾Ð²ÐµÐºÐ°"/>
          <p:cNvPicPr>
            <a:picLocks noGrp="1"/>
          </p:cNvPicPr>
          <p:nvPr>
            <p:ph idx="1"/>
          </p:nvPr>
        </p:nvPicPr>
        <p:blipFill>
          <a:blip r:embed="rId10" cstate="print">
            <a:extLst>
              <a:ext uri="{28A0092B-C50C-407E-A947-70E740481C1C}">
                <a14:useLocalDpi xmlns:a14="http://schemas.microsoft.com/office/drawing/2010/main" val="0"/>
              </a:ext>
            </a:extLst>
          </a:blip>
          <a:srcRect/>
          <a:stretch>
            <a:fillRect/>
          </a:stretch>
        </p:blipFill>
        <p:spPr bwMode="auto">
          <a:xfrm>
            <a:off x="2411759" y="2881019"/>
            <a:ext cx="3960439" cy="2733839"/>
          </a:xfrm>
          <a:prstGeom prst="ellipse">
            <a:avLst/>
          </a:prstGeom>
          <a:ln>
            <a:noFill/>
          </a:ln>
          <a:effectLst>
            <a:softEdge rad="112500"/>
          </a:effectLst>
        </p:spPr>
      </p:pic>
      <p:pic>
        <p:nvPicPr>
          <p:cNvPr id="12" name="Рисунок 11" descr="ÐÐ°ÑÑÐ¸Ð½ÐºÐ¸ Ð¿Ð¾ Ð·Ð°Ð¿ÑÐ¾ÑÑ ÐÐÐÐÐÐ«"/>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19672097">
            <a:off x="856629" y="5098395"/>
            <a:ext cx="1970381" cy="12182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124326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216913090"/>
              </p:ext>
            </p:extLst>
          </p:nvPr>
        </p:nvGraphicFramePr>
        <p:xfrm>
          <a:off x="218456" y="155679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944745" y="116632"/>
            <a:ext cx="7818807" cy="707886"/>
          </a:xfrm>
          <a:prstGeom prst="rect">
            <a:avLst/>
          </a:prstGeom>
          <a:noFill/>
        </p:spPr>
        <p:txBody>
          <a:bodyPr wrap="none" lIns="91440" tIns="45720" rIns="91440" bIns="45720">
            <a:spAutoFit/>
          </a:bodyPr>
          <a:lstStyle/>
          <a:p>
            <a:pPr algn="ctr"/>
            <a:r>
              <a:rPr lang="ru-RU"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УЛУЧШАЮТ НАСТРОЕНИЕ – МИФ!!!</a:t>
            </a:r>
            <a:endParaRPr lang="ru-RU"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961178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79296" cy="1143000"/>
          </a:xfrm>
        </p:spPr>
        <p:txBody>
          <a:bodyPr>
            <a:noAutofit/>
          </a:bodyPr>
          <a:lstStyle/>
          <a:p>
            <a:pPr algn="l"/>
            <a:r>
              <a:rPr lang="ru-RU" sz="4000" dirty="0">
                <a:solidFill>
                  <a:prstClr val="white"/>
                </a:solidFill>
              </a:rPr>
              <a:t>ПОВЫШЕНИЕ </a:t>
            </a:r>
            <a:r>
              <a:rPr lang="ru-RU" sz="4000" dirty="0" smtClean="0">
                <a:solidFill>
                  <a:prstClr val="white"/>
                </a:solidFill>
              </a:rPr>
              <a:t>СТРЕССОУСТОЙЧИВОСТИ</a:t>
            </a:r>
            <a:endParaRPr lang="ru-RU" sz="4000" dirty="0"/>
          </a:p>
        </p:txBody>
      </p:sp>
      <p:sp>
        <p:nvSpPr>
          <p:cNvPr id="4" name="Прямоугольник 3"/>
          <p:cNvSpPr/>
          <p:nvPr/>
        </p:nvSpPr>
        <p:spPr>
          <a:xfrm>
            <a:off x="4572000" y="1412776"/>
            <a:ext cx="4320480" cy="3477875"/>
          </a:xfrm>
          <a:prstGeom prst="rect">
            <a:avLst/>
          </a:prstGeom>
          <a:noFill/>
        </p:spPr>
        <p:txBody>
          <a:bodyPr wrap="square" lIns="91440" tIns="45720" rIns="91440" bIns="45720">
            <a:spAutoFit/>
          </a:bodyPr>
          <a:lstStyle/>
          <a:p>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КОГДА КАЖЕТСЯ,          ЧТО ВСЕ ПРОТИВ ТЕБЯ - ПОМНИ,ЧТО САМОЛЕТ ВЗЛЕТАЕТ ПРОТИВ ВЕТРА </a:t>
            </a:r>
          </a:p>
          <a:p>
            <a:r>
              <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(ГЕНРИ ФОРД)</a:t>
            </a:r>
          </a:p>
          <a:p>
            <a:pPr algn="ctr"/>
            <a:endParaRPr lang="ru-RU"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5" name="Объект 4" descr="http://www.nastroeniya.net/uploads/posts/2014-06/motivator_vse_protiv_tebya.jpg"/>
          <p:cNvPicPr>
            <a:picLocks noGrp="1"/>
          </p:cNvPicPr>
          <p:nvPr>
            <p:ph idx="1"/>
          </p:nvPr>
        </p:nvPicPr>
        <p:blipFill rotWithShape="1">
          <a:blip r:embed="rId3">
            <a:extLst>
              <a:ext uri="{28A0092B-C50C-407E-A947-70E740481C1C}">
                <a14:useLocalDpi xmlns:a14="http://schemas.microsoft.com/office/drawing/2010/main" val="0"/>
              </a:ext>
            </a:extLst>
          </a:blip>
          <a:srcRect l="2168" t="2994" r="1720" b="22035"/>
          <a:stretch/>
        </p:blipFill>
        <p:spPr bwMode="auto">
          <a:xfrm>
            <a:off x="179513" y="1412776"/>
            <a:ext cx="4392487" cy="4968552"/>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102193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856984" cy="1143000"/>
          </a:xfrm>
        </p:spPr>
        <p:txBody>
          <a:bodyPr>
            <a:normAutofit/>
          </a:bodyPr>
          <a:lstStyle/>
          <a:p>
            <a:r>
              <a:rPr lang="ru-RU" sz="4000" dirty="0">
                <a:solidFill>
                  <a:prstClr val="white"/>
                </a:solidFill>
              </a:rPr>
              <a:t>ПОВЫШЕНИЕ СТРЕССОУСТОЙЧИВОСТИ</a:t>
            </a:r>
            <a:endParaRPr lang="ru-RU" dirty="0"/>
          </a:p>
        </p:txBody>
      </p:sp>
      <p:sp>
        <p:nvSpPr>
          <p:cNvPr id="4" name="Объект 3"/>
          <p:cNvSpPr>
            <a:spLocks noGrp="1"/>
          </p:cNvSpPr>
          <p:nvPr>
            <p:ph idx="1"/>
          </p:nvPr>
        </p:nvSpPr>
        <p:spPr/>
        <p:txBody>
          <a:bodyPr/>
          <a:lstStyle/>
          <a:p>
            <a:endParaRPr lang="ru-R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8424936"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9258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1143000"/>
          </a:xfrm>
        </p:spPr>
        <p:txBody>
          <a:bodyPr>
            <a:noAutofit/>
          </a:bodyPr>
          <a:lstStyle/>
          <a:p>
            <a:pPr algn="l"/>
            <a:r>
              <a:rPr lang="ru-RU" sz="4000" dirty="0" smtClean="0">
                <a:solidFill>
                  <a:prstClr val="white"/>
                </a:solidFill>
              </a:rPr>
              <a:t>ПОВЫШЕНИЕ  СТРЕССОУСТОЙЧИВОСТИ</a:t>
            </a:r>
            <a:endParaRPr lang="ru-RU" sz="4000" dirty="0"/>
          </a:p>
        </p:txBody>
      </p:sp>
      <p:sp>
        <p:nvSpPr>
          <p:cNvPr id="3" name="Объект 2"/>
          <p:cNvSpPr>
            <a:spLocks noGrp="1"/>
          </p:cNvSpPr>
          <p:nvPr>
            <p:ph idx="1"/>
          </p:nvPr>
        </p:nvSpPr>
        <p:spPr/>
        <p:txBody>
          <a:bodyPr>
            <a:normAutofit/>
          </a:bodyPr>
          <a:lstStyle/>
          <a:p>
            <a:pPr marL="0" indent="0">
              <a:buNone/>
            </a:pPr>
            <a:r>
              <a:rPr lang="ru-RU" sz="1800" dirty="0"/>
              <a:t>Литература:</a:t>
            </a:r>
          </a:p>
          <a:p>
            <a:r>
              <a:rPr lang="ru-RU" sz="1800" dirty="0"/>
              <a:t>1)	С 19 Психология стресса 3-е издание-СПб.:Питер,2015.-480с.:ил.-(Серия «Мастера психологии». Перевод с английского под редакцией профессора Е.И. Николаевой.</a:t>
            </a:r>
          </a:p>
          <a:p>
            <a:r>
              <a:rPr lang="ru-RU" sz="1800" dirty="0"/>
              <a:t>2)	Сайт: Библиотека диссертаций </a:t>
            </a:r>
            <a:endParaRPr lang="ru-RU" sz="1800" dirty="0" smtClean="0"/>
          </a:p>
          <a:p>
            <a:pPr marL="0" indent="0">
              <a:buNone/>
            </a:pPr>
            <a:r>
              <a:rPr lang="ru-RU" sz="1800" dirty="0" smtClean="0"/>
              <a:t>Ссылки:</a:t>
            </a:r>
            <a:endParaRPr lang="ru-RU" sz="1800" dirty="0"/>
          </a:p>
          <a:p>
            <a:r>
              <a:rPr lang="en-US" sz="1800" dirty="0">
                <a:hlinkClick r:id="rId2"/>
              </a:rPr>
              <a:t>https://</a:t>
            </a:r>
            <a:r>
              <a:rPr lang="en-US" sz="1800" dirty="0" smtClean="0">
                <a:hlinkClick r:id="rId2"/>
              </a:rPr>
              <a:t>www.rulit.me/books/psihologiya-stressa-read-484169-1.html</a:t>
            </a:r>
            <a:endParaRPr lang="ru-RU" sz="1800" dirty="0" smtClean="0"/>
          </a:p>
          <a:p>
            <a:r>
              <a:rPr lang="en-US" sz="1800" dirty="0" smtClean="0">
                <a:hlinkClick r:id="rId3"/>
              </a:rPr>
              <a:t>https</a:t>
            </a:r>
            <a:r>
              <a:rPr lang="en-US" sz="1800" dirty="0">
                <a:hlinkClick r:id="rId3"/>
              </a:rPr>
              <a:t>://</a:t>
            </a:r>
            <a:r>
              <a:rPr lang="en-US" sz="1800" dirty="0" smtClean="0">
                <a:hlinkClick r:id="rId3"/>
              </a:rPr>
              <a:t>ru.bookmate.com/books/MdcfuT9N</a:t>
            </a:r>
            <a:endParaRPr lang="ru-RU" sz="1800" dirty="0" smtClean="0"/>
          </a:p>
          <a:p>
            <a:r>
              <a:rPr lang="en-US" sz="1800" dirty="0">
                <a:hlinkClick r:id="rId4"/>
              </a:rPr>
              <a:t>https://lifehacker.ru/5-dykhatelnykh-tekhnik-pomogayushhikh-izbavitsya-ot-stressa</a:t>
            </a:r>
            <a:r>
              <a:rPr lang="en-US" sz="1800" dirty="0" smtClean="0">
                <a:hlinkClick r:id="rId4"/>
              </a:rPr>
              <a:t>/</a:t>
            </a:r>
            <a:endParaRPr lang="ru-RU" sz="1800" dirty="0" smtClean="0"/>
          </a:p>
          <a:p>
            <a:r>
              <a:rPr lang="en-US" sz="1800" dirty="0">
                <a:hlinkClick r:id="rId5"/>
              </a:rPr>
              <a:t>http://</a:t>
            </a:r>
            <a:r>
              <a:rPr lang="en-US" sz="1800" dirty="0" smtClean="0">
                <a:hlinkClick r:id="rId5"/>
              </a:rPr>
              <a:t>kak-bog.ru/3-stadii-stressa</a:t>
            </a:r>
            <a:endParaRPr lang="ru-RU" sz="1800" dirty="0" smtClean="0"/>
          </a:p>
          <a:p>
            <a:endParaRPr lang="ru-RU" sz="1800" dirty="0" smtClean="0"/>
          </a:p>
          <a:p>
            <a:endParaRPr lang="ru-RU" dirty="0" smtClean="0"/>
          </a:p>
          <a:p>
            <a:endParaRPr lang="en-US" dirty="0"/>
          </a:p>
          <a:p>
            <a:endParaRPr lang="ru-RU" dirty="0"/>
          </a:p>
        </p:txBody>
      </p:sp>
    </p:spTree>
    <p:extLst>
      <p:ext uri="{BB962C8B-B14F-4D97-AF65-F5344CB8AC3E}">
        <p14:creationId xmlns:p14="http://schemas.microsoft.com/office/powerpoint/2010/main" val="3438529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712968" cy="1143000"/>
          </a:xfrm>
        </p:spPr>
        <p:txBody>
          <a:bodyPr>
            <a:noAutofit/>
          </a:bodyPr>
          <a:lstStyle/>
          <a:p>
            <a:pPr algn="l"/>
            <a:r>
              <a:rPr lang="ru-RU" sz="4000" dirty="0">
                <a:solidFill>
                  <a:prstClr val="white"/>
                </a:solidFill>
              </a:rPr>
              <a:t>ПОВЫШЕНИЕ СТРЕССОУСТОЙЧИВОСТИ</a:t>
            </a:r>
            <a:endParaRPr lang="ru-RU" sz="4000" dirty="0"/>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842493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8078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spcBef>
                <a:spcPts val="0"/>
              </a:spcBef>
            </a:pP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
            </a:r>
            <a:b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ПОВЫШЕНИЕ </a:t>
            </a: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СТРЕССОУСТОЙЧИВОСТИ</a:t>
            </a:r>
            <a:b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r>
              <a:rPr lang="ru-RU" sz="2800" b="1" dirty="0" smtClean="0">
                <a:latin typeface="Arial"/>
              </a:rPr>
              <a:t/>
            </a:r>
            <a:br>
              <a:rPr lang="ru-RU" sz="2800" b="1" dirty="0" smtClean="0">
                <a:latin typeface="Arial"/>
              </a:rPr>
            </a:br>
            <a:r>
              <a:rPr lang="ru-RU" sz="2800" b="1" dirty="0">
                <a:latin typeface="Arial"/>
              </a:rPr>
              <a:t/>
            </a:r>
            <a:br>
              <a:rPr lang="ru-RU" sz="2800" b="1" dirty="0">
                <a:latin typeface="Arial"/>
              </a:rPr>
            </a:br>
            <a:endParaRPr lang="ru-RU" dirty="0"/>
          </a:p>
        </p:txBody>
      </p:sp>
      <p:sp>
        <p:nvSpPr>
          <p:cNvPr id="3" name="Объект 2"/>
          <p:cNvSpPr>
            <a:spLocks noGrp="1"/>
          </p:cNvSpPr>
          <p:nvPr>
            <p:ph idx="1"/>
          </p:nvPr>
        </p:nvSpPr>
        <p:spPr/>
        <p:txBody>
          <a:bodyPr>
            <a:normAutofit lnSpcReduction="10000"/>
          </a:bodyPr>
          <a:lstStyle/>
          <a:p>
            <a:pPr marL="0" lvl="0" indent="0">
              <a:buNone/>
            </a:pPr>
            <a:r>
              <a:rPr lang="ru-RU" sz="3600" dirty="0" smtClean="0"/>
              <a:t> СОДЕРЖАНИЕ: </a:t>
            </a:r>
          </a:p>
          <a:p>
            <a:pPr lvl="0">
              <a:buFont typeface="Wingdings" pitchFamily="2" charset="2"/>
              <a:buChar char="q"/>
            </a:pPr>
            <a:r>
              <a:rPr lang="ru-RU" sz="3600" dirty="0" smtClean="0"/>
              <a:t> СТРЕСС – ОПРЕДЕЛЕНИЕ </a:t>
            </a:r>
          </a:p>
          <a:p>
            <a:pPr lvl="0">
              <a:buFont typeface="Wingdings" pitchFamily="2" charset="2"/>
              <a:buChar char="q"/>
            </a:pPr>
            <a:r>
              <a:rPr lang="ru-RU" sz="3600" dirty="0" smtClean="0"/>
              <a:t> 10 СПОСОБОВ УПРАВЛЕНИЯ СТРЕССОМ </a:t>
            </a:r>
          </a:p>
          <a:p>
            <a:pPr lvl="0">
              <a:buFont typeface="Wingdings" pitchFamily="2" charset="2"/>
              <a:buChar char="q"/>
            </a:pPr>
            <a:r>
              <a:rPr lang="ru-RU" sz="3600" dirty="0" smtClean="0"/>
              <a:t>  ПРОДУКТЫ ВЛИЯЮЩИЕ НА ПОВЫШЕНИЕ НАСТРОЕНИЯ</a:t>
            </a:r>
          </a:p>
          <a:p>
            <a:pPr>
              <a:buFont typeface="Wingdings" pitchFamily="2" charset="2"/>
              <a:buChar char="q"/>
            </a:pPr>
            <a:r>
              <a:rPr lang="ru-RU" sz="3600" dirty="0" smtClean="0"/>
              <a:t> МЕТОДЫ СНИЖЕНИЯ ЭМОЦИОНАЛЬНОГО НАПРЯЖЕНИЯ</a:t>
            </a:r>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val="1291324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noFill/>
          <a:ln>
            <a:noFill/>
          </a:ln>
        </p:spPr>
        <p:txBody>
          <a:bodyPr>
            <a:normAutofit fontScale="90000"/>
          </a:bodyPr>
          <a:lstStyle/>
          <a:p>
            <a:pPr lvl="0">
              <a:spcBef>
                <a:spcPts val="0"/>
              </a:spcBef>
            </a:pP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ПОВЫШЕНИЕ </a:t>
            </a: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t>СТРЕССОУСТОЙЧИВОСТИ</a:t>
            </a:r>
            <a:b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ea typeface="+mn-ea"/>
                <a:cs typeface="+mn-cs"/>
              </a:rPr>
            </a:br>
            <a:endParaRPr lang="ru-RU" dirty="0"/>
          </a:p>
        </p:txBody>
      </p:sp>
      <p:sp>
        <p:nvSpPr>
          <p:cNvPr id="4" name="Объект 3"/>
          <p:cNvSpPr>
            <a:spLocks noGrp="1"/>
          </p:cNvSpPr>
          <p:nvPr>
            <p:ph sz="half" idx="2"/>
          </p:nvPr>
        </p:nvSpPr>
        <p:spPr>
          <a:xfrm>
            <a:off x="179512" y="5157192"/>
            <a:ext cx="8712968" cy="1512168"/>
          </a:xfrm>
        </p:spPr>
        <p:txBody>
          <a:bodyPr>
            <a:normAutofit fontScale="62500" lnSpcReduction="20000"/>
          </a:bodyPr>
          <a:lstStyle/>
          <a:p>
            <a:pPr>
              <a:lnSpc>
                <a:spcPct val="115000"/>
              </a:lnSpc>
              <a:spcAft>
                <a:spcPts val="1000"/>
              </a:spcAft>
            </a:pPr>
            <a:endParaRPr lang="ru-RU" dirty="0" smtClean="0">
              <a:ea typeface="Calibri"/>
              <a:cs typeface="Times New Roman"/>
            </a:endParaRPr>
          </a:p>
          <a:p>
            <a:pPr marL="0" indent="0">
              <a:lnSpc>
                <a:spcPct val="115000"/>
              </a:lnSpc>
              <a:spcAft>
                <a:spcPts val="1000"/>
              </a:spcAft>
              <a:buNone/>
            </a:pPr>
            <a:r>
              <a:rPr lang="ru-RU" sz="4400" dirty="0" smtClean="0">
                <a:ea typeface="Calibri"/>
                <a:cs typeface="Times New Roman"/>
              </a:rPr>
              <a:t> УЧИТЕСЬ У ДЕТЕЙ БЫТЬ СЧАСТЛИВЫМИ ПО ПУСТЯКАМ!</a:t>
            </a:r>
          </a:p>
          <a:p>
            <a:pPr>
              <a:lnSpc>
                <a:spcPct val="115000"/>
              </a:lnSpc>
              <a:spcAft>
                <a:spcPts val="1000"/>
              </a:spcAft>
              <a:buFont typeface="Wingdings" pitchFamily="2" charset="2"/>
              <a:buChar char="q"/>
            </a:pPr>
            <a:endParaRPr lang="ru-RU" sz="4500" dirty="0" smtClean="0">
              <a:ea typeface="Calibri"/>
              <a:cs typeface="Times New Roman"/>
            </a:endParaRPr>
          </a:p>
          <a:p>
            <a:pPr>
              <a:lnSpc>
                <a:spcPct val="115000"/>
              </a:lnSpc>
              <a:spcAft>
                <a:spcPts val="1000"/>
              </a:spcAft>
            </a:pPr>
            <a:endParaRPr lang="ru-RU" dirty="0">
              <a:ea typeface="Calibri"/>
              <a:cs typeface="Times New Roman"/>
            </a:endParaRPr>
          </a:p>
        </p:txBody>
      </p:sp>
      <p:pic>
        <p:nvPicPr>
          <p:cNvPr id="11266"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395536" y="1628800"/>
            <a:ext cx="8280920" cy="3600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5003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578140633"/>
              </p:ext>
            </p:extLst>
          </p:nvPr>
        </p:nvGraphicFramePr>
        <p:xfrm>
          <a:off x="179512" y="141277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Заголовок 2"/>
          <p:cNvSpPr>
            <a:spLocks noGrp="1"/>
          </p:cNvSpPr>
          <p:nvPr>
            <p:ph type="title"/>
          </p:nvPr>
        </p:nvSpPr>
        <p:spPr>
          <a:noFill/>
        </p:spPr>
        <p:txBody>
          <a:bodyPr>
            <a:normAutofit/>
          </a:bodyPr>
          <a:lstStyle/>
          <a:p>
            <a:r>
              <a:rPr lang="ru-RU" sz="4000" dirty="0" smtClean="0"/>
              <a:t>ОПРЕДЕЛЕНИЕ  СТРЕССА </a:t>
            </a:r>
            <a:endParaRPr lang="ru-RU" sz="4000" dirty="0"/>
          </a:p>
        </p:txBody>
      </p:sp>
    </p:spTree>
    <p:extLst>
      <p:ext uri="{BB962C8B-B14F-4D97-AF65-F5344CB8AC3E}">
        <p14:creationId xmlns:p14="http://schemas.microsoft.com/office/powerpoint/2010/main" val="2335019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126663693"/>
              </p:ext>
            </p:extLst>
          </p:nvPr>
        </p:nvGraphicFramePr>
        <p:xfrm>
          <a:off x="457200" y="1600201"/>
          <a:ext cx="8147248" cy="36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2125287" y="404664"/>
            <a:ext cx="5018682" cy="707886"/>
          </a:xfrm>
          <a:prstGeom prst="rect">
            <a:avLst/>
          </a:prstGeom>
          <a:noFill/>
          <a:ln>
            <a:noFill/>
          </a:ln>
        </p:spPr>
        <p:txBody>
          <a:bodyPr wrap="none" lIns="91440" tIns="45720" rIns="91440" bIns="45720">
            <a:spAutoFit/>
          </a:bodyPr>
          <a:lstStyle/>
          <a:p>
            <a:pPr algn="ct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rPr>
              <a:t>ТРИ </a:t>
            </a: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СТАДИИ СТРЕССА</a:t>
            </a:r>
            <a:endParaRPr lang="ru-RU"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279451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1220934"/>
          </a:xfrm>
          <a:noFill/>
        </p:spPr>
        <p:txBody>
          <a:bodyPr>
            <a:normAutofit fontScale="90000"/>
          </a:bodyPr>
          <a:lstStyle/>
          <a:p>
            <a:pPr algn="l"/>
            <a:r>
              <a:rPr lang="ru-RU" dirty="0" smtClean="0"/>
              <a:t>ПОВЫШЕНИЕ СТРЕССОУСТОЙЧИВОСТИ</a:t>
            </a:r>
            <a:endParaRPr lang="ru-RU" dirty="0"/>
          </a:p>
        </p:txBody>
      </p:sp>
      <p:pic>
        <p:nvPicPr>
          <p:cNvPr id="15" name="Рисунок 14" descr="ÐÐ°ÑÑÐ¸Ð½ÐºÐ¸ Ð¿Ð¾ Ð·Ð°Ð¿ÑÐ¾ÑÑ Ð¡Ð¢Ð ÐÐ¡Ð¡"/>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251150"/>
            <a:ext cx="3556503" cy="1686830"/>
          </a:xfrm>
          <a:prstGeom prst="rect">
            <a:avLst/>
          </a:prstGeom>
          <a:noFill/>
          <a:ln>
            <a:noFill/>
          </a:ln>
        </p:spPr>
      </p:pic>
      <p:sp>
        <p:nvSpPr>
          <p:cNvPr id="3" name="Горизонтальный свиток 2"/>
          <p:cNvSpPr/>
          <p:nvPr/>
        </p:nvSpPr>
        <p:spPr>
          <a:xfrm>
            <a:off x="4932040" y="5782522"/>
            <a:ext cx="3563419" cy="1033272"/>
          </a:xfrm>
          <a:prstGeom prst="horizontalScroll">
            <a:avLst/>
          </a:prstGeom>
          <a:solidFill>
            <a:srgbClr val="92D050"/>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dirty="0" smtClean="0"/>
              <a:t>НАУЧИТЕСЬ ВЫПУСКАТЬ ПАР</a:t>
            </a:r>
            <a:endParaRPr lang="ru-RU" b="1" dirty="0"/>
          </a:p>
        </p:txBody>
      </p:sp>
      <p:pic>
        <p:nvPicPr>
          <p:cNvPr id="16" name="Рисунок 15" descr="ÐÐ¾ÑÐ¾Ð¶ÐµÐµ Ð¸Ð·Ð¾Ð±ÑÐ°Ð¶ÐµÐ½Ð¸Ðµ"/>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1388620"/>
            <a:ext cx="3552195" cy="2184395"/>
          </a:xfrm>
          <a:prstGeom prst="rect">
            <a:avLst/>
          </a:prstGeom>
          <a:noFill/>
          <a:ln>
            <a:noFill/>
          </a:ln>
        </p:spPr>
      </p:pic>
      <p:sp>
        <p:nvSpPr>
          <p:cNvPr id="4" name="Горизонтальный свиток 3"/>
          <p:cNvSpPr/>
          <p:nvPr/>
        </p:nvSpPr>
        <p:spPr>
          <a:xfrm>
            <a:off x="4932040" y="3120193"/>
            <a:ext cx="3563419" cy="1101162"/>
          </a:xfrm>
          <a:prstGeom prst="horizontalScrol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95000"/>
                    <a:lumOff val="5000"/>
                  </a:schemeClr>
                </a:solidFill>
              </a:rPr>
              <a:t>ОТДЫХАЙТЕ ПОЛНОЦЕННО</a:t>
            </a:r>
            <a:endParaRPr lang="ru-RU" b="1" dirty="0">
              <a:solidFill>
                <a:schemeClr val="bg1">
                  <a:lumMod val="95000"/>
                  <a:lumOff val="5000"/>
                </a:schemeClr>
              </a:solidFill>
            </a:endParaRPr>
          </a:p>
        </p:txBody>
      </p:sp>
      <p:pic>
        <p:nvPicPr>
          <p:cNvPr id="17" name="Рисунок 16" descr="ÐÐ°ÑÑÐ¸Ð½ÐºÐ¸ Ð¿Ð¾ Ð·Ð°Ð¿ÑÐ¾ÑÑ ÐÐ ÐÐ£ÐÐÐÐ¢Ð Ð Ð¡ÐÐÐÐ¥ ÐÐ ÐÐÐÐÐÐÐ¥"/>
          <p:cNvPicPr/>
          <p:nvPr/>
        </p:nvPicPr>
        <p:blipFill>
          <a:blip r:embed="rId5">
            <a:extLst>
              <a:ext uri="{28A0092B-C50C-407E-A947-70E740481C1C}">
                <a14:useLocalDpi xmlns:a14="http://schemas.microsoft.com/office/drawing/2010/main" val="0"/>
              </a:ext>
            </a:extLst>
          </a:blip>
          <a:srcRect/>
          <a:stretch>
            <a:fillRect/>
          </a:stretch>
        </p:blipFill>
        <p:spPr bwMode="auto">
          <a:xfrm>
            <a:off x="724107" y="1388621"/>
            <a:ext cx="3991909" cy="1944216"/>
          </a:xfrm>
          <a:prstGeom prst="rect">
            <a:avLst/>
          </a:prstGeom>
          <a:noFill/>
          <a:ln>
            <a:noFill/>
          </a:ln>
        </p:spPr>
      </p:pic>
      <p:sp>
        <p:nvSpPr>
          <p:cNvPr id="5" name="Горизонтальный свиток 4"/>
          <p:cNvSpPr/>
          <p:nvPr/>
        </p:nvSpPr>
        <p:spPr>
          <a:xfrm>
            <a:off x="692092" y="3120193"/>
            <a:ext cx="4023924" cy="1130957"/>
          </a:xfrm>
          <a:prstGeom prst="horizontalScroll">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95000"/>
                    <a:lumOff val="5000"/>
                  </a:schemeClr>
                </a:solidFill>
              </a:rPr>
              <a:t>НЕ ДУМАЙТЕ О СВОИХ ПРОБЛЕМАХ</a:t>
            </a:r>
            <a:endParaRPr lang="ru-RU" b="1" dirty="0">
              <a:solidFill>
                <a:schemeClr val="bg1">
                  <a:lumMod val="95000"/>
                  <a:lumOff val="5000"/>
                </a:schemeClr>
              </a:solidFill>
            </a:endParaRPr>
          </a:p>
        </p:txBody>
      </p:sp>
      <p:pic>
        <p:nvPicPr>
          <p:cNvPr id="18" name="Рисунок 17" descr="ÐÐ°ÑÑÐ¸Ð½ÐºÐ¸ Ð¿Ð¾ Ð·Ð°Ð¿ÑÐ¾ÑÑ ÐÐÐÐÐÐÐ¢Ð ÐÐ¢ÐÐÐ¨ÐÐÐÐ Ð ÐÐ ÐÐÐ¡Ð¥ÐÐÐ¯Ð©ÐÐÐ£"/>
          <p:cNvPicPr/>
          <p:nvPr/>
        </p:nvPicPr>
        <p:blipFill>
          <a:blip r:embed="rId6">
            <a:extLst>
              <a:ext uri="{28A0092B-C50C-407E-A947-70E740481C1C}">
                <a14:useLocalDpi xmlns:a14="http://schemas.microsoft.com/office/drawing/2010/main" val="0"/>
              </a:ext>
            </a:extLst>
          </a:blip>
          <a:srcRect/>
          <a:stretch>
            <a:fillRect/>
          </a:stretch>
        </p:blipFill>
        <p:spPr bwMode="auto">
          <a:xfrm>
            <a:off x="744728" y="4306676"/>
            <a:ext cx="3971288" cy="1858628"/>
          </a:xfrm>
          <a:prstGeom prst="rect">
            <a:avLst/>
          </a:prstGeom>
          <a:noFill/>
          <a:ln>
            <a:noFill/>
          </a:ln>
        </p:spPr>
      </p:pic>
      <p:sp>
        <p:nvSpPr>
          <p:cNvPr id="6" name="Горизонтальный свиток 5"/>
          <p:cNvSpPr/>
          <p:nvPr/>
        </p:nvSpPr>
        <p:spPr>
          <a:xfrm>
            <a:off x="744728" y="5744975"/>
            <a:ext cx="3971288" cy="1070819"/>
          </a:xfrm>
          <a:prstGeom prst="horizontalScroll">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95000"/>
                    <a:lumOff val="5000"/>
                  </a:schemeClr>
                </a:solidFill>
              </a:rPr>
              <a:t>ИЗМЕНИТЕ ОТНОШЕНИЕ К ПРОИСХОДЯЩЕМУ</a:t>
            </a:r>
            <a:endParaRPr lang="ru-RU" b="1" dirty="0">
              <a:solidFill>
                <a:schemeClr val="bg1">
                  <a:lumMod val="95000"/>
                  <a:lumOff val="5000"/>
                </a:schemeClr>
              </a:solidFill>
            </a:endParaRPr>
          </a:p>
        </p:txBody>
      </p:sp>
    </p:spTree>
    <p:extLst>
      <p:ext uri="{BB962C8B-B14F-4D97-AF65-F5344CB8AC3E}">
        <p14:creationId xmlns:p14="http://schemas.microsoft.com/office/powerpoint/2010/main" val="227142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84976" cy="1143000"/>
          </a:xfrm>
        </p:spPr>
        <p:txBody>
          <a:bodyPr>
            <a:noAutofit/>
          </a:bodyPr>
          <a:lstStyle/>
          <a:p>
            <a:pPr algn="l"/>
            <a:r>
              <a:rPr lang="ru-RU" sz="4000" dirty="0" smtClean="0"/>
              <a:t>ПОВЫШЕНИЕ СТРЕССОУСТОЙЧИВОСТИ  </a:t>
            </a:r>
            <a:endParaRPr lang="ru-RU" sz="4000" dirty="0"/>
          </a:p>
        </p:txBody>
      </p:sp>
      <p:pic>
        <p:nvPicPr>
          <p:cNvPr id="1026"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332875" y="1412776"/>
            <a:ext cx="4260700" cy="40324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Прямоугольник 3"/>
          <p:cNvSpPr/>
          <p:nvPr/>
        </p:nvSpPr>
        <p:spPr>
          <a:xfrm>
            <a:off x="4570695" y="1412776"/>
            <a:ext cx="4240135" cy="3170099"/>
          </a:xfrm>
          <a:prstGeom prst="rect">
            <a:avLst/>
          </a:prstGeom>
          <a:noFill/>
        </p:spPr>
        <p:txBody>
          <a:bodyPr wrap="square" lIns="91440" tIns="45720" rIns="91440" bIns="45720">
            <a:spAutoFit/>
          </a:bodyPr>
          <a:lstStyle/>
          <a:p>
            <a:pPr algn="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Все </a:t>
            </a: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rPr>
              <a:t>будет так, как ты мечтаешь, только подожди. Помни, сахар на </a:t>
            </a: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дне</a:t>
            </a:r>
            <a:r>
              <a:rPr lang="ru-RU" sz="4000" dirty="0">
                <a:ln w="18415" cmpd="sng">
                  <a:solidFill>
                    <a:srgbClr val="FFFFFF"/>
                  </a:solidFill>
                  <a:prstDash val="solid"/>
                </a:ln>
                <a:solidFill>
                  <a:srgbClr val="FFFFFF"/>
                </a:solidFill>
                <a:effectLst>
                  <a:outerShdw blurRad="63500" dir="3600000" algn="tl" rotWithShape="0">
                    <a:srgbClr val="000000">
                      <a:alpha val="70000"/>
                    </a:srgbClr>
                  </a:outerShdw>
                </a:effectLst>
              </a:rPr>
              <a:t>…</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4005064"/>
            <a:ext cx="4248472" cy="21602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52262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8964488" cy="864096"/>
          </a:xfrm>
        </p:spPr>
        <p:txBody>
          <a:bodyPr>
            <a:normAutofit fontScale="90000"/>
          </a:bodyPr>
          <a:lstStyle/>
          <a:p>
            <a:pPr algn="l"/>
            <a:r>
              <a:rPr lang="ru-RU" sz="3600" dirty="0" smtClean="0"/>
              <a:t/>
            </a:r>
            <a:br>
              <a:rPr lang="ru-RU" sz="3600" dirty="0" smtClean="0"/>
            </a:br>
            <a:r>
              <a:rPr lang="ru-RU" sz="3600" dirty="0" smtClean="0"/>
              <a:t> </a:t>
            </a:r>
            <a:r>
              <a:rPr lang="ru-RU" dirty="0" smtClean="0">
                <a:solidFill>
                  <a:prstClr val="white"/>
                </a:solidFill>
              </a:rPr>
              <a:t>ПОВЫШЕНИЕ  СТРЕССОУСТОЙЧИВОСТИ</a:t>
            </a:r>
            <a:r>
              <a:rPr lang="ru-RU" dirty="0"/>
              <a:t/>
            </a:r>
            <a:br>
              <a:rPr lang="ru-RU" dirty="0"/>
            </a:br>
            <a:r>
              <a:rPr lang="ru-RU" dirty="0"/>
              <a:t> </a:t>
            </a:r>
          </a:p>
        </p:txBody>
      </p:sp>
      <p:pic>
        <p:nvPicPr>
          <p:cNvPr id="3074"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940" t="9572" r="6380" b="20976"/>
          <a:stretch/>
        </p:blipFill>
        <p:spPr bwMode="auto">
          <a:xfrm>
            <a:off x="251520" y="1124744"/>
            <a:ext cx="3960440" cy="384518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4" name="Прямоугольник 3"/>
          <p:cNvSpPr/>
          <p:nvPr/>
        </p:nvSpPr>
        <p:spPr>
          <a:xfrm>
            <a:off x="4427984" y="1628800"/>
            <a:ext cx="4536504" cy="2862322"/>
          </a:xfrm>
          <a:prstGeom prst="rect">
            <a:avLst/>
          </a:prstGeom>
          <a:noFill/>
        </p:spPr>
        <p:txBody>
          <a:bodyPr wrap="square" lIns="91440" tIns="45720" rIns="91440" bIns="45720">
            <a:spAutoFit/>
          </a:bodyPr>
          <a:lstStyle/>
          <a:p>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ЧАСТО ГОВОРЯТ:         «КАК КАРТА ЛЯЖЕТ»… НО ВЕДЬ ЛЯЖЕТ ТАК,КАК ТЫ ЕЕ ПОЛОЖИШЬ!!!</a:t>
            </a:r>
            <a:endParaRPr lang="ru-RU"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Прямоугольник 5"/>
          <p:cNvSpPr/>
          <p:nvPr/>
        </p:nvSpPr>
        <p:spPr>
          <a:xfrm>
            <a:off x="-32737" y="5301208"/>
            <a:ext cx="9176738" cy="830997"/>
          </a:xfrm>
          <a:prstGeom prst="rect">
            <a:avLst/>
          </a:prstGeom>
          <a:noFill/>
        </p:spPr>
        <p:txBody>
          <a:bodyPr wrap="square" lIns="91440" tIns="45720" rIns="91440" bIns="45720">
            <a:spAutoFit/>
          </a:bodyPr>
          <a:lstStyle/>
          <a:p>
            <a:pPr algn="ct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РИСКУЙТЕ!!! ЕСЛИ ВЫ  ПОБЕДИТЕ</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БУДЕТЕ СЧАСТЛИВЫ,</a:t>
            </a:r>
          </a:p>
          <a:p>
            <a:pPr algn="ct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 ЕСЛИ  ПРОИГРАЕТЕ - БУДЕТЕ МУДРЫ!</a:t>
            </a: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734515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Повышение стрессоустойчивости </a:t>
            </a:r>
          </a:p>
        </p:txBody>
      </p:sp>
      <p:graphicFrame>
        <p:nvGraphicFramePr>
          <p:cNvPr id="6" name="Объект 5"/>
          <p:cNvGraphicFramePr>
            <a:graphicFrameLocks noGrp="1"/>
          </p:cNvGraphicFramePr>
          <p:nvPr>
            <p:ph idx="1"/>
            <p:extLst>
              <p:ext uri="{D42A27DB-BD31-4B8C-83A1-F6EECF244321}">
                <p14:modId xmlns:p14="http://schemas.microsoft.com/office/powerpoint/2010/main" val="19159660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65906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2833</TotalTime>
  <Words>959</Words>
  <Application>Microsoft Office PowerPoint</Application>
  <PresentationFormat>Экран (4:3)</PresentationFormat>
  <Paragraphs>123</Paragraphs>
  <Slides>16</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   ПОВЫШЕНИЕ СТРЕССОУСТОЙЧИВОСТИ   </vt:lpstr>
      <vt:lpstr> ПОВЫШЕНИЕ СТРЕССОУСТОЙЧИВОСТИ </vt:lpstr>
      <vt:lpstr>ОПРЕДЕЛЕНИЕ  СТРЕССА </vt:lpstr>
      <vt:lpstr>Презентация PowerPoint</vt:lpstr>
      <vt:lpstr>ПОВЫШЕНИЕ СТРЕССОУСТОЙЧИВОСТИ</vt:lpstr>
      <vt:lpstr>ПОВЫШЕНИЕ СТРЕССОУСТОЙЧИВОСТИ  </vt:lpstr>
      <vt:lpstr>  ПОВЫШЕНИЕ  СТРЕССОУСТОЙЧИВОСТИ  </vt:lpstr>
      <vt:lpstr>Повышение стрессоустойчивости </vt:lpstr>
      <vt:lpstr>Презентация PowerPoint</vt:lpstr>
      <vt:lpstr>ПРОДУКТЫ, ДЛЯ УЛУЧШЕНИЯ НАСТРОЕНИЯ</vt:lpstr>
      <vt:lpstr>Презентация PowerPoint</vt:lpstr>
      <vt:lpstr>ПОВЫШЕНИЕ СТРЕССОУСТОЙЧИВОСТИ</vt:lpstr>
      <vt:lpstr>ПОВЫШЕНИЕ СТРЕССОУСТОЙЧИВОСТИ</vt:lpstr>
      <vt:lpstr>ПОВЫШЕНИЕ  СТРЕССОУСТОЙЧИВОСТИ</vt:lpstr>
      <vt:lpstr>ПОВЫШЕНИЕ СТРЕССОУСТОЙЧИВОСТИ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Дардана</dc:creator>
  <cp:lastModifiedBy>Дардана</cp:lastModifiedBy>
  <cp:revision>126</cp:revision>
  <dcterms:created xsi:type="dcterms:W3CDTF">2018-11-14T06:43:02Z</dcterms:created>
  <dcterms:modified xsi:type="dcterms:W3CDTF">2018-11-25T09:06:40Z</dcterms:modified>
</cp:coreProperties>
</file>