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3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4.xml" ContentType="application/vnd.openxmlformats-officedocument.presentationml.tags+xml"/>
  <Override PartName="/ppt/notesSlides/notesSlide9.xml" ContentType="application/vnd.openxmlformats-officedocument.presentationml.notesSlide+xml"/>
  <Override PartName="/ppt/tags/tag5.xml" ContentType="application/vnd.openxmlformats-officedocument.presentationml.tags+xml"/>
  <Override PartName="/ppt/notesSlides/notesSlide10.xml" ContentType="application/vnd.openxmlformats-officedocument.presentationml.notesSlide+xml"/>
  <Override PartName="/ppt/tags/tag6.xml" ContentType="application/vnd.openxmlformats-officedocument.presentationml.tags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ags/tag7.xml" ContentType="application/vnd.openxmlformats-officedocument.presentationml.tags+xml"/>
  <Override PartName="/ppt/notesSlides/notesSlide13.xml" ContentType="application/vnd.openxmlformats-officedocument.presentationml.notesSlide+xml"/>
  <Override PartName="/ppt/tags/tag8.xml" ContentType="application/vnd.openxmlformats-officedocument.presentationml.tag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ags/tag9.xml" ContentType="application/vnd.openxmlformats-officedocument.presentationml.tags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701" r:id="rId2"/>
  </p:sldMasterIdLst>
  <p:notesMasterIdLst>
    <p:notesMasterId r:id="rId28"/>
  </p:notesMasterIdLst>
  <p:sldIdLst>
    <p:sldId id="1861" r:id="rId3"/>
    <p:sldId id="530" r:id="rId4"/>
    <p:sldId id="4370" r:id="rId5"/>
    <p:sldId id="4369" r:id="rId6"/>
    <p:sldId id="833" r:id="rId7"/>
    <p:sldId id="825" r:id="rId8"/>
    <p:sldId id="4374" r:id="rId9"/>
    <p:sldId id="576" r:id="rId10"/>
    <p:sldId id="4312" r:id="rId11"/>
    <p:sldId id="599" r:id="rId12"/>
    <p:sldId id="4363" r:id="rId13"/>
    <p:sldId id="1547" r:id="rId14"/>
    <p:sldId id="4364" r:id="rId15"/>
    <p:sldId id="4358" r:id="rId16"/>
    <p:sldId id="4359" r:id="rId17"/>
    <p:sldId id="4334" r:id="rId18"/>
    <p:sldId id="4338" r:id="rId19"/>
    <p:sldId id="4373" r:id="rId20"/>
    <p:sldId id="4287" r:id="rId21"/>
    <p:sldId id="1679" r:id="rId22"/>
    <p:sldId id="4376" r:id="rId23"/>
    <p:sldId id="4295" r:id="rId24"/>
    <p:sldId id="4371" r:id="rId25"/>
    <p:sldId id="604" r:id="rId26"/>
    <p:sldId id="4375" r:id="rId27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EDA190-E87A-4419-A753-468C76D281B4}" v="11" dt="2019-04-09T03:29:43.7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99"/>
    <p:restoredTop sz="75445"/>
  </p:normalViewPr>
  <p:slideViewPr>
    <p:cSldViewPr snapToGrid="0" snapToObjects="1">
      <p:cViewPr varScale="1">
        <p:scale>
          <a:sx n="48" d="100"/>
          <a:sy n="48" d="100"/>
        </p:scale>
        <p:origin x="1401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Ulan Karazhigitov (Smart Solution Personal)" userId="9ecc2158-d3b2-415c-b42b-e3ced801c182" providerId="ADAL" clId="{55EDA190-E87A-4419-A753-468C76D281B4}"/>
    <pc:docChg chg="undo addSld delSld modSld">
      <pc:chgData name="Ulan Karazhigitov (Smart Solution Personal)" userId="9ecc2158-d3b2-415c-b42b-e3ced801c182" providerId="ADAL" clId="{55EDA190-E87A-4419-A753-468C76D281B4}" dt="2019-04-09T03:29:43.791" v="91"/>
      <pc:docMkLst>
        <pc:docMk/>
      </pc:docMkLst>
      <pc:sldChg chg="del">
        <pc:chgData name="Ulan Karazhigitov (Smart Solution Personal)" userId="9ecc2158-d3b2-415c-b42b-e3ced801c182" providerId="ADAL" clId="{55EDA190-E87A-4419-A753-468C76D281B4}" dt="2019-04-09T02:24:38.275" v="0" actId="2696"/>
        <pc:sldMkLst>
          <pc:docMk/>
          <pc:sldMk cId="605215650" sldId="258"/>
        </pc:sldMkLst>
      </pc:sldChg>
      <pc:sldChg chg="modSp">
        <pc:chgData name="Ulan Karazhigitov (Smart Solution Personal)" userId="9ecc2158-d3b2-415c-b42b-e3ced801c182" providerId="ADAL" clId="{55EDA190-E87A-4419-A753-468C76D281B4}" dt="2019-04-09T02:31:31.123" v="16" actId="1076"/>
        <pc:sldMkLst>
          <pc:docMk/>
          <pc:sldMk cId="1224200923" sldId="576"/>
        </pc:sldMkLst>
        <pc:spChg chg="mod">
          <ac:chgData name="Ulan Karazhigitov (Smart Solution Personal)" userId="9ecc2158-d3b2-415c-b42b-e3ced801c182" providerId="ADAL" clId="{55EDA190-E87A-4419-A753-468C76D281B4}" dt="2019-04-09T02:30:56.772" v="9" actId="207"/>
          <ac:spMkLst>
            <pc:docMk/>
            <pc:sldMk cId="1224200923" sldId="576"/>
            <ac:spMk id="24" creationId="{A784E402-9FCE-884F-BD33-967CE806DA1A}"/>
          </ac:spMkLst>
        </pc:spChg>
        <pc:spChg chg="mod">
          <ac:chgData name="Ulan Karazhigitov (Smart Solution Personal)" userId="9ecc2158-d3b2-415c-b42b-e3ced801c182" providerId="ADAL" clId="{55EDA190-E87A-4419-A753-468C76D281B4}" dt="2019-04-09T02:31:22.014" v="14" actId="1076"/>
          <ac:spMkLst>
            <pc:docMk/>
            <pc:sldMk cId="1224200923" sldId="576"/>
            <ac:spMk id="29" creationId="{873A2D2F-2C75-544E-A1C0-01725EB09BDD}"/>
          </ac:spMkLst>
        </pc:spChg>
        <pc:spChg chg="mod">
          <ac:chgData name="Ulan Karazhigitov (Smart Solution Personal)" userId="9ecc2158-d3b2-415c-b42b-e3ced801c182" providerId="ADAL" clId="{55EDA190-E87A-4419-A753-468C76D281B4}" dt="2019-04-09T02:31:31.123" v="16" actId="1076"/>
          <ac:spMkLst>
            <pc:docMk/>
            <pc:sldMk cId="1224200923" sldId="576"/>
            <ac:spMk id="31" creationId="{44094FE7-5DFC-224C-BDC2-F40EA464B389}"/>
          </ac:spMkLst>
        </pc:spChg>
        <pc:spChg chg="mod">
          <ac:chgData name="Ulan Karazhigitov (Smart Solution Personal)" userId="9ecc2158-d3b2-415c-b42b-e3ced801c182" providerId="ADAL" clId="{55EDA190-E87A-4419-A753-468C76D281B4}" dt="2019-04-09T02:31:21.594" v="13" actId="1076"/>
          <ac:spMkLst>
            <pc:docMk/>
            <pc:sldMk cId="1224200923" sldId="576"/>
            <ac:spMk id="32" creationId="{865815AE-9239-CB41-AE01-A79B9CEC1E56}"/>
          </ac:spMkLst>
        </pc:spChg>
      </pc:sldChg>
      <pc:sldChg chg="del">
        <pc:chgData name="Ulan Karazhigitov (Smart Solution Personal)" userId="9ecc2158-d3b2-415c-b42b-e3ced801c182" providerId="ADAL" clId="{55EDA190-E87A-4419-A753-468C76D281B4}" dt="2019-04-09T02:24:38.319" v="1" actId="2696"/>
        <pc:sldMkLst>
          <pc:docMk/>
          <pc:sldMk cId="2967693545" sldId="834"/>
        </pc:sldMkLst>
      </pc:sldChg>
      <pc:sldChg chg="del">
        <pc:chgData name="Ulan Karazhigitov (Smart Solution Personal)" userId="9ecc2158-d3b2-415c-b42b-e3ced801c182" providerId="ADAL" clId="{55EDA190-E87A-4419-A753-468C76D281B4}" dt="2019-04-09T02:24:38.367" v="3" actId="2696"/>
        <pc:sldMkLst>
          <pc:docMk/>
          <pc:sldMk cId="3063596663" sldId="835"/>
        </pc:sldMkLst>
      </pc:sldChg>
      <pc:sldChg chg="delSp">
        <pc:chgData name="Ulan Karazhigitov (Smart Solution Personal)" userId="9ecc2158-d3b2-415c-b42b-e3ced801c182" providerId="ADAL" clId="{55EDA190-E87A-4419-A753-468C76D281B4}" dt="2019-04-09T03:29:06.740" v="86"/>
        <pc:sldMkLst>
          <pc:docMk/>
          <pc:sldMk cId="1849617795" sldId="1679"/>
        </pc:sldMkLst>
        <pc:picChg chg="del">
          <ac:chgData name="Ulan Karazhigitov (Smart Solution Personal)" userId="9ecc2158-d3b2-415c-b42b-e3ced801c182" providerId="ADAL" clId="{55EDA190-E87A-4419-A753-468C76D281B4}" dt="2019-04-09T03:29:06.740" v="86"/>
          <ac:picMkLst>
            <pc:docMk/>
            <pc:sldMk cId="1849617795" sldId="1679"/>
            <ac:picMk id="3" creationId="{B415B81D-F276-4A35-8EF3-9B54E3474467}"/>
          </ac:picMkLst>
        </pc:picChg>
      </pc:sldChg>
      <pc:sldChg chg="modSp">
        <pc:chgData name="Ulan Karazhigitov (Smart Solution Personal)" userId="9ecc2158-d3b2-415c-b42b-e3ced801c182" providerId="ADAL" clId="{55EDA190-E87A-4419-A753-468C76D281B4}" dt="2019-04-09T02:32:35.565" v="85" actId="20577"/>
        <pc:sldMkLst>
          <pc:docMk/>
          <pc:sldMk cId="1153406891" sldId="1861"/>
        </pc:sldMkLst>
        <pc:spChg chg="mod">
          <ac:chgData name="Ulan Karazhigitov (Smart Solution Personal)" userId="9ecc2158-d3b2-415c-b42b-e3ced801c182" providerId="ADAL" clId="{55EDA190-E87A-4419-A753-468C76D281B4}" dt="2019-04-09T02:32:26.487" v="52" actId="20577"/>
          <ac:spMkLst>
            <pc:docMk/>
            <pc:sldMk cId="1153406891" sldId="1861"/>
            <ac:spMk id="6" creationId="{ACBB8B40-F3D1-4331-B430-E127860A693D}"/>
          </ac:spMkLst>
        </pc:spChg>
        <pc:spChg chg="mod">
          <ac:chgData name="Ulan Karazhigitov (Smart Solution Personal)" userId="9ecc2158-d3b2-415c-b42b-e3ced801c182" providerId="ADAL" clId="{55EDA190-E87A-4419-A753-468C76D281B4}" dt="2019-04-09T02:32:35.565" v="85" actId="20577"/>
          <ac:spMkLst>
            <pc:docMk/>
            <pc:sldMk cId="1153406891" sldId="1861"/>
            <ac:spMk id="7" creationId="{5B233F29-D5A5-4DF5-AA87-020831D2ED66}"/>
          </ac:spMkLst>
        </pc:spChg>
      </pc:sldChg>
      <pc:sldChg chg="del">
        <pc:chgData name="Ulan Karazhigitov (Smart Solution Personal)" userId="9ecc2158-d3b2-415c-b42b-e3ced801c182" providerId="ADAL" clId="{55EDA190-E87A-4419-A753-468C76D281B4}" dt="2019-04-09T02:31:55.214" v="17" actId="2696"/>
        <pc:sldMkLst>
          <pc:docMk/>
          <pc:sldMk cId="2739997236" sldId="4326"/>
        </pc:sldMkLst>
      </pc:sldChg>
      <pc:sldChg chg="addSp modSp add">
        <pc:chgData name="Ulan Karazhigitov (Smart Solution Personal)" userId="9ecc2158-d3b2-415c-b42b-e3ced801c182" providerId="ADAL" clId="{55EDA190-E87A-4419-A753-468C76D281B4}" dt="2019-04-09T03:29:43.791" v="91"/>
        <pc:sldMkLst>
          <pc:docMk/>
          <pc:sldMk cId="2933026435" sldId="4376"/>
        </pc:sldMkLst>
        <pc:spChg chg="mod">
          <ac:chgData name="Ulan Karazhigitov (Smart Solution Personal)" userId="9ecc2158-d3b2-415c-b42b-e3ced801c182" providerId="ADAL" clId="{55EDA190-E87A-4419-A753-468C76D281B4}" dt="2019-04-09T03:29:43.791" v="91"/>
          <ac:spMkLst>
            <pc:docMk/>
            <pc:sldMk cId="2933026435" sldId="4376"/>
            <ac:spMk id="2" creationId="{82BD0ABE-1BB8-483D-B063-CC81929A87E1}"/>
          </ac:spMkLst>
        </pc:spChg>
        <pc:picChg chg="add mod">
          <ac:chgData name="Ulan Karazhigitov (Smart Solution Personal)" userId="9ecc2158-d3b2-415c-b42b-e3ced801c182" providerId="ADAL" clId="{55EDA190-E87A-4419-A753-468C76D281B4}" dt="2019-04-09T03:29:28.613" v="90" actId="1076"/>
          <ac:picMkLst>
            <pc:docMk/>
            <pc:sldMk cId="2933026435" sldId="4376"/>
            <ac:picMk id="3" creationId="{08BBD16A-F3F3-4ADA-A0D2-2163F632FF8F}"/>
          </ac:picMkLst>
        </pc:picChg>
      </pc:sldChg>
      <pc:sldMasterChg chg="delSldLayout">
        <pc:chgData name="Ulan Karazhigitov (Smart Solution Personal)" userId="9ecc2158-d3b2-415c-b42b-e3ced801c182" providerId="ADAL" clId="{55EDA190-E87A-4419-A753-468C76D281B4}" dt="2019-04-09T02:24:38.373" v="4" actId="2696"/>
        <pc:sldMasterMkLst>
          <pc:docMk/>
          <pc:sldMasterMk cId="3031512889" sldId="2147483660"/>
        </pc:sldMasterMkLst>
        <pc:sldLayoutChg chg="del">
          <pc:chgData name="Ulan Karazhigitov (Smart Solution Personal)" userId="9ecc2158-d3b2-415c-b42b-e3ced801c182" providerId="ADAL" clId="{55EDA190-E87A-4419-A753-468C76D281B4}" dt="2019-04-09T02:24:38.327" v="2" actId="2696"/>
          <pc:sldLayoutMkLst>
            <pc:docMk/>
            <pc:sldMasterMk cId="3031512889" sldId="2147483660"/>
            <pc:sldLayoutMk cId="2927386280" sldId="2147483692"/>
          </pc:sldLayoutMkLst>
        </pc:sldLayoutChg>
        <pc:sldLayoutChg chg="del">
          <pc:chgData name="Ulan Karazhigitov (Smart Solution Personal)" userId="9ecc2158-d3b2-415c-b42b-e3ced801c182" providerId="ADAL" clId="{55EDA190-E87A-4419-A753-468C76D281B4}" dt="2019-04-09T02:24:38.373" v="4" actId="2696"/>
          <pc:sldLayoutMkLst>
            <pc:docMk/>
            <pc:sldMasterMk cId="3031512889" sldId="2147483660"/>
            <pc:sldLayoutMk cId="195615621" sldId="214748369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BE7813-5FE2-F340-9C56-747816B7D60B}" type="datetimeFigureOut">
              <a:rPr lang="it-IT" smtClean="0"/>
              <a:t>09/04/2019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it-IT"/>
              <a:t>Modifica gli stili del testo dello schema
Secondo livello
Terzo livello
Quarto livello
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607E02-F209-3845-8EFC-F2C4D8E2CB77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552172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680314" marR="0" lvl="0" indent="0" algn="l" defTabSz="1088143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</a:rPr>
              <a:t>©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6CE63F-9E7F-4C04-9D0D-FCA25A8E9E86}" type="datetime8"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+mn-cs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4/9/2019 8:23 AM</a:t>
            </a:fld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+mn-cs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076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FD7FAFB-9B7B-4BD9-B2B0-FBCA1950219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274595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FD7FAFB-9B7B-4BD9-B2B0-FBCA1950219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72149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398463" marR="0" lvl="0" indent="0" algn="l" defTabSz="914099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</a:rPr>
              <a:t>© Microsoft Corporation. All rights reserved. 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1B0BD91-A332-4638-9D55-E1550E13BA63}" type="datetime8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4/9/2019 8:23 AM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82647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A1A7BE-1AB7-438D-8411-6A444B67861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32301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…and 8 million experience situational exclusion because they are holding a child or a bag of groceries.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Technology designed with the needs of someone who has one hand or arm, for example, has the potential to benefit everyone. 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FD7FAFB-9B7B-4BD9-B2B0-FBCA1950219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08536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CELA_Global_Summit_2017_BREAKOUT_</a:t>
            </a:r>
            <a:b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Template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1088143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</a:rPr>
              <a:t>©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58EF89E-B8F2-4EAA-9B7C-42585FCC9CD9}" type="datetime8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4/9/2019 8:23 AM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5771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baseline="0" dirty="0"/>
              <a:t>…</a:t>
            </a:r>
            <a:endParaRPr lang="it-IT" b="1" baseline="0" dirty="0"/>
          </a:p>
        </p:txBody>
      </p:sp>
      <p:sp>
        <p:nvSpPr>
          <p:cNvPr id="4" name="Segnaposto data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552B189-2A0B-2E4F-9E36-C8E443105291}" type="datetime1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09/04/2019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2F84DA2-1549-4FE1-BCB1-139CEA161F0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1242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800" b="1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Microsoft Ignite 2016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41713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</a:rPr>
              <a:t>© 2016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algn="r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EEC551-8CDA-4EB6-89BB-2A86C9F091C8}" type="datetime8"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2445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4/9/2019 8:23 AM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algn="r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2445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67928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800" b="1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Microsoft Ignite 2016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41713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</a:rPr>
              <a:t>© 2016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algn="r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EEC551-8CDA-4EB6-89BB-2A86C9F091C8}" type="datetime8"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2445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4/9/2019 8:23 AM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algn="r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2445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98528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800" b="1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Microsoft Ignite 2016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41713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</a:rPr>
              <a:t>© 2016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algn="r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EEC551-8CDA-4EB6-89BB-2A86C9F091C8}" type="datetime8"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2445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4/9/2019 8:23 AM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algn="r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2445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1225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defTabSz="1088143" eaLnBrk="0" hangingPunct="0"/>
            <a:r>
              <a:rPr lang="en-US" sz="500"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latin typeface="Segoe UI" pitchFamily="34" charset="0"/>
                <a:ea typeface="Segoe UI" pitchFamily="34" charset="0"/>
                <a:cs typeface="Segoe UI" pitchFamily="34" charset="0"/>
              </a:rPr>
              <a:t>© Microsoft Corporation. All rights reserved. MICROSOFT MAKES NO WARRANTIES, EXPRESS, IMPLIED OR STATUTORY, AS TO THE INFORMATION IN THIS PRESENTATION.</a:t>
            </a:r>
            <a:endParaRPr lang="en-US" sz="500" dirty="0">
              <a:gradFill>
                <a:gsLst>
                  <a:gs pos="0">
                    <a:prstClr val="black"/>
                  </a:gs>
                  <a:gs pos="100000">
                    <a:prstClr val="black"/>
                  </a:gs>
                </a:gsLst>
                <a:lin ang="5400000" scaled="0"/>
              </a:gradFill>
              <a:latin typeface="Segoe UI" pitchFamily="34" charset="0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386CE63F-9E7F-4C04-9D0D-FCA25A8E9E86}" type="datetime8">
              <a:rPr lang="en-US" smtClean="0"/>
              <a:t>4/9/2019 8:23 AM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008EB6-D09E-4580-8CD6-DDB14511944F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7197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buFont typeface="Courier New" panose="02070309020205020404" pitchFamily="49" charset="0"/>
              <a:buNone/>
            </a:pPr>
            <a:endParaRPr lang="en-US" b="1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Microsoft Ignite 2016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41713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</a:rPr>
              <a:t>© 2016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algn="r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EEC551-8CDA-4EB6-89BB-2A86C9F091C8}" type="datetime8"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2445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4/9/2019 8:23 AM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algn="r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2445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09460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buFont typeface="Courier New" panose="02070309020205020404" pitchFamily="49" charset="0"/>
              <a:buNone/>
            </a:pPr>
            <a:endParaRPr lang="en-US" b="1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Microsoft Ignite 2016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41713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</a:rPr>
              <a:t>© 2016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algn="r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EEC551-8CDA-4EB6-89BB-2A86C9F091C8}" type="datetime8"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2445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4/9/2019 8:23 AM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algn="r" defTabSz="92445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2445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30350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defTabSz="1088143" eaLnBrk="0" hangingPunct="0"/>
            <a:r>
              <a:rPr lang="en-US" sz="500"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latin typeface="Segoe UI" pitchFamily="34" charset="0"/>
                <a:ea typeface="Segoe UI" pitchFamily="34" charset="0"/>
                <a:cs typeface="Segoe UI" pitchFamily="34" charset="0"/>
              </a:rPr>
              <a:t>© Microsoft Corporation. All rights reserved. MICROSOFT MAKES NO WARRANTIES, EXPRESS, IMPLIED OR STATUTORY, AS TO THE INFORMATION IN THIS PRESENTATION.</a:t>
            </a:r>
            <a:endParaRPr lang="en-US" sz="500" dirty="0">
              <a:gradFill>
                <a:gsLst>
                  <a:gs pos="0">
                    <a:prstClr val="black"/>
                  </a:gs>
                  <a:gs pos="100000">
                    <a:prstClr val="black"/>
                  </a:gs>
                </a:gsLst>
                <a:lin ang="5400000" scaled="0"/>
              </a:gradFill>
              <a:latin typeface="Segoe UI" pitchFamily="34" charset="0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386CE63F-9E7F-4C04-9D0D-FCA25A8E9E86}" type="datetime8">
              <a:rPr lang="en-US" smtClean="0"/>
              <a:t>4/9/2019 8:23 AM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008EB6-D09E-4580-8CD6-DDB14511944F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1376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1FAE85-20FE-844F-9354-E6E61F84E3F4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3972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CELA_Global_Summit_2017_BREAKOUT_</a:t>
            </a:r>
            <a:br>
              <a:rPr lang="en-US"/>
            </a:br>
            <a:r>
              <a:rPr lang="en-US"/>
              <a:t>Template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1541955" eaLnBrk="0" hangingPunct="0"/>
            <a:r>
              <a:rPr lang="en-US" sz="700"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latin typeface="Segoe UI" pitchFamily="34" charset="0"/>
                <a:ea typeface="Segoe UI" pitchFamily="34" charset="0"/>
                <a:cs typeface="Segoe UI" pitchFamily="34" charset="0"/>
              </a:rPr>
              <a:t>©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fld id="{258EF89E-B8F2-4EAA-9B7C-42585FCC9CD9}" type="datetime8">
              <a:rPr lang="en-US" smtClean="0"/>
              <a:t>4/9/2019 8:23 AM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B4008EB6-D09E-4580-8CD6-DDB14511944F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2087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1088502">
              <a:defRPr/>
            </a:pPr>
            <a:fld id="{9FD7FAFB-9B7B-4BD9-B2B0-FBCA19502194}" type="slidenum">
              <a:rPr lang="en-US">
                <a:solidFill>
                  <a:prstClr val="black"/>
                </a:solidFill>
                <a:latin typeface="Calibri" panose="020F0502020204030204"/>
              </a:rPr>
              <a:pPr defTabSz="1088502">
                <a:defRPr/>
              </a:pPr>
              <a:t>24</a:t>
            </a:fld>
            <a:endParaRPr lang="en-US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691531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680314" marR="0" lvl="0" indent="0" algn="l" defTabSz="1088143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00" b="0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</a:rPr>
              <a:t>©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86CE63F-9E7F-4C04-9D0D-FCA25A8E9E86}" type="datetime8"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+mn-cs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4/9/2019 8:23 AM</a:t>
            </a:fld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algn="r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itchFamily="34" charset="0"/>
                <a:ea typeface="+mn-ea"/>
                <a:cs typeface="+mn-cs"/>
              </a:rPr>
              <a:pPr marL="0" marR="0" lvl="0" indent="0" algn="r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96547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sv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emf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3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16.png"/><Relationship Id="rId5" Type="http://schemas.openxmlformats.org/officeDocument/2006/relationships/image" Target="../media/image2.emf"/><Relationship Id="rId4" Type="http://schemas.openxmlformats.org/officeDocument/2006/relationships/image" Target="../media/image18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0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1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2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3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4.jpe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6.png"/><Relationship Id="rId4" Type="http://schemas.openxmlformats.org/officeDocument/2006/relationships/image" Target="../media/image2.emf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alk-i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MS logo gray - EMF" descr="Microsoft logo, gray text version">
            <a:extLst>
              <a:ext uri="{FF2B5EF4-FFF2-40B4-BE49-F238E27FC236}">
                <a16:creationId xmlns:a16="http://schemas.microsoft.com/office/drawing/2014/main" id="{8804C2B3-3878-4889-940D-3F3386B9455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 bwMode="black">
          <a:xfrm>
            <a:off x="584200" y="586080"/>
            <a:ext cx="1366440" cy="292608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8B2E4F62-54DC-4435-AA29-18599C177284}"/>
              </a:ext>
            </a:extLst>
          </p:cNvPr>
          <p:cNvSpPr/>
          <p:nvPr userDrawn="1"/>
        </p:nvSpPr>
        <p:spPr bwMode="gray">
          <a:xfrm>
            <a:off x="293044" y="1170431"/>
            <a:ext cx="11604624" cy="5393881"/>
          </a:xfrm>
          <a:prstGeom prst="rect">
            <a:avLst/>
          </a:prstGeom>
          <a:solidFill>
            <a:srgbClr val="194A94"/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l" defTabSz="932472" fontAlgn="base">
              <a:spcBef>
                <a:spcPct val="0"/>
              </a:spcBef>
              <a:spcAft>
                <a:spcPct val="0"/>
              </a:spcAft>
            </a:pPr>
            <a:endParaRPr lang="en-US" sz="200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4899085C-4B16-41A5-A2CB-5D4798A0322E}"/>
              </a:ext>
            </a:extLst>
          </p:cNvPr>
          <p:cNvSpPr/>
          <p:nvPr userDrawn="1"/>
        </p:nvSpPr>
        <p:spPr bwMode="white">
          <a:xfrm>
            <a:off x="5791479" y="3074916"/>
            <a:ext cx="2321486" cy="140551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normalizeH="0" baseline="0" noProof="0">
                <a:ln w="3175">
                  <a:noFill/>
                </a:ln>
                <a:gradFill>
                  <a:gsLst>
                    <a:gs pos="14801">
                      <a:schemeClr val="bg1"/>
                    </a:gs>
                    <a:gs pos="75000">
                      <a:schemeClr val="bg1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Engage.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normalizeH="0" baseline="0" noProof="0">
                <a:ln w="3175">
                  <a:noFill/>
                </a:ln>
                <a:gradFill>
                  <a:gsLst>
                    <a:gs pos="14801">
                      <a:schemeClr val="bg1"/>
                    </a:gs>
                    <a:gs pos="75000">
                      <a:schemeClr val="bg1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Exchange.</a:t>
            </a:r>
          </a:p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normalizeH="0" baseline="0" noProof="0">
                <a:ln w="3175">
                  <a:noFill/>
                </a:ln>
                <a:gradFill>
                  <a:gsLst>
                    <a:gs pos="14801">
                      <a:schemeClr val="bg1"/>
                    </a:gs>
                    <a:gs pos="75000">
                      <a:schemeClr val="bg1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Explore.</a:t>
            </a: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072505D-B776-48EF-8209-D3B00EE7446D}"/>
              </a:ext>
            </a:extLst>
          </p:cNvPr>
          <p:cNvSpPr>
            <a:spLocks/>
          </p:cNvSpPr>
          <p:nvPr userDrawn="1"/>
        </p:nvSpPr>
        <p:spPr bwMode="auto">
          <a:xfrm>
            <a:off x="9247188" y="3717926"/>
            <a:ext cx="531812" cy="976313"/>
          </a:xfrm>
          <a:custGeom>
            <a:avLst/>
            <a:gdLst>
              <a:gd name="T0" fmla="*/ 335 w 335"/>
              <a:gd name="T1" fmla="*/ 432 h 615"/>
              <a:gd name="T2" fmla="*/ 0 w 335"/>
              <a:gd name="T3" fmla="*/ 615 h 615"/>
              <a:gd name="T4" fmla="*/ 0 w 335"/>
              <a:gd name="T5" fmla="*/ 183 h 615"/>
              <a:gd name="T6" fmla="*/ 335 w 335"/>
              <a:gd name="T7" fmla="*/ 0 h 615"/>
              <a:gd name="T8" fmla="*/ 335 w 335"/>
              <a:gd name="T9" fmla="*/ 432 h 6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5" h="615">
                <a:moveTo>
                  <a:pt x="335" y="432"/>
                </a:moveTo>
                <a:lnTo>
                  <a:pt x="0" y="615"/>
                </a:lnTo>
                <a:lnTo>
                  <a:pt x="0" y="183"/>
                </a:lnTo>
                <a:lnTo>
                  <a:pt x="335" y="0"/>
                </a:lnTo>
                <a:lnTo>
                  <a:pt x="335" y="432"/>
                </a:lnTo>
                <a:close/>
              </a:path>
            </a:pathLst>
          </a:custGeom>
          <a:solidFill>
            <a:srgbClr val="00B5E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DAB048E1-261F-4FA0-BD85-A43B774B0DA7}"/>
              </a:ext>
            </a:extLst>
          </p:cNvPr>
          <p:cNvSpPr>
            <a:spLocks/>
          </p:cNvSpPr>
          <p:nvPr userDrawn="1"/>
        </p:nvSpPr>
        <p:spPr bwMode="auto">
          <a:xfrm>
            <a:off x="9779000" y="3717926"/>
            <a:ext cx="531812" cy="976313"/>
          </a:xfrm>
          <a:custGeom>
            <a:avLst/>
            <a:gdLst>
              <a:gd name="T0" fmla="*/ 0 w 335"/>
              <a:gd name="T1" fmla="*/ 432 h 615"/>
              <a:gd name="T2" fmla="*/ 335 w 335"/>
              <a:gd name="T3" fmla="*/ 615 h 615"/>
              <a:gd name="T4" fmla="*/ 335 w 335"/>
              <a:gd name="T5" fmla="*/ 183 h 615"/>
              <a:gd name="T6" fmla="*/ 0 w 335"/>
              <a:gd name="T7" fmla="*/ 0 h 615"/>
              <a:gd name="T8" fmla="*/ 0 w 335"/>
              <a:gd name="T9" fmla="*/ 432 h 6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5" h="615">
                <a:moveTo>
                  <a:pt x="0" y="432"/>
                </a:moveTo>
                <a:lnTo>
                  <a:pt x="335" y="615"/>
                </a:lnTo>
                <a:lnTo>
                  <a:pt x="335" y="183"/>
                </a:lnTo>
                <a:lnTo>
                  <a:pt x="0" y="0"/>
                </a:lnTo>
                <a:lnTo>
                  <a:pt x="0" y="432"/>
                </a:lnTo>
                <a:close/>
              </a:path>
            </a:pathLst>
          </a:custGeom>
          <a:solidFill>
            <a:srgbClr val="303030"/>
          </a:solidFill>
          <a:ln w="9525">
            <a:solidFill>
              <a:srgbClr val="303030"/>
            </a:solidFill>
            <a:round/>
            <a:headEnd/>
            <a:tailEnd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D6AE2091-A22F-41E2-A7B2-EA573798D703}"/>
              </a:ext>
            </a:extLst>
          </p:cNvPr>
          <p:cNvSpPr>
            <a:spLocks/>
          </p:cNvSpPr>
          <p:nvPr userDrawn="1"/>
        </p:nvSpPr>
        <p:spPr bwMode="auto">
          <a:xfrm>
            <a:off x="9247188" y="4403726"/>
            <a:ext cx="1063625" cy="585788"/>
          </a:xfrm>
          <a:custGeom>
            <a:avLst/>
            <a:gdLst>
              <a:gd name="T0" fmla="*/ 335 w 670"/>
              <a:gd name="T1" fmla="*/ 0 h 369"/>
              <a:gd name="T2" fmla="*/ 0 w 670"/>
              <a:gd name="T3" fmla="*/ 183 h 369"/>
              <a:gd name="T4" fmla="*/ 343 w 670"/>
              <a:gd name="T5" fmla="*/ 369 h 369"/>
              <a:gd name="T6" fmla="*/ 670 w 670"/>
              <a:gd name="T7" fmla="*/ 183 h 369"/>
              <a:gd name="T8" fmla="*/ 335 w 670"/>
              <a:gd name="T9" fmla="*/ 0 h 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70" h="369">
                <a:moveTo>
                  <a:pt x="335" y="0"/>
                </a:moveTo>
                <a:lnTo>
                  <a:pt x="0" y="183"/>
                </a:lnTo>
                <a:lnTo>
                  <a:pt x="343" y="369"/>
                </a:lnTo>
                <a:lnTo>
                  <a:pt x="670" y="183"/>
                </a:lnTo>
                <a:lnTo>
                  <a:pt x="335" y="0"/>
                </a:lnTo>
                <a:close/>
              </a:path>
            </a:pathLst>
          </a:custGeom>
          <a:solidFill>
            <a:srgbClr val="B9B9B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D21A318B-EB22-44CE-9860-FA25AF9D545C}"/>
              </a:ext>
            </a:extLst>
          </p:cNvPr>
          <p:cNvSpPr>
            <a:spLocks/>
          </p:cNvSpPr>
          <p:nvPr userDrawn="1"/>
        </p:nvSpPr>
        <p:spPr bwMode="auto">
          <a:xfrm>
            <a:off x="8710613" y="2746376"/>
            <a:ext cx="531812" cy="976313"/>
          </a:xfrm>
          <a:custGeom>
            <a:avLst/>
            <a:gdLst>
              <a:gd name="T0" fmla="*/ 335 w 335"/>
              <a:gd name="T1" fmla="*/ 432 h 615"/>
              <a:gd name="T2" fmla="*/ 0 w 335"/>
              <a:gd name="T3" fmla="*/ 615 h 615"/>
              <a:gd name="T4" fmla="*/ 0 w 335"/>
              <a:gd name="T5" fmla="*/ 184 h 615"/>
              <a:gd name="T6" fmla="*/ 335 w 335"/>
              <a:gd name="T7" fmla="*/ 0 h 615"/>
              <a:gd name="T8" fmla="*/ 335 w 335"/>
              <a:gd name="T9" fmla="*/ 432 h 6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5" h="615">
                <a:moveTo>
                  <a:pt x="335" y="432"/>
                </a:moveTo>
                <a:lnTo>
                  <a:pt x="0" y="615"/>
                </a:lnTo>
                <a:lnTo>
                  <a:pt x="0" y="184"/>
                </a:lnTo>
                <a:lnTo>
                  <a:pt x="335" y="0"/>
                </a:lnTo>
                <a:lnTo>
                  <a:pt x="335" y="432"/>
                </a:lnTo>
                <a:close/>
              </a:path>
            </a:pathLst>
          </a:custGeom>
          <a:solidFill>
            <a:srgbClr val="00B5E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6677C354-75B4-4B8D-A3FB-83D8D88ADAA8}"/>
              </a:ext>
            </a:extLst>
          </p:cNvPr>
          <p:cNvSpPr>
            <a:spLocks/>
          </p:cNvSpPr>
          <p:nvPr userDrawn="1"/>
        </p:nvSpPr>
        <p:spPr bwMode="auto">
          <a:xfrm>
            <a:off x="9242425" y="2746376"/>
            <a:ext cx="531812" cy="976313"/>
          </a:xfrm>
          <a:custGeom>
            <a:avLst/>
            <a:gdLst>
              <a:gd name="T0" fmla="*/ 0 w 335"/>
              <a:gd name="T1" fmla="*/ 432 h 615"/>
              <a:gd name="T2" fmla="*/ 335 w 335"/>
              <a:gd name="T3" fmla="*/ 615 h 615"/>
              <a:gd name="T4" fmla="*/ 335 w 335"/>
              <a:gd name="T5" fmla="*/ 184 h 615"/>
              <a:gd name="T6" fmla="*/ 0 w 335"/>
              <a:gd name="T7" fmla="*/ 0 h 615"/>
              <a:gd name="T8" fmla="*/ 0 w 335"/>
              <a:gd name="T9" fmla="*/ 432 h 6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5" h="615">
                <a:moveTo>
                  <a:pt x="0" y="432"/>
                </a:moveTo>
                <a:lnTo>
                  <a:pt x="335" y="615"/>
                </a:lnTo>
                <a:lnTo>
                  <a:pt x="335" y="184"/>
                </a:lnTo>
                <a:lnTo>
                  <a:pt x="0" y="0"/>
                </a:lnTo>
                <a:lnTo>
                  <a:pt x="0" y="432"/>
                </a:lnTo>
                <a:close/>
              </a:path>
            </a:pathLst>
          </a:custGeom>
          <a:solidFill>
            <a:srgbClr val="B9B9B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9EDCD366-5A17-4E5F-B2B6-B1B76149C7CD}"/>
              </a:ext>
            </a:extLst>
          </p:cNvPr>
          <p:cNvSpPr>
            <a:spLocks/>
          </p:cNvSpPr>
          <p:nvPr userDrawn="1"/>
        </p:nvSpPr>
        <p:spPr bwMode="auto">
          <a:xfrm>
            <a:off x="8710613" y="3432176"/>
            <a:ext cx="1063625" cy="585788"/>
          </a:xfrm>
          <a:custGeom>
            <a:avLst/>
            <a:gdLst>
              <a:gd name="T0" fmla="*/ 335 w 670"/>
              <a:gd name="T1" fmla="*/ 0 h 369"/>
              <a:gd name="T2" fmla="*/ 0 w 670"/>
              <a:gd name="T3" fmla="*/ 183 h 369"/>
              <a:gd name="T4" fmla="*/ 343 w 670"/>
              <a:gd name="T5" fmla="*/ 369 h 369"/>
              <a:gd name="T6" fmla="*/ 670 w 670"/>
              <a:gd name="T7" fmla="*/ 183 h 369"/>
              <a:gd name="T8" fmla="*/ 335 w 670"/>
              <a:gd name="T9" fmla="*/ 0 h 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70" h="369">
                <a:moveTo>
                  <a:pt x="335" y="0"/>
                </a:moveTo>
                <a:lnTo>
                  <a:pt x="0" y="183"/>
                </a:lnTo>
                <a:lnTo>
                  <a:pt x="343" y="369"/>
                </a:lnTo>
                <a:lnTo>
                  <a:pt x="670" y="183"/>
                </a:lnTo>
                <a:lnTo>
                  <a:pt x="335" y="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EC00DEC6-9991-49C0-AC62-98D39D8C2CB5}"/>
              </a:ext>
            </a:extLst>
          </p:cNvPr>
          <p:cNvSpPr>
            <a:spLocks/>
          </p:cNvSpPr>
          <p:nvPr userDrawn="1"/>
        </p:nvSpPr>
        <p:spPr bwMode="auto">
          <a:xfrm>
            <a:off x="9774238" y="2746376"/>
            <a:ext cx="530225" cy="976313"/>
          </a:xfrm>
          <a:custGeom>
            <a:avLst/>
            <a:gdLst>
              <a:gd name="T0" fmla="*/ 334 w 334"/>
              <a:gd name="T1" fmla="*/ 432 h 615"/>
              <a:gd name="T2" fmla="*/ 0 w 334"/>
              <a:gd name="T3" fmla="*/ 615 h 615"/>
              <a:gd name="T4" fmla="*/ 0 w 334"/>
              <a:gd name="T5" fmla="*/ 184 h 615"/>
              <a:gd name="T6" fmla="*/ 334 w 334"/>
              <a:gd name="T7" fmla="*/ 0 h 615"/>
              <a:gd name="T8" fmla="*/ 334 w 334"/>
              <a:gd name="T9" fmla="*/ 432 h 6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4" h="615">
                <a:moveTo>
                  <a:pt x="334" y="432"/>
                </a:moveTo>
                <a:lnTo>
                  <a:pt x="0" y="615"/>
                </a:lnTo>
                <a:lnTo>
                  <a:pt x="0" y="184"/>
                </a:lnTo>
                <a:lnTo>
                  <a:pt x="334" y="0"/>
                </a:lnTo>
                <a:lnTo>
                  <a:pt x="334" y="432"/>
                </a:lnTo>
                <a:close/>
              </a:path>
            </a:pathLst>
          </a:custGeom>
          <a:solidFill>
            <a:srgbClr val="BAD80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DD955F93-269E-4A90-9421-03921A2758FD}"/>
              </a:ext>
            </a:extLst>
          </p:cNvPr>
          <p:cNvSpPr>
            <a:spLocks/>
          </p:cNvSpPr>
          <p:nvPr userDrawn="1"/>
        </p:nvSpPr>
        <p:spPr bwMode="auto">
          <a:xfrm>
            <a:off x="9774238" y="3432176"/>
            <a:ext cx="1062037" cy="585788"/>
          </a:xfrm>
          <a:custGeom>
            <a:avLst/>
            <a:gdLst>
              <a:gd name="T0" fmla="*/ 334 w 669"/>
              <a:gd name="T1" fmla="*/ 0 h 369"/>
              <a:gd name="T2" fmla="*/ 0 w 669"/>
              <a:gd name="T3" fmla="*/ 183 h 369"/>
              <a:gd name="T4" fmla="*/ 342 w 669"/>
              <a:gd name="T5" fmla="*/ 369 h 369"/>
              <a:gd name="T6" fmla="*/ 669 w 669"/>
              <a:gd name="T7" fmla="*/ 183 h 369"/>
              <a:gd name="T8" fmla="*/ 334 w 669"/>
              <a:gd name="T9" fmla="*/ 0 h 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69" h="369">
                <a:moveTo>
                  <a:pt x="334" y="0"/>
                </a:moveTo>
                <a:lnTo>
                  <a:pt x="0" y="183"/>
                </a:lnTo>
                <a:lnTo>
                  <a:pt x="342" y="369"/>
                </a:lnTo>
                <a:lnTo>
                  <a:pt x="669" y="183"/>
                </a:lnTo>
                <a:lnTo>
                  <a:pt x="334" y="0"/>
                </a:lnTo>
                <a:close/>
              </a:path>
            </a:pathLst>
          </a:custGeom>
          <a:solidFill>
            <a:srgbClr val="303030"/>
          </a:solidFill>
          <a:ln w="9525">
            <a:solidFill>
              <a:srgbClr val="303030"/>
            </a:solidFill>
            <a:round/>
            <a:headEnd/>
            <a:tailEnd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8FECE066-8531-447C-BB25-9F5F4E759C5A}"/>
              </a:ext>
            </a:extLst>
          </p:cNvPr>
          <p:cNvSpPr>
            <a:spLocks/>
          </p:cNvSpPr>
          <p:nvPr userDrawn="1"/>
        </p:nvSpPr>
        <p:spPr bwMode="auto">
          <a:xfrm>
            <a:off x="11366500" y="2746376"/>
            <a:ext cx="531812" cy="976313"/>
          </a:xfrm>
          <a:custGeom>
            <a:avLst/>
            <a:gdLst>
              <a:gd name="T0" fmla="*/ 0 w 335"/>
              <a:gd name="T1" fmla="*/ 432 h 615"/>
              <a:gd name="T2" fmla="*/ 335 w 335"/>
              <a:gd name="T3" fmla="*/ 615 h 615"/>
              <a:gd name="T4" fmla="*/ 335 w 335"/>
              <a:gd name="T5" fmla="*/ 184 h 615"/>
              <a:gd name="T6" fmla="*/ 0 w 335"/>
              <a:gd name="T7" fmla="*/ 0 h 615"/>
              <a:gd name="T8" fmla="*/ 0 w 335"/>
              <a:gd name="T9" fmla="*/ 432 h 6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5" h="615">
                <a:moveTo>
                  <a:pt x="0" y="432"/>
                </a:moveTo>
                <a:lnTo>
                  <a:pt x="335" y="615"/>
                </a:lnTo>
                <a:lnTo>
                  <a:pt x="335" y="184"/>
                </a:lnTo>
                <a:lnTo>
                  <a:pt x="0" y="0"/>
                </a:lnTo>
                <a:lnTo>
                  <a:pt x="0" y="432"/>
                </a:lnTo>
                <a:close/>
              </a:path>
            </a:pathLst>
          </a:custGeom>
          <a:solidFill>
            <a:srgbClr val="303030"/>
          </a:solidFill>
          <a:ln w="9525">
            <a:solidFill>
              <a:srgbClr val="303030"/>
            </a:solidFill>
            <a:round/>
            <a:headEnd/>
            <a:tailEnd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08669DD9-B208-4F31-B930-29DBE1CFCA0A}"/>
              </a:ext>
            </a:extLst>
          </p:cNvPr>
          <p:cNvSpPr>
            <a:spLocks/>
          </p:cNvSpPr>
          <p:nvPr userDrawn="1"/>
        </p:nvSpPr>
        <p:spPr bwMode="auto">
          <a:xfrm>
            <a:off x="10834688" y="3432176"/>
            <a:ext cx="1063625" cy="585788"/>
          </a:xfrm>
          <a:custGeom>
            <a:avLst/>
            <a:gdLst>
              <a:gd name="T0" fmla="*/ 335 w 670"/>
              <a:gd name="T1" fmla="*/ 0 h 369"/>
              <a:gd name="T2" fmla="*/ 0 w 670"/>
              <a:gd name="T3" fmla="*/ 183 h 369"/>
              <a:gd name="T4" fmla="*/ 343 w 670"/>
              <a:gd name="T5" fmla="*/ 369 h 369"/>
              <a:gd name="T6" fmla="*/ 670 w 670"/>
              <a:gd name="T7" fmla="*/ 183 h 369"/>
              <a:gd name="T8" fmla="*/ 335 w 670"/>
              <a:gd name="T9" fmla="*/ 0 h 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70" h="369">
                <a:moveTo>
                  <a:pt x="335" y="0"/>
                </a:moveTo>
                <a:lnTo>
                  <a:pt x="0" y="183"/>
                </a:lnTo>
                <a:lnTo>
                  <a:pt x="343" y="369"/>
                </a:lnTo>
                <a:lnTo>
                  <a:pt x="670" y="183"/>
                </a:lnTo>
                <a:lnTo>
                  <a:pt x="335" y="0"/>
                </a:lnTo>
                <a:close/>
              </a:path>
            </a:pathLst>
          </a:custGeom>
          <a:solidFill>
            <a:srgbClr val="303030"/>
          </a:solidFill>
          <a:ln w="9525">
            <a:solidFill>
              <a:srgbClr val="303030"/>
            </a:solidFill>
            <a:round/>
            <a:headEnd/>
            <a:tailEnd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0CCB16EE-1758-4CED-B140-A7D51018E9A2}"/>
              </a:ext>
            </a:extLst>
          </p:cNvPr>
          <p:cNvSpPr>
            <a:spLocks/>
          </p:cNvSpPr>
          <p:nvPr userDrawn="1"/>
        </p:nvSpPr>
        <p:spPr bwMode="auto">
          <a:xfrm>
            <a:off x="10301288" y="1768476"/>
            <a:ext cx="530225" cy="977900"/>
          </a:xfrm>
          <a:custGeom>
            <a:avLst/>
            <a:gdLst>
              <a:gd name="T0" fmla="*/ 334 w 334"/>
              <a:gd name="T1" fmla="*/ 432 h 616"/>
              <a:gd name="T2" fmla="*/ 0 w 334"/>
              <a:gd name="T3" fmla="*/ 616 h 616"/>
              <a:gd name="T4" fmla="*/ 0 w 334"/>
              <a:gd name="T5" fmla="*/ 183 h 616"/>
              <a:gd name="T6" fmla="*/ 334 w 334"/>
              <a:gd name="T7" fmla="*/ 0 h 616"/>
              <a:gd name="T8" fmla="*/ 334 w 334"/>
              <a:gd name="T9" fmla="*/ 432 h 6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4" h="616">
                <a:moveTo>
                  <a:pt x="334" y="432"/>
                </a:moveTo>
                <a:lnTo>
                  <a:pt x="0" y="616"/>
                </a:lnTo>
                <a:lnTo>
                  <a:pt x="0" y="183"/>
                </a:lnTo>
                <a:lnTo>
                  <a:pt x="334" y="0"/>
                </a:lnTo>
                <a:lnTo>
                  <a:pt x="334" y="432"/>
                </a:lnTo>
                <a:close/>
              </a:path>
            </a:pathLst>
          </a:custGeom>
          <a:solidFill>
            <a:srgbClr val="0078D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F39B0346-55F9-43EF-8522-050D7947331E}"/>
              </a:ext>
            </a:extLst>
          </p:cNvPr>
          <p:cNvSpPr>
            <a:spLocks/>
          </p:cNvSpPr>
          <p:nvPr userDrawn="1"/>
        </p:nvSpPr>
        <p:spPr bwMode="auto">
          <a:xfrm>
            <a:off x="10831513" y="1768476"/>
            <a:ext cx="531812" cy="977900"/>
          </a:xfrm>
          <a:custGeom>
            <a:avLst/>
            <a:gdLst>
              <a:gd name="T0" fmla="*/ 0 w 335"/>
              <a:gd name="T1" fmla="*/ 432 h 616"/>
              <a:gd name="T2" fmla="*/ 335 w 335"/>
              <a:gd name="T3" fmla="*/ 616 h 616"/>
              <a:gd name="T4" fmla="*/ 335 w 335"/>
              <a:gd name="T5" fmla="*/ 183 h 616"/>
              <a:gd name="T6" fmla="*/ 0 w 335"/>
              <a:gd name="T7" fmla="*/ 0 h 616"/>
              <a:gd name="T8" fmla="*/ 0 w 335"/>
              <a:gd name="T9" fmla="*/ 432 h 6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5" h="616">
                <a:moveTo>
                  <a:pt x="0" y="432"/>
                </a:moveTo>
                <a:lnTo>
                  <a:pt x="335" y="616"/>
                </a:lnTo>
                <a:lnTo>
                  <a:pt x="335" y="183"/>
                </a:lnTo>
                <a:lnTo>
                  <a:pt x="0" y="0"/>
                </a:lnTo>
                <a:lnTo>
                  <a:pt x="0" y="432"/>
                </a:lnTo>
                <a:close/>
              </a:path>
            </a:pathLst>
          </a:custGeom>
          <a:solidFill>
            <a:srgbClr val="BAD80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98D8B928-2DCB-4B88-A19B-669D1B42B8AB}"/>
              </a:ext>
            </a:extLst>
          </p:cNvPr>
          <p:cNvSpPr>
            <a:spLocks/>
          </p:cNvSpPr>
          <p:nvPr userDrawn="1"/>
        </p:nvSpPr>
        <p:spPr bwMode="auto">
          <a:xfrm>
            <a:off x="10301288" y="2454276"/>
            <a:ext cx="1062037" cy="585788"/>
          </a:xfrm>
          <a:custGeom>
            <a:avLst/>
            <a:gdLst>
              <a:gd name="T0" fmla="*/ 334 w 669"/>
              <a:gd name="T1" fmla="*/ 0 h 369"/>
              <a:gd name="T2" fmla="*/ 0 w 669"/>
              <a:gd name="T3" fmla="*/ 184 h 369"/>
              <a:gd name="T4" fmla="*/ 342 w 669"/>
              <a:gd name="T5" fmla="*/ 369 h 369"/>
              <a:gd name="T6" fmla="*/ 669 w 669"/>
              <a:gd name="T7" fmla="*/ 184 h 369"/>
              <a:gd name="T8" fmla="*/ 334 w 669"/>
              <a:gd name="T9" fmla="*/ 0 h 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69" h="369">
                <a:moveTo>
                  <a:pt x="334" y="0"/>
                </a:moveTo>
                <a:lnTo>
                  <a:pt x="0" y="184"/>
                </a:lnTo>
                <a:lnTo>
                  <a:pt x="342" y="369"/>
                </a:lnTo>
                <a:lnTo>
                  <a:pt x="669" y="184"/>
                </a:lnTo>
                <a:lnTo>
                  <a:pt x="334" y="0"/>
                </a:lnTo>
                <a:close/>
              </a:path>
            </a:pathLst>
          </a:custGeom>
          <a:solidFill>
            <a:srgbClr val="303030"/>
          </a:solidFill>
          <a:ln w="9525">
            <a:solidFill>
              <a:srgbClr val="303030"/>
            </a:solidFill>
            <a:round/>
            <a:headEnd/>
            <a:tailEnd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1A70C251-32F6-4B73-984D-F8C61AC8C052}"/>
              </a:ext>
            </a:extLst>
          </p:cNvPr>
          <p:cNvSpPr>
            <a:spLocks/>
          </p:cNvSpPr>
          <p:nvPr userDrawn="1"/>
        </p:nvSpPr>
        <p:spPr bwMode="auto">
          <a:xfrm>
            <a:off x="11364913" y="1768476"/>
            <a:ext cx="531812" cy="977900"/>
          </a:xfrm>
          <a:custGeom>
            <a:avLst/>
            <a:gdLst>
              <a:gd name="T0" fmla="*/ 335 w 335"/>
              <a:gd name="T1" fmla="*/ 432 h 616"/>
              <a:gd name="T2" fmla="*/ 0 w 335"/>
              <a:gd name="T3" fmla="*/ 616 h 616"/>
              <a:gd name="T4" fmla="*/ 0 w 335"/>
              <a:gd name="T5" fmla="*/ 183 h 616"/>
              <a:gd name="T6" fmla="*/ 335 w 335"/>
              <a:gd name="T7" fmla="*/ 0 h 616"/>
              <a:gd name="T8" fmla="*/ 335 w 335"/>
              <a:gd name="T9" fmla="*/ 432 h 6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5" h="616">
                <a:moveTo>
                  <a:pt x="335" y="432"/>
                </a:moveTo>
                <a:lnTo>
                  <a:pt x="0" y="616"/>
                </a:lnTo>
                <a:lnTo>
                  <a:pt x="0" y="183"/>
                </a:lnTo>
                <a:lnTo>
                  <a:pt x="335" y="0"/>
                </a:lnTo>
                <a:lnTo>
                  <a:pt x="335" y="432"/>
                </a:lnTo>
                <a:close/>
              </a:path>
            </a:pathLst>
          </a:custGeom>
          <a:solidFill>
            <a:srgbClr val="0078D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3D9CB0A4-F5B0-4CC8-86C0-D0C623D63A6C}"/>
              </a:ext>
            </a:extLst>
          </p:cNvPr>
          <p:cNvSpPr>
            <a:spLocks/>
          </p:cNvSpPr>
          <p:nvPr userDrawn="1"/>
        </p:nvSpPr>
        <p:spPr bwMode="auto">
          <a:xfrm>
            <a:off x="11896726" y="1768477"/>
            <a:ext cx="295275" cy="847981"/>
          </a:xfrm>
          <a:custGeom>
            <a:avLst/>
            <a:gdLst>
              <a:gd name="connsiteX0" fmla="*/ 0 w 295275"/>
              <a:gd name="connsiteY0" fmla="*/ 0 h 847981"/>
              <a:gd name="connsiteX1" fmla="*/ 295275 w 295275"/>
              <a:gd name="connsiteY1" fmla="*/ 161300 h 847981"/>
              <a:gd name="connsiteX2" fmla="*/ 295275 w 295275"/>
              <a:gd name="connsiteY2" fmla="*/ 847981 h 847981"/>
              <a:gd name="connsiteX3" fmla="*/ 0 w 295275"/>
              <a:gd name="connsiteY3" fmla="*/ 685800 h 847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5275" h="847981">
                <a:moveTo>
                  <a:pt x="0" y="0"/>
                </a:moveTo>
                <a:lnTo>
                  <a:pt x="295275" y="161300"/>
                </a:lnTo>
                <a:lnTo>
                  <a:pt x="295275" y="847981"/>
                </a:lnTo>
                <a:lnTo>
                  <a:pt x="0" y="685800"/>
                </a:lnTo>
                <a:close/>
              </a:path>
            </a:pathLst>
          </a:custGeom>
          <a:solidFill>
            <a:srgbClr val="00B5E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420E963F-E05E-4A2F-AC93-D760E57AB6C6}"/>
              </a:ext>
            </a:extLst>
          </p:cNvPr>
          <p:cNvSpPr>
            <a:spLocks/>
          </p:cNvSpPr>
          <p:nvPr userDrawn="1"/>
        </p:nvSpPr>
        <p:spPr bwMode="auto">
          <a:xfrm>
            <a:off x="11364913" y="2454276"/>
            <a:ext cx="827087" cy="585788"/>
          </a:xfrm>
          <a:custGeom>
            <a:avLst/>
            <a:gdLst>
              <a:gd name="connsiteX0" fmla="*/ 531813 w 827087"/>
              <a:gd name="connsiteY0" fmla="*/ 0 h 585788"/>
              <a:gd name="connsiteX1" fmla="*/ 827087 w 827087"/>
              <a:gd name="connsiteY1" fmla="*/ 162181 h 585788"/>
              <a:gd name="connsiteX2" fmla="*/ 827087 w 827087"/>
              <a:gd name="connsiteY2" fmla="*/ 425514 h 585788"/>
              <a:gd name="connsiteX3" fmla="*/ 542925 w 827087"/>
              <a:gd name="connsiteY3" fmla="*/ 585788 h 585788"/>
              <a:gd name="connsiteX4" fmla="*/ 0 w 827087"/>
              <a:gd name="connsiteY4" fmla="*/ 292100 h 585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27087" h="585788">
                <a:moveTo>
                  <a:pt x="531813" y="0"/>
                </a:moveTo>
                <a:lnTo>
                  <a:pt x="827087" y="162181"/>
                </a:lnTo>
                <a:lnTo>
                  <a:pt x="827087" y="425514"/>
                </a:lnTo>
                <a:lnTo>
                  <a:pt x="542925" y="585788"/>
                </a:lnTo>
                <a:lnTo>
                  <a:pt x="0" y="292100"/>
                </a:lnTo>
                <a:close/>
              </a:path>
            </a:pathLst>
          </a:custGeom>
          <a:solidFill>
            <a:srgbClr val="303030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4814C730-27CA-46D5-ADF3-1E84015A4D46}"/>
              </a:ext>
            </a:extLst>
          </p:cNvPr>
          <p:cNvSpPr>
            <a:spLocks/>
          </p:cNvSpPr>
          <p:nvPr userDrawn="1"/>
        </p:nvSpPr>
        <p:spPr bwMode="auto">
          <a:xfrm>
            <a:off x="10317163" y="4397376"/>
            <a:ext cx="530225" cy="977900"/>
          </a:xfrm>
          <a:custGeom>
            <a:avLst/>
            <a:gdLst>
              <a:gd name="T0" fmla="*/ 334 w 334"/>
              <a:gd name="T1" fmla="*/ 432 h 616"/>
              <a:gd name="T2" fmla="*/ 0 w 334"/>
              <a:gd name="T3" fmla="*/ 616 h 616"/>
              <a:gd name="T4" fmla="*/ 0 w 334"/>
              <a:gd name="T5" fmla="*/ 184 h 616"/>
              <a:gd name="T6" fmla="*/ 334 w 334"/>
              <a:gd name="T7" fmla="*/ 0 h 616"/>
              <a:gd name="T8" fmla="*/ 334 w 334"/>
              <a:gd name="T9" fmla="*/ 432 h 6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4" h="616">
                <a:moveTo>
                  <a:pt x="334" y="432"/>
                </a:moveTo>
                <a:lnTo>
                  <a:pt x="0" y="616"/>
                </a:lnTo>
                <a:lnTo>
                  <a:pt x="0" y="184"/>
                </a:lnTo>
                <a:lnTo>
                  <a:pt x="334" y="0"/>
                </a:lnTo>
                <a:lnTo>
                  <a:pt x="334" y="432"/>
                </a:lnTo>
                <a:close/>
              </a:path>
            </a:pathLst>
          </a:custGeom>
          <a:solidFill>
            <a:srgbClr val="0078D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547D04F2-3C0E-4F35-964D-27E884533426}"/>
              </a:ext>
            </a:extLst>
          </p:cNvPr>
          <p:cNvSpPr>
            <a:spLocks/>
          </p:cNvSpPr>
          <p:nvPr userDrawn="1"/>
        </p:nvSpPr>
        <p:spPr bwMode="auto">
          <a:xfrm>
            <a:off x="10847388" y="4397376"/>
            <a:ext cx="531812" cy="977900"/>
          </a:xfrm>
          <a:custGeom>
            <a:avLst/>
            <a:gdLst>
              <a:gd name="T0" fmla="*/ 0 w 335"/>
              <a:gd name="T1" fmla="*/ 432 h 616"/>
              <a:gd name="T2" fmla="*/ 335 w 335"/>
              <a:gd name="T3" fmla="*/ 616 h 616"/>
              <a:gd name="T4" fmla="*/ 335 w 335"/>
              <a:gd name="T5" fmla="*/ 184 h 616"/>
              <a:gd name="T6" fmla="*/ 0 w 335"/>
              <a:gd name="T7" fmla="*/ 0 h 616"/>
              <a:gd name="T8" fmla="*/ 0 w 335"/>
              <a:gd name="T9" fmla="*/ 432 h 6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5" h="616">
                <a:moveTo>
                  <a:pt x="0" y="432"/>
                </a:moveTo>
                <a:lnTo>
                  <a:pt x="335" y="616"/>
                </a:lnTo>
                <a:lnTo>
                  <a:pt x="335" y="184"/>
                </a:lnTo>
                <a:lnTo>
                  <a:pt x="0" y="0"/>
                </a:lnTo>
                <a:lnTo>
                  <a:pt x="0" y="432"/>
                </a:lnTo>
                <a:close/>
              </a:path>
            </a:pathLst>
          </a:custGeom>
          <a:solidFill>
            <a:srgbClr val="B9B9B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23">
            <a:extLst>
              <a:ext uri="{FF2B5EF4-FFF2-40B4-BE49-F238E27FC236}">
                <a16:creationId xmlns:a16="http://schemas.microsoft.com/office/drawing/2014/main" id="{35E82DE2-A614-42E1-9A59-46CB955F2302}"/>
              </a:ext>
            </a:extLst>
          </p:cNvPr>
          <p:cNvSpPr>
            <a:spLocks/>
          </p:cNvSpPr>
          <p:nvPr userDrawn="1"/>
        </p:nvSpPr>
        <p:spPr bwMode="auto">
          <a:xfrm>
            <a:off x="10317163" y="5083176"/>
            <a:ext cx="1062037" cy="587375"/>
          </a:xfrm>
          <a:custGeom>
            <a:avLst/>
            <a:gdLst>
              <a:gd name="T0" fmla="*/ 334 w 669"/>
              <a:gd name="T1" fmla="*/ 0 h 370"/>
              <a:gd name="T2" fmla="*/ 0 w 669"/>
              <a:gd name="T3" fmla="*/ 184 h 370"/>
              <a:gd name="T4" fmla="*/ 342 w 669"/>
              <a:gd name="T5" fmla="*/ 370 h 370"/>
              <a:gd name="T6" fmla="*/ 669 w 669"/>
              <a:gd name="T7" fmla="*/ 184 h 370"/>
              <a:gd name="T8" fmla="*/ 334 w 669"/>
              <a:gd name="T9" fmla="*/ 0 h 3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69" h="370">
                <a:moveTo>
                  <a:pt x="334" y="0"/>
                </a:moveTo>
                <a:lnTo>
                  <a:pt x="0" y="184"/>
                </a:lnTo>
                <a:lnTo>
                  <a:pt x="342" y="370"/>
                </a:lnTo>
                <a:lnTo>
                  <a:pt x="669" y="184"/>
                </a:lnTo>
                <a:lnTo>
                  <a:pt x="334" y="0"/>
                </a:lnTo>
                <a:close/>
              </a:path>
            </a:pathLst>
          </a:custGeom>
          <a:solidFill>
            <a:srgbClr val="303030"/>
          </a:solidFill>
          <a:ln w="9525">
            <a:solidFill>
              <a:srgbClr val="303030"/>
            </a:solidFill>
            <a:round/>
            <a:headEnd/>
            <a:tailEnd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DCC243D5-BC57-4A73-B3B7-A4992ED0B8EA}"/>
              </a:ext>
            </a:extLst>
          </p:cNvPr>
          <p:cNvSpPr>
            <a:spLocks/>
          </p:cNvSpPr>
          <p:nvPr userDrawn="1"/>
        </p:nvSpPr>
        <p:spPr bwMode="auto">
          <a:xfrm>
            <a:off x="8720138" y="4694238"/>
            <a:ext cx="531812" cy="976313"/>
          </a:xfrm>
          <a:custGeom>
            <a:avLst/>
            <a:gdLst>
              <a:gd name="T0" fmla="*/ 335 w 335"/>
              <a:gd name="T1" fmla="*/ 432 h 615"/>
              <a:gd name="T2" fmla="*/ 0 w 335"/>
              <a:gd name="T3" fmla="*/ 615 h 615"/>
              <a:gd name="T4" fmla="*/ 0 w 335"/>
              <a:gd name="T5" fmla="*/ 183 h 615"/>
              <a:gd name="T6" fmla="*/ 335 w 335"/>
              <a:gd name="T7" fmla="*/ 0 h 615"/>
              <a:gd name="T8" fmla="*/ 335 w 335"/>
              <a:gd name="T9" fmla="*/ 432 h 6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5" h="615">
                <a:moveTo>
                  <a:pt x="335" y="432"/>
                </a:moveTo>
                <a:lnTo>
                  <a:pt x="0" y="615"/>
                </a:lnTo>
                <a:lnTo>
                  <a:pt x="0" y="183"/>
                </a:lnTo>
                <a:lnTo>
                  <a:pt x="335" y="0"/>
                </a:lnTo>
                <a:lnTo>
                  <a:pt x="335" y="432"/>
                </a:lnTo>
                <a:close/>
              </a:path>
            </a:pathLst>
          </a:custGeom>
          <a:solidFill>
            <a:srgbClr val="0078D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" name="Freeform 25">
            <a:extLst>
              <a:ext uri="{FF2B5EF4-FFF2-40B4-BE49-F238E27FC236}">
                <a16:creationId xmlns:a16="http://schemas.microsoft.com/office/drawing/2014/main" id="{6768A8D6-0E87-4CF6-A953-3B7E2E57A35C}"/>
              </a:ext>
            </a:extLst>
          </p:cNvPr>
          <p:cNvSpPr>
            <a:spLocks/>
          </p:cNvSpPr>
          <p:nvPr userDrawn="1"/>
        </p:nvSpPr>
        <p:spPr bwMode="auto">
          <a:xfrm>
            <a:off x="9251950" y="4694238"/>
            <a:ext cx="531812" cy="976313"/>
          </a:xfrm>
          <a:custGeom>
            <a:avLst/>
            <a:gdLst>
              <a:gd name="T0" fmla="*/ 0 w 335"/>
              <a:gd name="T1" fmla="*/ 432 h 615"/>
              <a:gd name="T2" fmla="*/ 335 w 335"/>
              <a:gd name="T3" fmla="*/ 615 h 615"/>
              <a:gd name="T4" fmla="*/ 335 w 335"/>
              <a:gd name="T5" fmla="*/ 183 h 615"/>
              <a:gd name="T6" fmla="*/ 0 w 335"/>
              <a:gd name="T7" fmla="*/ 0 h 615"/>
              <a:gd name="T8" fmla="*/ 0 w 335"/>
              <a:gd name="T9" fmla="*/ 432 h 6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5" h="615">
                <a:moveTo>
                  <a:pt x="0" y="432"/>
                </a:moveTo>
                <a:lnTo>
                  <a:pt x="335" y="615"/>
                </a:lnTo>
                <a:lnTo>
                  <a:pt x="335" y="183"/>
                </a:lnTo>
                <a:lnTo>
                  <a:pt x="0" y="0"/>
                </a:lnTo>
                <a:lnTo>
                  <a:pt x="0" y="432"/>
                </a:lnTo>
                <a:close/>
              </a:path>
            </a:pathLst>
          </a:custGeom>
          <a:solidFill>
            <a:srgbClr val="BAD80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28AA97F-817A-4625-AA98-51EBE76B3B07}"/>
              </a:ext>
            </a:extLst>
          </p:cNvPr>
          <p:cNvSpPr>
            <a:spLocks/>
          </p:cNvSpPr>
          <p:nvPr userDrawn="1"/>
        </p:nvSpPr>
        <p:spPr bwMode="auto">
          <a:xfrm>
            <a:off x="8720138" y="5380038"/>
            <a:ext cx="1063625" cy="585788"/>
          </a:xfrm>
          <a:custGeom>
            <a:avLst/>
            <a:gdLst>
              <a:gd name="T0" fmla="*/ 335 w 670"/>
              <a:gd name="T1" fmla="*/ 0 h 369"/>
              <a:gd name="T2" fmla="*/ 0 w 670"/>
              <a:gd name="T3" fmla="*/ 183 h 369"/>
              <a:gd name="T4" fmla="*/ 343 w 670"/>
              <a:gd name="T5" fmla="*/ 369 h 369"/>
              <a:gd name="T6" fmla="*/ 670 w 670"/>
              <a:gd name="T7" fmla="*/ 183 h 369"/>
              <a:gd name="T8" fmla="*/ 335 w 670"/>
              <a:gd name="T9" fmla="*/ 0 h 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70" h="369">
                <a:moveTo>
                  <a:pt x="335" y="0"/>
                </a:moveTo>
                <a:lnTo>
                  <a:pt x="0" y="183"/>
                </a:lnTo>
                <a:lnTo>
                  <a:pt x="343" y="369"/>
                </a:lnTo>
                <a:lnTo>
                  <a:pt x="670" y="183"/>
                </a:lnTo>
                <a:lnTo>
                  <a:pt x="335" y="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3" name="Graphic 62">
            <a:extLst>
              <a:ext uri="{FF2B5EF4-FFF2-40B4-BE49-F238E27FC236}">
                <a16:creationId xmlns:a16="http://schemas.microsoft.com/office/drawing/2014/main" id="{99246C25-5996-4ADD-A18B-E38B3F64FA8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74192" y="3183751"/>
            <a:ext cx="2712307" cy="1219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3843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S logo gray - EMF" descr="Microsoft logo, gray text version">
            <a:extLst>
              <a:ext uri="{FF2B5EF4-FFF2-40B4-BE49-F238E27FC236}">
                <a16:creationId xmlns:a16="http://schemas.microsoft.com/office/drawing/2014/main" id="{DDC08157-A48C-4ACA-A5BB-EE2A866E103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D0408F-4A76-4E13-B20C-89E0FD40DC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8262" y="2979539"/>
            <a:ext cx="5943600" cy="553998"/>
          </a:xfrm>
        </p:spPr>
        <p:txBody>
          <a:bodyPr anchor="b" anchorCtr="0">
            <a:spAutoFit/>
          </a:bodyPr>
          <a:lstStyle>
            <a:lvl1pPr>
              <a:defRPr/>
            </a:lvl1pPr>
          </a:lstStyle>
          <a:p>
            <a:r>
              <a:rPr lang="en-US"/>
              <a:t>Presentation title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82041" y="3962400"/>
            <a:ext cx="5943600" cy="307777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sz="2000" spc="0" baseline="0">
                <a:gradFill>
                  <a:gsLst>
                    <a:gs pos="91000">
                      <a:schemeClr val="tx1"/>
                    </a:gs>
                    <a:gs pos="0">
                      <a:schemeClr val="tx1"/>
                    </a:gs>
                  </a:gsLst>
                  <a:lin ang="5400000" scaled="0"/>
                </a:gradFill>
                <a:latin typeface="+mn-lt"/>
                <a:cs typeface="Segoe UI" panose="020B0502040204020203" pitchFamily="34" charset="0"/>
              </a:defRPr>
            </a:lvl1pPr>
          </a:lstStyle>
          <a:p>
            <a:pPr lvl="0"/>
            <a:r>
              <a:rPr lang="en-US"/>
              <a:t>Speaker name or subtitle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9F4249-981E-4054-9F37-C6C7DFAB38F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917757" y="585788"/>
            <a:ext cx="2691631" cy="276999"/>
          </a:xfrm>
          <a:solidFill>
            <a:srgbClr val="E6E6E6">
              <a:alpha val="75000"/>
            </a:srgbClr>
          </a:solidFill>
        </p:spPr>
        <p:txBody>
          <a:bodyPr/>
          <a:lstStyle>
            <a:lvl1pPr marL="0" marR="0" indent="0" algn="r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 lang="en-US" sz="1800" kern="1200" spc="0" baseline="0" dirty="0">
                <a:gradFill>
                  <a:gsLst>
                    <a:gs pos="23466">
                      <a:schemeClr val="bg2">
                        <a:lumMod val="50000"/>
                      </a:schemeClr>
                    </a:gs>
                    <a:gs pos="56000">
                      <a:schemeClr val="bg2">
                        <a:lumMod val="50000"/>
                      </a:schemeClr>
                    </a:gs>
                  </a:gsLst>
                  <a:lin ang="5400000" scaled="0"/>
                </a:gradFill>
                <a:latin typeface="+mj-lt"/>
                <a:ea typeface="+mn-ea"/>
                <a:cs typeface="Segoe UI Semilight" panose="020B0402040204020203" pitchFamily="34" charset="0"/>
              </a:defRPr>
            </a:lvl1pPr>
          </a:lstStyle>
          <a:p>
            <a:pPr lvl="0"/>
            <a:r>
              <a:rPr lang="en-US">
                <a:latin typeface="+mj-lt"/>
              </a:rPr>
              <a:t>Session code here</a:t>
            </a:r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4DCBAFEF-FDA0-4148-B6F8-D1D9029A0218}"/>
              </a:ext>
            </a:extLst>
          </p:cNvPr>
          <p:cNvGrpSpPr/>
          <p:nvPr userDrawn="1"/>
        </p:nvGrpSpPr>
        <p:grpSpPr bwMode="ltGray">
          <a:xfrm>
            <a:off x="6256117" y="-21839"/>
            <a:ext cx="5932086" cy="6890047"/>
            <a:chOff x="6256117" y="-21839"/>
            <a:chExt cx="5932086" cy="6890047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9BE868E-A240-4959-BD66-6BC44EE5A4AF}"/>
                </a:ext>
              </a:extLst>
            </p:cNvPr>
            <p:cNvGrpSpPr/>
            <p:nvPr userDrawn="1"/>
          </p:nvGrpSpPr>
          <p:grpSpPr bwMode="ltGray">
            <a:xfrm>
              <a:off x="8507413" y="1457714"/>
              <a:ext cx="3680790" cy="5392441"/>
              <a:chOff x="8507413" y="1457714"/>
              <a:chExt cx="3680790" cy="5392441"/>
            </a:xfrm>
          </p:grpSpPr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1DDB4654-32A2-47CE-B324-C597C756E402}"/>
                  </a:ext>
                </a:extLst>
              </p:cNvPr>
              <p:cNvSpPr/>
              <p:nvPr/>
            </p:nvSpPr>
            <p:spPr bwMode="ltGray">
              <a:xfrm>
                <a:off x="8507413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218BE353-242E-4429-9D4C-1D50CEEC277C}"/>
                  </a:ext>
                </a:extLst>
              </p:cNvPr>
              <p:cNvSpPr/>
              <p:nvPr/>
            </p:nvSpPr>
            <p:spPr bwMode="ltGray">
              <a:xfrm>
                <a:off x="9241444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1536" y="1574959"/>
                    </a:lnTo>
                    <a:lnTo>
                      <a:pt x="861536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B2B25198-469F-44A8-946B-689A24DC3C72}"/>
                  </a:ext>
                </a:extLst>
              </p:cNvPr>
              <p:cNvSpPr/>
              <p:nvPr/>
            </p:nvSpPr>
            <p:spPr bwMode="ltGray">
              <a:xfrm>
                <a:off x="8507413" y="3747272"/>
                <a:ext cx="1479509" cy="80923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2489" y="7144"/>
                    </a:moveTo>
                    <a:lnTo>
                      <a:pt x="7144" y="474821"/>
                    </a:lnTo>
                    <a:lnTo>
                      <a:pt x="862489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E5460766-0EE4-4C99-BD2E-1BAD7FD9C3AC}"/>
                  </a:ext>
                </a:extLst>
              </p:cNvPr>
              <p:cNvSpPr/>
              <p:nvPr/>
            </p:nvSpPr>
            <p:spPr bwMode="ltGray">
              <a:xfrm>
                <a:off x="8507413" y="5493257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8234"/>
                    </a:moveTo>
                    <a:lnTo>
                      <a:pt x="7144" y="1574959"/>
                    </a:lnTo>
                    <a:lnTo>
                      <a:pt x="7144" y="474821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EFBC909F-DC50-4DDC-91C9-2509E0F5633F}"/>
                  </a:ext>
                </a:extLst>
              </p:cNvPr>
              <p:cNvSpPr/>
              <p:nvPr/>
            </p:nvSpPr>
            <p:spPr bwMode="ltGray">
              <a:xfrm>
                <a:off x="9241444" y="5493257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8234"/>
                    </a:moveTo>
                    <a:lnTo>
                      <a:pt x="861536" y="1574959"/>
                    </a:lnTo>
                    <a:lnTo>
                      <a:pt x="861536" y="474821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E0DC1718-52A4-4705-AE14-45A352ACBC29}"/>
                  </a:ext>
                </a:extLst>
              </p:cNvPr>
              <p:cNvSpPr/>
              <p:nvPr/>
            </p:nvSpPr>
            <p:spPr bwMode="ltGray">
              <a:xfrm>
                <a:off x="8513545" y="6444311"/>
                <a:ext cx="1467248" cy="400530"/>
              </a:xfrm>
              <a:custGeom>
                <a:avLst/>
                <a:gdLst>
                  <a:gd name="connsiteX0" fmla="*/ 855345 w 1709736"/>
                  <a:gd name="connsiteY0" fmla="*/ 934403 h 1040954"/>
                  <a:gd name="connsiteX1" fmla="*/ 1709737 w 1709736"/>
                  <a:gd name="connsiteY1" fmla="*/ 466725 h 1040954"/>
                  <a:gd name="connsiteX2" fmla="*/ 855345 w 1709736"/>
                  <a:gd name="connsiteY2" fmla="*/ 0 h 1040954"/>
                  <a:gd name="connsiteX3" fmla="*/ 0 w 1709736"/>
                  <a:gd name="connsiteY3" fmla="*/ 466725 h 1040954"/>
                  <a:gd name="connsiteX4" fmla="*/ 961897 w 1709736"/>
                  <a:gd name="connsiteY4" fmla="*/ 1040955 h 1040954"/>
                  <a:gd name="connsiteX0" fmla="*/ 855345 w 1709737"/>
                  <a:gd name="connsiteY0" fmla="*/ 934403 h 934403"/>
                  <a:gd name="connsiteX1" fmla="*/ 1709737 w 1709737"/>
                  <a:gd name="connsiteY1" fmla="*/ 466725 h 934403"/>
                  <a:gd name="connsiteX2" fmla="*/ 855345 w 1709737"/>
                  <a:gd name="connsiteY2" fmla="*/ 0 h 934403"/>
                  <a:gd name="connsiteX3" fmla="*/ 0 w 1709737"/>
                  <a:gd name="connsiteY3" fmla="*/ 466725 h 934403"/>
                  <a:gd name="connsiteX0" fmla="*/ 1709737 w 1709737"/>
                  <a:gd name="connsiteY0" fmla="*/ 466725 h 466725"/>
                  <a:gd name="connsiteX1" fmla="*/ 855345 w 1709737"/>
                  <a:gd name="connsiteY1" fmla="*/ 0 h 466725"/>
                  <a:gd name="connsiteX2" fmla="*/ 0 w 1709737"/>
                  <a:gd name="connsiteY2" fmla="*/ 466725 h 466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709737" h="466725">
                    <a:moveTo>
                      <a:pt x="1709737" y="466725"/>
                    </a:moveTo>
                    <a:lnTo>
                      <a:pt x="855345" y="0"/>
                    </a:lnTo>
                    <a:lnTo>
                      <a:pt x="0" y="466725"/>
                    </a:lnTo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D51C16AF-F6FA-4CD2-B0A5-3663CD027991}"/>
                  </a:ext>
                </a:extLst>
              </p:cNvPr>
              <p:cNvSpPr/>
              <p:nvPr/>
            </p:nvSpPr>
            <p:spPr bwMode="ltGray">
              <a:xfrm>
                <a:off x="9241444" y="4148621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006"/>
                    </a:lnTo>
                    <a:lnTo>
                      <a:pt x="7144" y="473869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3A105041-F999-49D6-BE4B-7630F1204F6C}"/>
                  </a:ext>
                </a:extLst>
              </p:cNvPr>
              <p:cNvSpPr/>
              <p:nvPr/>
            </p:nvSpPr>
            <p:spPr bwMode="ltGray">
              <a:xfrm>
                <a:off x="9974659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C190B08C-67D4-4DAD-8158-2B4D4A1318F0}"/>
                  </a:ext>
                </a:extLst>
              </p:cNvPr>
              <p:cNvSpPr/>
              <p:nvPr/>
            </p:nvSpPr>
            <p:spPr bwMode="ltGray">
              <a:xfrm>
                <a:off x="9247573" y="3753404"/>
                <a:ext cx="2200463" cy="2147333"/>
              </a:xfrm>
              <a:custGeom>
                <a:avLst/>
                <a:gdLst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646487 w 2564131"/>
                  <a:gd name="connsiteY7" fmla="*/ 2000030 h 2502221"/>
                  <a:gd name="connsiteX8" fmla="*/ 854393 w 2564131"/>
                  <a:gd name="connsiteY8" fmla="*/ 1567818 h 2502221"/>
                  <a:gd name="connsiteX9" fmla="*/ 1709739 w 2564131"/>
                  <a:gd name="connsiteY9" fmla="*/ 0 h 2502221"/>
                  <a:gd name="connsiteX10" fmla="*/ 2564131 w 2564131"/>
                  <a:gd name="connsiteY10" fmla="*/ 467677 h 2502221"/>
                  <a:gd name="connsiteX11" fmla="*/ 1709739 w 2564131"/>
                  <a:gd name="connsiteY11" fmla="*/ 934402 h 2502221"/>
                  <a:gd name="connsiteX12" fmla="*/ 854393 w 2564131"/>
                  <a:gd name="connsiteY12" fmla="*/ 467677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1139551 w 2564131"/>
                  <a:gd name="connsiteY8" fmla="*/ 1721386 h 2502221"/>
                  <a:gd name="connsiteX9" fmla="*/ 854393 w 2564131"/>
                  <a:gd name="connsiteY9" fmla="*/ 1567818 h 2502221"/>
                  <a:gd name="connsiteX10" fmla="*/ 854393 w 2564131"/>
                  <a:gd name="connsiteY10" fmla="*/ 467680 h 2502221"/>
                  <a:gd name="connsiteX11" fmla="*/ 1709739 w 2564131"/>
                  <a:gd name="connsiteY11" fmla="*/ 0 h 2502221"/>
                  <a:gd name="connsiteX12" fmla="*/ 2564131 w 2564131"/>
                  <a:gd name="connsiteY12" fmla="*/ 467677 h 2502221"/>
                  <a:gd name="connsiteX13" fmla="*/ 1709739 w 2564131"/>
                  <a:gd name="connsiteY13" fmla="*/ 934402 h 2502221"/>
                  <a:gd name="connsiteX14" fmla="*/ 854393 w 2564131"/>
                  <a:gd name="connsiteY14" fmla="*/ 467677 h 2502221"/>
                  <a:gd name="connsiteX15" fmla="*/ 1709739 w 2564131"/>
                  <a:gd name="connsiteY15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139551 w 2564131"/>
                  <a:gd name="connsiteY7" fmla="*/ 1721386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854393 w 2564131"/>
                  <a:gd name="connsiteY7" fmla="*/ 1567818 h 2502221"/>
                  <a:gd name="connsiteX8" fmla="*/ 854393 w 2564131"/>
                  <a:gd name="connsiteY8" fmla="*/ 467680 h 2502221"/>
                  <a:gd name="connsiteX9" fmla="*/ 1709739 w 2564131"/>
                  <a:gd name="connsiteY9" fmla="*/ 0 h 2502221"/>
                  <a:gd name="connsiteX10" fmla="*/ 2564131 w 2564131"/>
                  <a:gd name="connsiteY10" fmla="*/ 467677 h 2502221"/>
                  <a:gd name="connsiteX11" fmla="*/ 1709739 w 2564131"/>
                  <a:gd name="connsiteY11" fmla="*/ 934402 h 2502221"/>
                  <a:gd name="connsiteX12" fmla="*/ 854393 w 2564131"/>
                  <a:gd name="connsiteY12" fmla="*/ 467677 h 2502221"/>
                  <a:gd name="connsiteX13" fmla="*/ 1709739 w 2564131"/>
                  <a:gd name="connsiteY13" fmla="*/ 0 h 25022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564131" h="2502221">
                    <a:moveTo>
                      <a:pt x="854393" y="467680"/>
                    </a:moveTo>
                    <a:lnTo>
                      <a:pt x="1709737" y="934405"/>
                    </a:lnTo>
                    <a:lnTo>
                      <a:pt x="1709737" y="2034543"/>
                    </a:lnTo>
                    <a:cubicBezTo>
                      <a:pt x="1709738" y="2034543"/>
                      <a:pt x="1709738" y="2034544"/>
                      <a:pt x="1709739" y="2034544"/>
                    </a:cubicBezTo>
                    <a:lnTo>
                      <a:pt x="854393" y="2502221"/>
                    </a:lnTo>
                    <a:lnTo>
                      <a:pt x="0" y="2034544"/>
                    </a:lnTo>
                    <a:lnTo>
                      <a:pt x="854393" y="1567819"/>
                    </a:lnTo>
                    <a:lnTo>
                      <a:pt x="854393" y="1567818"/>
                    </a:lnTo>
                    <a:lnTo>
                      <a:pt x="854393" y="467680"/>
                    </a:lnTo>
                    <a:close/>
                    <a:moveTo>
                      <a:pt x="1709739" y="0"/>
                    </a:moveTo>
                    <a:lnTo>
                      <a:pt x="2564131" y="467677"/>
                    </a:lnTo>
                    <a:lnTo>
                      <a:pt x="1709739" y="934402"/>
                    </a:lnTo>
                    <a:lnTo>
                      <a:pt x="854393" y="467677"/>
                    </a:lnTo>
                    <a:lnTo>
                      <a:pt x="1709739" y="0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743F7B37-FD03-4D73-932B-77D49AB6A515}"/>
                  </a:ext>
                </a:extLst>
              </p:cNvPr>
              <p:cNvSpPr/>
              <p:nvPr/>
            </p:nvSpPr>
            <p:spPr bwMode="ltGray">
              <a:xfrm>
                <a:off x="10708694" y="5092729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8F01A60D-F904-4399-87EA-23E33C45969F}"/>
                  </a:ext>
                </a:extLst>
              </p:cNvPr>
              <p:cNvSpPr/>
              <p:nvPr/>
            </p:nvSpPr>
            <p:spPr bwMode="ltGray">
              <a:xfrm>
                <a:off x="11441908" y="5092729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2489" y="1574959"/>
                    </a:lnTo>
                    <a:lnTo>
                      <a:pt x="862489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D450C50C-26FC-42C5-BA39-AE97627B772A}"/>
                  </a:ext>
                </a:extLst>
              </p:cNvPr>
              <p:cNvSpPr/>
              <p:nvPr/>
            </p:nvSpPr>
            <p:spPr bwMode="ltGray">
              <a:xfrm>
                <a:off x="10708694" y="6036831"/>
                <a:ext cx="1479509" cy="80923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1536" y="7144"/>
                    </a:moveTo>
                    <a:lnTo>
                      <a:pt x="7144" y="474821"/>
                    </a:lnTo>
                    <a:lnTo>
                      <a:pt x="861536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B88924B0-E78A-4770-AF30-C78056E7AAAB}"/>
                  </a:ext>
                </a:extLst>
              </p:cNvPr>
              <p:cNvSpPr/>
              <p:nvPr/>
            </p:nvSpPr>
            <p:spPr bwMode="ltGray">
              <a:xfrm>
                <a:off x="10708694" y="1457714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959"/>
                    </a:lnTo>
                    <a:lnTo>
                      <a:pt x="7144" y="474821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D8AB0228-AC44-413D-A029-1BBF7B18CBCC}"/>
                  </a:ext>
                </a:extLst>
              </p:cNvPr>
              <p:cNvSpPr/>
              <p:nvPr/>
            </p:nvSpPr>
            <p:spPr bwMode="ltGray">
              <a:xfrm>
                <a:off x="11441908" y="1457714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2489" y="1574959"/>
                    </a:lnTo>
                    <a:lnTo>
                      <a:pt x="862489" y="474821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89C067BE-7550-4D8F-9A42-B78AB594CD54}"/>
                  </a:ext>
                </a:extLst>
              </p:cNvPr>
              <p:cNvSpPr/>
              <p:nvPr/>
            </p:nvSpPr>
            <p:spPr bwMode="ltGray">
              <a:xfrm>
                <a:off x="10708694" y="2401820"/>
                <a:ext cx="1479509" cy="809235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1536" y="7144"/>
                    </a:moveTo>
                    <a:lnTo>
                      <a:pt x="7144" y="474821"/>
                    </a:lnTo>
                    <a:lnTo>
                      <a:pt x="861536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54D97435-6932-4E2A-A217-DEA06FDA510A}"/>
                  </a:ext>
                </a:extLst>
              </p:cNvPr>
              <p:cNvSpPr/>
              <p:nvPr/>
            </p:nvSpPr>
            <p:spPr bwMode="ltGray">
              <a:xfrm>
                <a:off x="11451715" y="2809296"/>
                <a:ext cx="734033" cy="1745983"/>
              </a:xfrm>
              <a:custGeom>
                <a:avLst/>
                <a:gdLst>
                  <a:gd name="connsiteX0" fmla="*/ 1709736 w 2565081"/>
                  <a:gd name="connsiteY0" fmla="*/ 0 h 2502215"/>
                  <a:gd name="connsiteX1" fmla="*/ 2565081 w 2565081"/>
                  <a:gd name="connsiteY1" fmla="*/ 467677 h 2502215"/>
                  <a:gd name="connsiteX2" fmla="*/ 1709736 w 2565081"/>
                  <a:gd name="connsiteY2" fmla="*/ 934402 h 2502215"/>
                  <a:gd name="connsiteX3" fmla="*/ 1709734 w 2565081"/>
                  <a:gd name="connsiteY3" fmla="*/ 934401 h 2502215"/>
                  <a:gd name="connsiteX4" fmla="*/ 1709734 w 2565081"/>
                  <a:gd name="connsiteY4" fmla="*/ 2035488 h 2502215"/>
                  <a:gd name="connsiteX5" fmla="*/ 1709738 w 2565081"/>
                  <a:gd name="connsiteY5" fmla="*/ 2035490 h 2502215"/>
                  <a:gd name="connsiteX6" fmla="*/ 855346 w 2565081"/>
                  <a:gd name="connsiteY6" fmla="*/ 2502215 h 2502215"/>
                  <a:gd name="connsiteX7" fmla="*/ 0 w 2565081"/>
                  <a:gd name="connsiteY7" fmla="*/ 2035490 h 2502215"/>
                  <a:gd name="connsiteX8" fmla="*/ 855345 w 2565081"/>
                  <a:gd name="connsiteY8" fmla="*/ 1567814 h 2502215"/>
                  <a:gd name="connsiteX9" fmla="*/ 855343 w 2565081"/>
                  <a:gd name="connsiteY9" fmla="*/ 1567813 h 2502215"/>
                  <a:gd name="connsiteX10" fmla="*/ 855343 w 2565081"/>
                  <a:gd name="connsiteY10" fmla="*/ 467677 h 2502215"/>
                  <a:gd name="connsiteX11" fmla="*/ 855343 w 2565081"/>
                  <a:gd name="connsiteY11" fmla="*/ 467675 h 2502215"/>
                  <a:gd name="connsiteX12" fmla="*/ 855345 w 2565081"/>
                  <a:gd name="connsiteY12" fmla="*/ 467676 h 2502215"/>
                  <a:gd name="connsiteX0" fmla="*/ 2565081 w 2671633"/>
                  <a:gd name="connsiteY0" fmla="*/ 467677 h 2502215"/>
                  <a:gd name="connsiteX1" fmla="*/ 1709736 w 2671633"/>
                  <a:gd name="connsiteY1" fmla="*/ 934402 h 2502215"/>
                  <a:gd name="connsiteX2" fmla="*/ 1709734 w 2671633"/>
                  <a:gd name="connsiteY2" fmla="*/ 934401 h 2502215"/>
                  <a:gd name="connsiteX3" fmla="*/ 1709734 w 2671633"/>
                  <a:gd name="connsiteY3" fmla="*/ 2035488 h 2502215"/>
                  <a:gd name="connsiteX4" fmla="*/ 1709738 w 2671633"/>
                  <a:gd name="connsiteY4" fmla="*/ 2035490 h 2502215"/>
                  <a:gd name="connsiteX5" fmla="*/ 855346 w 2671633"/>
                  <a:gd name="connsiteY5" fmla="*/ 2502215 h 2502215"/>
                  <a:gd name="connsiteX6" fmla="*/ 0 w 2671633"/>
                  <a:gd name="connsiteY6" fmla="*/ 2035490 h 2502215"/>
                  <a:gd name="connsiteX7" fmla="*/ 855345 w 2671633"/>
                  <a:gd name="connsiteY7" fmla="*/ 1567814 h 2502215"/>
                  <a:gd name="connsiteX8" fmla="*/ 855343 w 2671633"/>
                  <a:gd name="connsiteY8" fmla="*/ 1567813 h 2502215"/>
                  <a:gd name="connsiteX9" fmla="*/ 855343 w 2671633"/>
                  <a:gd name="connsiteY9" fmla="*/ 467677 h 2502215"/>
                  <a:gd name="connsiteX10" fmla="*/ 855343 w 2671633"/>
                  <a:gd name="connsiteY10" fmla="*/ 467675 h 2502215"/>
                  <a:gd name="connsiteX11" fmla="*/ 855345 w 2671633"/>
                  <a:gd name="connsiteY11" fmla="*/ 467676 h 2502215"/>
                  <a:gd name="connsiteX12" fmla="*/ 1709736 w 2671633"/>
                  <a:gd name="connsiteY12" fmla="*/ 0 h 2502215"/>
                  <a:gd name="connsiteX13" fmla="*/ 2671633 w 2671633"/>
                  <a:gd name="connsiteY13" fmla="*/ 574229 h 2502215"/>
                  <a:gd name="connsiteX0" fmla="*/ 2565081 w 2565081"/>
                  <a:gd name="connsiteY0" fmla="*/ 467677 h 2502215"/>
                  <a:gd name="connsiteX1" fmla="*/ 1709736 w 2565081"/>
                  <a:gd name="connsiteY1" fmla="*/ 934402 h 2502215"/>
                  <a:gd name="connsiteX2" fmla="*/ 1709734 w 2565081"/>
                  <a:gd name="connsiteY2" fmla="*/ 934401 h 2502215"/>
                  <a:gd name="connsiteX3" fmla="*/ 1709734 w 2565081"/>
                  <a:gd name="connsiteY3" fmla="*/ 2035488 h 2502215"/>
                  <a:gd name="connsiteX4" fmla="*/ 1709738 w 2565081"/>
                  <a:gd name="connsiteY4" fmla="*/ 2035490 h 2502215"/>
                  <a:gd name="connsiteX5" fmla="*/ 855346 w 2565081"/>
                  <a:gd name="connsiteY5" fmla="*/ 2502215 h 2502215"/>
                  <a:gd name="connsiteX6" fmla="*/ 0 w 2565081"/>
                  <a:gd name="connsiteY6" fmla="*/ 2035490 h 2502215"/>
                  <a:gd name="connsiteX7" fmla="*/ 855345 w 2565081"/>
                  <a:gd name="connsiteY7" fmla="*/ 1567814 h 2502215"/>
                  <a:gd name="connsiteX8" fmla="*/ 855343 w 2565081"/>
                  <a:gd name="connsiteY8" fmla="*/ 1567813 h 2502215"/>
                  <a:gd name="connsiteX9" fmla="*/ 855343 w 2565081"/>
                  <a:gd name="connsiteY9" fmla="*/ 467677 h 2502215"/>
                  <a:gd name="connsiteX10" fmla="*/ 855343 w 2565081"/>
                  <a:gd name="connsiteY10" fmla="*/ 467675 h 2502215"/>
                  <a:gd name="connsiteX11" fmla="*/ 855345 w 2565081"/>
                  <a:gd name="connsiteY11" fmla="*/ 467676 h 2502215"/>
                  <a:gd name="connsiteX12" fmla="*/ 1709736 w 2565081"/>
                  <a:gd name="connsiteY12" fmla="*/ 0 h 2502215"/>
                  <a:gd name="connsiteX0" fmla="*/ 2565081 w 2565081"/>
                  <a:gd name="connsiteY0" fmla="*/ 2 h 2034540"/>
                  <a:gd name="connsiteX1" fmla="*/ 1709736 w 2565081"/>
                  <a:gd name="connsiteY1" fmla="*/ 466727 h 2034540"/>
                  <a:gd name="connsiteX2" fmla="*/ 1709734 w 2565081"/>
                  <a:gd name="connsiteY2" fmla="*/ 466726 h 2034540"/>
                  <a:gd name="connsiteX3" fmla="*/ 1709734 w 2565081"/>
                  <a:gd name="connsiteY3" fmla="*/ 1567813 h 2034540"/>
                  <a:gd name="connsiteX4" fmla="*/ 1709738 w 2565081"/>
                  <a:gd name="connsiteY4" fmla="*/ 1567815 h 2034540"/>
                  <a:gd name="connsiteX5" fmla="*/ 855346 w 2565081"/>
                  <a:gd name="connsiteY5" fmla="*/ 2034540 h 2034540"/>
                  <a:gd name="connsiteX6" fmla="*/ 0 w 2565081"/>
                  <a:gd name="connsiteY6" fmla="*/ 1567815 h 2034540"/>
                  <a:gd name="connsiteX7" fmla="*/ 855345 w 2565081"/>
                  <a:gd name="connsiteY7" fmla="*/ 1100139 h 2034540"/>
                  <a:gd name="connsiteX8" fmla="*/ 855343 w 2565081"/>
                  <a:gd name="connsiteY8" fmla="*/ 1100138 h 2034540"/>
                  <a:gd name="connsiteX9" fmla="*/ 855343 w 2565081"/>
                  <a:gd name="connsiteY9" fmla="*/ 2 h 2034540"/>
                  <a:gd name="connsiteX10" fmla="*/ 855343 w 2565081"/>
                  <a:gd name="connsiteY10" fmla="*/ 0 h 2034540"/>
                  <a:gd name="connsiteX11" fmla="*/ 855345 w 2565081"/>
                  <a:gd name="connsiteY11" fmla="*/ 1 h 2034540"/>
                  <a:gd name="connsiteX0" fmla="*/ 1709736 w 1709737"/>
                  <a:gd name="connsiteY0" fmla="*/ 466727 h 2034540"/>
                  <a:gd name="connsiteX1" fmla="*/ 1709734 w 1709737"/>
                  <a:gd name="connsiteY1" fmla="*/ 466726 h 2034540"/>
                  <a:gd name="connsiteX2" fmla="*/ 1709734 w 1709737"/>
                  <a:gd name="connsiteY2" fmla="*/ 1567813 h 2034540"/>
                  <a:gd name="connsiteX3" fmla="*/ 1709738 w 1709737"/>
                  <a:gd name="connsiteY3" fmla="*/ 1567815 h 2034540"/>
                  <a:gd name="connsiteX4" fmla="*/ 855346 w 1709737"/>
                  <a:gd name="connsiteY4" fmla="*/ 2034540 h 2034540"/>
                  <a:gd name="connsiteX5" fmla="*/ 0 w 1709737"/>
                  <a:gd name="connsiteY5" fmla="*/ 1567815 h 2034540"/>
                  <a:gd name="connsiteX6" fmla="*/ 855345 w 1709737"/>
                  <a:gd name="connsiteY6" fmla="*/ 1100139 h 2034540"/>
                  <a:gd name="connsiteX7" fmla="*/ 855343 w 1709737"/>
                  <a:gd name="connsiteY7" fmla="*/ 1100138 h 2034540"/>
                  <a:gd name="connsiteX8" fmla="*/ 855343 w 1709737"/>
                  <a:gd name="connsiteY8" fmla="*/ 2 h 2034540"/>
                  <a:gd name="connsiteX9" fmla="*/ 855343 w 1709737"/>
                  <a:gd name="connsiteY9" fmla="*/ 0 h 2034540"/>
                  <a:gd name="connsiteX10" fmla="*/ 855345 w 1709737"/>
                  <a:gd name="connsiteY10" fmla="*/ 1 h 2034540"/>
                  <a:gd name="connsiteX0" fmla="*/ 1709736 w 1709738"/>
                  <a:gd name="connsiteY0" fmla="*/ 466727 h 2034540"/>
                  <a:gd name="connsiteX1" fmla="*/ 1709734 w 1709738"/>
                  <a:gd name="connsiteY1" fmla="*/ 1567813 h 2034540"/>
                  <a:gd name="connsiteX2" fmla="*/ 1709738 w 1709738"/>
                  <a:gd name="connsiteY2" fmla="*/ 1567815 h 2034540"/>
                  <a:gd name="connsiteX3" fmla="*/ 855346 w 1709738"/>
                  <a:gd name="connsiteY3" fmla="*/ 2034540 h 2034540"/>
                  <a:gd name="connsiteX4" fmla="*/ 0 w 1709738"/>
                  <a:gd name="connsiteY4" fmla="*/ 1567815 h 2034540"/>
                  <a:gd name="connsiteX5" fmla="*/ 855345 w 1709738"/>
                  <a:gd name="connsiteY5" fmla="*/ 1100139 h 2034540"/>
                  <a:gd name="connsiteX6" fmla="*/ 855343 w 1709738"/>
                  <a:gd name="connsiteY6" fmla="*/ 1100138 h 2034540"/>
                  <a:gd name="connsiteX7" fmla="*/ 855343 w 1709738"/>
                  <a:gd name="connsiteY7" fmla="*/ 2 h 2034540"/>
                  <a:gd name="connsiteX8" fmla="*/ 855343 w 1709738"/>
                  <a:gd name="connsiteY8" fmla="*/ 0 h 2034540"/>
                  <a:gd name="connsiteX9" fmla="*/ 855345 w 1709738"/>
                  <a:gd name="connsiteY9" fmla="*/ 1 h 2034540"/>
                  <a:gd name="connsiteX0" fmla="*/ 1709736 w 1709736"/>
                  <a:gd name="connsiteY0" fmla="*/ 466727 h 2034540"/>
                  <a:gd name="connsiteX1" fmla="*/ 1709734 w 1709736"/>
                  <a:gd name="connsiteY1" fmla="*/ 1567813 h 2034540"/>
                  <a:gd name="connsiteX2" fmla="*/ 855346 w 1709736"/>
                  <a:gd name="connsiteY2" fmla="*/ 2034540 h 2034540"/>
                  <a:gd name="connsiteX3" fmla="*/ 0 w 1709736"/>
                  <a:gd name="connsiteY3" fmla="*/ 1567815 h 2034540"/>
                  <a:gd name="connsiteX4" fmla="*/ 855345 w 1709736"/>
                  <a:gd name="connsiteY4" fmla="*/ 1100139 h 2034540"/>
                  <a:gd name="connsiteX5" fmla="*/ 855343 w 1709736"/>
                  <a:gd name="connsiteY5" fmla="*/ 1100138 h 2034540"/>
                  <a:gd name="connsiteX6" fmla="*/ 855343 w 1709736"/>
                  <a:gd name="connsiteY6" fmla="*/ 2 h 2034540"/>
                  <a:gd name="connsiteX7" fmla="*/ 855343 w 1709736"/>
                  <a:gd name="connsiteY7" fmla="*/ 0 h 2034540"/>
                  <a:gd name="connsiteX8" fmla="*/ 855345 w 1709736"/>
                  <a:gd name="connsiteY8" fmla="*/ 1 h 2034540"/>
                  <a:gd name="connsiteX0" fmla="*/ 1709734 w 1709734"/>
                  <a:gd name="connsiteY0" fmla="*/ 1567813 h 2034540"/>
                  <a:gd name="connsiteX1" fmla="*/ 855346 w 1709734"/>
                  <a:gd name="connsiteY1" fmla="*/ 2034540 h 2034540"/>
                  <a:gd name="connsiteX2" fmla="*/ 0 w 1709734"/>
                  <a:gd name="connsiteY2" fmla="*/ 1567815 h 2034540"/>
                  <a:gd name="connsiteX3" fmla="*/ 855345 w 1709734"/>
                  <a:gd name="connsiteY3" fmla="*/ 1100139 h 2034540"/>
                  <a:gd name="connsiteX4" fmla="*/ 855343 w 1709734"/>
                  <a:gd name="connsiteY4" fmla="*/ 1100138 h 2034540"/>
                  <a:gd name="connsiteX5" fmla="*/ 855343 w 1709734"/>
                  <a:gd name="connsiteY5" fmla="*/ 2 h 2034540"/>
                  <a:gd name="connsiteX6" fmla="*/ 855343 w 1709734"/>
                  <a:gd name="connsiteY6" fmla="*/ 0 h 2034540"/>
                  <a:gd name="connsiteX7" fmla="*/ 855345 w 1709734"/>
                  <a:gd name="connsiteY7" fmla="*/ 1 h 2034540"/>
                  <a:gd name="connsiteX0" fmla="*/ 855346 w 855346"/>
                  <a:gd name="connsiteY0" fmla="*/ 2034540 h 2034540"/>
                  <a:gd name="connsiteX1" fmla="*/ 0 w 855346"/>
                  <a:gd name="connsiteY1" fmla="*/ 1567815 h 2034540"/>
                  <a:gd name="connsiteX2" fmla="*/ 855345 w 855346"/>
                  <a:gd name="connsiteY2" fmla="*/ 1100139 h 2034540"/>
                  <a:gd name="connsiteX3" fmla="*/ 855343 w 855346"/>
                  <a:gd name="connsiteY3" fmla="*/ 1100138 h 2034540"/>
                  <a:gd name="connsiteX4" fmla="*/ 855343 w 855346"/>
                  <a:gd name="connsiteY4" fmla="*/ 2 h 2034540"/>
                  <a:gd name="connsiteX5" fmla="*/ 855343 w 855346"/>
                  <a:gd name="connsiteY5" fmla="*/ 0 h 2034540"/>
                  <a:gd name="connsiteX6" fmla="*/ 855345 w 855346"/>
                  <a:gd name="connsiteY6" fmla="*/ 1 h 20345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55346" h="2034540">
                    <a:moveTo>
                      <a:pt x="855346" y="2034540"/>
                    </a:moveTo>
                    <a:lnTo>
                      <a:pt x="0" y="1567815"/>
                    </a:lnTo>
                    <a:lnTo>
                      <a:pt x="855345" y="1100139"/>
                    </a:lnTo>
                    <a:cubicBezTo>
                      <a:pt x="855344" y="1100139"/>
                      <a:pt x="855344" y="1100138"/>
                      <a:pt x="855343" y="1100138"/>
                    </a:cubicBezTo>
                    <a:lnTo>
                      <a:pt x="855343" y="2"/>
                    </a:lnTo>
                    <a:lnTo>
                      <a:pt x="855343" y="0"/>
                    </a:lnTo>
                    <a:cubicBezTo>
                      <a:pt x="855344" y="0"/>
                      <a:pt x="855344" y="1"/>
                      <a:pt x="855345" y="1"/>
                    </a:cubicBezTo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cxnSp>
            <p:nvCxnSpPr>
              <p:cNvPr id="54" name="Straight Connector 53">
                <a:extLst>
                  <a:ext uri="{FF2B5EF4-FFF2-40B4-BE49-F238E27FC236}">
                    <a16:creationId xmlns:a16="http://schemas.microsoft.com/office/drawing/2014/main" id="{FF9C9FB6-79F2-41F1-872D-2184B91C8E00}"/>
                  </a:ext>
                </a:extLst>
              </p:cNvPr>
              <p:cNvCxnSpPr/>
              <p:nvPr/>
            </p:nvCxnSpPr>
            <p:spPr bwMode="ltGray">
              <a:xfrm>
                <a:off x="9981203" y="5098858"/>
                <a:ext cx="733213" cy="400531"/>
              </a:xfrm>
              <a:prstGeom prst="line">
                <a:avLst/>
              </a:pr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cxn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4577AEC4-9502-4D2D-B373-2F1CB4EFF9B8}"/>
                </a:ext>
              </a:extLst>
            </p:cNvPr>
            <p:cNvGrpSpPr/>
            <p:nvPr userDrawn="1"/>
          </p:nvGrpSpPr>
          <p:grpSpPr bwMode="ltGray">
            <a:xfrm>
              <a:off x="7545167" y="-21839"/>
              <a:ext cx="1192433" cy="1098538"/>
              <a:chOff x="7545167" y="-9139"/>
              <a:chExt cx="1192433" cy="1098538"/>
            </a:xfrm>
          </p:grpSpPr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713EA48F-163A-410A-8C97-A08AA1B2EE50}"/>
                  </a:ext>
                </a:extLst>
              </p:cNvPr>
              <p:cNvSpPr/>
              <p:nvPr userDrawn="1"/>
            </p:nvSpPr>
            <p:spPr bwMode="ltGray">
              <a:xfrm>
                <a:off x="7550108" y="-9139"/>
                <a:ext cx="591604" cy="774738"/>
              </a:xfrm>
              <a:custGeom>
                <a:avLst/>
                <a:gdLst>
                  <a:gd name="connsiteX0" fmla="*/ 24121 w 591604"/>
                  <a:gd name="connsiteY0" fmla="*/ 0 h 774738"/>
                  <a:gd name="connsiteX1" fmla="*/ 591604 w 591604"/>
                  <a:gd name="connsiteY1" fmla="*/ 0 h 774738"/>
                  <a:gd name="connsiteX2" fmla="*/ 591604 w 591604"/>
                  <a:gd name="connsiteY2" fmla="*/ 451265 h 774738"/>
                  <a:gd name="connsiteX3" fmla="*/ 0 w 591604"/>
                  <a:gd name="connsiteY3" fmla="*/ 774738 h 774738"/>
                  <a:gd name="connsiteX4" fmla="*/ 0 w 591604"/>
                  <a:gd name="connsiteY4" fmla="*/ 13162 h 77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1604" h="774738">
                    <a:moveTo>
                      <a:pt x="24121" y="0"/>
                    </a:moveTo>
                    <a:lnTo>
                      <a:pt x="591604" y="0"/>
                    </a:lnTo>
                    <a:lnTo>
                      <a:pt x="591604" y="451265"/>
                    </a:lnTo>
                    <a:lnTo>
                      <a:pt x="0" y="774738"/>
                    </a:lnTo>
                    <a:lnTo>
                      <a:pt x="0" y="13162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noAutofit/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3E1E199B-B230-4884-9F60-9B781B11B8FF}"/>
                  </a:ext>
                </a:extLst>
              </p:cNvPr>
              <p:cNvSpPr/>
              <p:nvPr userDrawn="1"/>
            </p:nvSpPr>
            <p:spPr bwMode="ltGray">
              <a:xfrm>
                <a:off x="8141712" y="-9139"/>
                <a:ext cx="590944" cy="774738"/>
              </a:xfrm>
              <a:custGeom>
                <a:avLst/>
                <a:gdLst>
                  <a:gd name="connsiteX0" fmla="*/ 0 w 590944"/>
                  <a:gd name="connsiteY0" fmla="*/ 0 h 774738"/>
                  <a:gd name="connsiteX1" fmla="*/ 566850 w 590944"/>
                  <a:gd name="connsiteY1" fmla="*/ 0 h 774738"/>
                  <a:gd name="connsiteX2" fmla="*/ 590944 w 590944"/>
                  <a:gd name="connsiteY2" fmla="*/ 13162 h 774738"/>
                  <a:gd name="connsiteX3" fmla="*/ 590944 w 590944"/>
                  <a:gd name="connsiteY3" fmla="*/ 774738 h 774738"/>
                  <a:gd name="connsiteX4" fmla="*/ 0 w 590944"/>
                  <a:gd name="connsiteY4" fmla="*/ 451265 h 77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0944" h="774738">
                    <a:moveTo>
                      <a:pt x="0" y="0"/>
                    </a:moveTo>
                    <a:lnTo>
                      <a:pt x="566850" y="0"/>
                    </a:lnTo>
                    <a:lnTo>
                      <a:pt x="590944" y="13162"/>
                    </a:lnTo>
                    <a:lnTo>
                      <a:pt x="590944" y="774738"/>
                    </a:lnTo>
                    <a:lnTo>
                      <a:pt x="0" y="451265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noAutofit/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FB98E4A3-2599-4DEB-8ECC-F004500FBF6A}"/>
                  </a:ext>
                </a:extLst>
              </p:cNvPr>
              <p:cNvSpPr/>
              <p:nvPr userDrawn="1"/>
            </p:nvSpPr>
            <p:spPr bwMode="ltGray">
              <a:xfrm>
                <a:off x="7545167" y="437185"/>
                <a:ext cx="1192433" cy="65221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2489" y="7144"/>
                    </a:moveTo>
                    <a:lnTo>
                      <a:pt x="7144" y="474821"/>
                    </a:lnTo>
                    <a:lnTo>
                      <a:pt x="862489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D6B74F55-4583-4B26-A4E0-71C00B14AFF6}"/>
                </a:ext>
              </a:extLst>
            </p:cNvPr>
            <p:cNvGrpSpPr/>
            <p:nvPr userDrawn="1"/>
          </p:nvGrpSpPr>
          <p:grpSpPr bwMode="ltGray">
            <a:xfrm>
              <a:off x="6256117" y="5896894"/>
              <a:ext cx="1057910" cy="971314"/>
              <a:chOff x="6256117" y="5896894"/>
              <a:chExt cx="1057910" cy="971314"/>
            </a:xfrm>
          </p:grpSpPr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FC4D1900-D812-4B27-AC50-B2795AD953C3}"/>
                  </a:ext>
                </a:extLst>
              </p:cNvPr>
              <p:cNvSpPr/>
              <p:nvPr userDrawn="1"/>
            </p:nvSpPr>
            <p:spPr bwMode="ltGray">
              <a:xfrm>
                <a:off x="6256117" y="5896894"/>
                <a:ext cx="532466" cy="971314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483ECFC2-9749-4525-973B-EAA0BC0FC62B}"/>
                  </a:ext>
                </a:extLst>
              </p:cNvPr>
              <p:cNvSpPr/>
              <p:nvPr userDrawn="1"/>
            </p:nvSpPr>
            <p:spPr bwMode="ltGray">
              <a:xfrm>
                <a:off x="6781561" y="5896894"/>
                <a:ext cx="532466" cy="971314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1536" y="1574959"/>
                    </a:lnTo>
                    <a:lnTo>
                      <a:pt x="861536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0A3ABF7E-B2D4-4B7A-9B6E-0EB3223E4EE4}"/>
                  </a:ext>
                </a:extLst>
              </p:cNvPr>
              <p:cNvSpPr/>
              <p:nvPr userDrawn="1"/>
            </p:nvSpPr>
            <p:spPr bwMode="ltGray">
              <a:xfrm>
                <a:off x="6260506" y="6577107"/>
                <a:ext cx="1050305" cy="287297"/>
              </a:xfrm>
              <a:custGeom>
                <a:avLst/>
                <a:gdLst>
                  <a:gd name="connsiteX0" fmla="*/ 855344 w 1709736"/>
                  <a:gd name="connsiteY0" fmla="*/ 934401 h 1083252"/>
                  <a:gd name="connsiteX1" fmla="*/ 1709736 w 1709736"/>
                  <a:gd name="connsiteY1" fmla="*/ 467676 h 1083252"/>
                  <a:gd name="connsiteX2" fmla="*/ 855344 w 1709736"/>
                  <a:gd name="connsiteY2" fmla="*/ -1 h 1083252"/>
                  <a:gd name="connsiteX3" fmla="*/ -1 w 1709736"/>
                  <a:gd name="connsiteY3" fmla="*/ 467676 h 1083252"/>
                  <a:gd name="connsiteX4" fmla="*/ 1004194 w 1709736"/>
                  <a:gd name="connsiteY4" fmla="*/ 1083251 h 1083252"/>
                  <a:gd name="connsiteX0" fmla="*/ 855346 w 1709738"/>
                  <a:gd name="connsiteY0" fmla="*/ 934403 h 934403"/>
                  <a:gd name="connsiteX1" fmla="*/ 1709738 w 1709738"/>
                  <a:gd name="connsiteY1" fmla="*/ 467678 h 934403"/>
                  <a:gd name="connsiteX2" fmla="*/ 855346 w 1709738"/>
                  <a:gd name="connsiteY2" fmla="*/ 1 h 934403"/>
                  <a:gd name="connsiteX3" fmla="*/ 1 w 1709738"/>
                  <a:gd name="connsiteY3" fmla="*/ 467678 h 934403"/>
                  <a:gd name="connsiteX0" fmla="*/ 1709736 w 1709736"/>
                  <a:gd name="connsiteY0" fmla="*/ 467676 h 467676"/>
                  <a:gd name="connsiteX1" fmla="*/ 855344 w 1709736"/>
                  <a:gd name="connsiteY1" fmla="*/ -1 h 467676"/>
                  <a:gd name="connsiteX2" fmla="*/ -1 w 1709736"/>
                  <a:gd name="connsiteY2" fmla="*/ 467676 h 467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709736" h="467676">
                    <a:moveTo>
                      <a:pt x="1709736" y="467676"/>
                    </a:moveTo>
                    <a:lnTo>
                      <a:pt x="855344" y="-1"/>
                    </a:lnTo>
                    <a:lnTo>
                      <a:pt x="-1" y="467676"/>
                    </a:lnTo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159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84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&amp; Non-bullet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4B655BA-10A4-4A57-89DB-CFFBE1CA1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586390" y="1434370"/>
            <a:ext cx="11018520" cy="2308324"/>
          </a:xfrm>
        </p:spPr>
        <p:txBody>
          <a:bodyPr wrap="square">
            <a:spAutoFit/>
          </a:bodyPr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32994794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905">
          <p15:clr>
            <a:srgbClr val="5ACBF0"/>
          </p15:clr>
        </p15:guide>
        <p15:guide id="4" orient="horz" pos="1272">
          <p15:clr>
            <a:srgbClr val="5ACBF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CFEFD-88E5-4869-B5C3-1611B0B50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84200" y="1435497"/>
            <a:ext cx="11018520" cy="230832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1206572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2" orient="horz" pos="1272">
          <p15:clr>
            <a:srgbClr val="5ACBF0"/>
          </p15:clr>
        </p15:guide>
        <p15:guide id="3" orient="horz" pos="288">
          <p15:clr>
            <a:srgbClr val="5ACBF0"/>
          </p15:clr>
        </p15:guide>
        <p15:guide id="5" orient="horz" pos="904">
          <p15:clr>
            <a:srgbClr val="5ACBF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Non-bullet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6633-3E8D-4CF4-A5D4-D4E9D88A6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584200" y="1435100"/>
            <a:ext cx="5212080" cy="1649682"/>
          </a:xfrm>
        </p:spPr>
        <p:txBody>
          <a:bodyPr wrap="square">
            <a:spAutoFit/>
          </a:bodyPr>
          <a:lstStyle>
            <a:lvl1pPr marL="0" indent="0">
              <a:spcBef>
                <a:spcPts val="1224"/>
              </a:spcBef>
              <a:buClr>
                <a:schemeClr val="tx1"/>
              </a:buClr>
              <a:buFont typeface="Wingdings" panose="05000000000000000000" pitchFamily="2" charset="2"/>
              <a:buNone/>
              <a:defRPr sz="2800" b="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255588" indent="0">
              <a:buFont typeface="Wingdings" panose="05000000000000000000" pitchFamily="2" charset="2"/>
              <a:buNone/>
              <a:defRPr sz="2000" b="0"/>
            </a:lvl2pPr>
            <a:lvl3pPr marL="450850" indent="0">
              <a:buFont typeface="Wingdings" panose="05000000000000000000" pitchFamily="2" charset="2"/>
              <a:buNone/>
              <a:tabLst/>
              <a:defRPr sz="1600" b="0"/>
            </a:lvl3pPr>
            <a:lvl4pPr marL="652462" indent="0">
              <a:buFont typeface="Wingdings" panose="05000000000000000000" pitchFamily="2" charset="2"/>
              <a:buNone/>
              <a:defRPr sz="1400" b="0"/>
            </a:lvl4pPr>
            <a:lvl5pPr marL="854075" indent="0">
              <a:buFont typeface="Wingdings" panose="05000000000000000000" pitchFamily="2" charset="2"/>
              <a:buNone/>
              <a:tabLst/>
              <a:defRPr sz="1400" b="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8E9CDCB4-03E1-4763-B83E-A1334BCDB0C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97171" y="1435100"/>
            <a:ext cx="5212080" cy="1649682"/>
          </a:xfrm>
        </p:spPr>
        <p:txBody>
          <a:bodyPr wrap="square">
            <a:spAutoFit/>
          </a:bodyPr>
          <a:lstStyle>
            <a:lvl1pPr marL="0" indent="0">
              <a:spcBef>
                <a:spcPts val="1224"/>
              </a:spcBef>
              <a:buClr>
                <a:schemeClr val="tx1"/>
              </a:buClr>
              <a:buFont typeface="Wingdings" panose="05000000000000000000" pitchFamily="2" charset="2"/>
              <a:buNone/>
              <a:defRPr sz="2800" b="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255588" indent="0">
              <a:buFont typeface="Wingdings" panose="05000000000000000000" pitchFamily="2" charset="2"/>
              <a:buNone/>
              <a:defRPr sz="2000" b="0"/>
            </a:lvl2pPr>
            <a:lvl3pPr marL="450850" indent="0">
              <a:buFont typeface="Wingdings" panose="05000000000000000000" pitchFamily="2" charset="2"/>
              <a:buNone/>
              <a:tabLst/>
              <a:defRPr sz="1600" b="0"/>
            </a:lvl3pPr>
            <a:lvl4pPr marL="652462" indent="0">
              <a:buFont typeface="Wingdings" panose="05000000000000000000" pitchFamily="2" charset="2"/>
              <a:buNone/>
              <a:defRPr sz="1400" b="0"/>
            </a:lvl4pPr>
            <a:lvl5pPr marL="854075" indent="0">
              <a:buFont typeface="Wingdings" panose="05000000000000000000" pitchFamily="2" charset="2"/>
              <a:buNone/>
              <a:tabLst/>
              <a:defRPr sz="1400" b="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7811709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1272">
          <p15:clr>
            <a:srgbClr val="5ACBF0"/>
          </p15:clr>
        </p15:guide>
        <p15:guide id="3" orient="horz" pos="904">
          <p15:clr>
            <a:srgbClr val="5ACBF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Bullet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E2550-DA43-453C-A328-33C740E65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584200" y="1437481"/>
            <a:ext cx="5212080" cy="1649682"/>
          </a:xfrm>
        </p:spPr>
        <p:txBody>
          <a:bodyPr wrap="square">
            <a:spAutoFit/>
          </a:bodyPr>
          <a:lstStyle>
            <a:lvl1pPr marL="231775" indent="-231775">
              <a:spcBef>
                <a:spcPts val="1224"/>
              </a:spcBef>
              <a:buClr>
                <a:schemeClr val="tx1"/>
              </a:buClr>
              <a:buFont typeface="Wingdings" panose="05000000000000000000" pitchFamily="2" charset="2"/>
              <a:buChar char=""/>
              <a:defRPr sz="2800" b="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427038" indent="-171450">
              <a:buFont typeface="Wingdings" panose="05000000000000000000" pitchFamily="2" charset="2"/>
              <a:buChar char=""/>
              <a:defRPr sz="2000" b="0"/>
            </a:lvl2pPr>
            <a:lvl3pPr marL="639763" indent="-188913">
              <a:buFont typeface="Wingdings" panose="05000000000000000000" pitchFamily="2" charset="2"/>
              <a:buChar char=""/>
              <a:tabLst/>
              <a:defRPr sz="1600" b="0"/>
            </a:lvl3pPr>
            <a:lvl4pPr marL="828675" indent="-176213">
              <a:buFont typeface="Wingdings" panose="05000000000000000000" pitchFamily="2" charset="2"/>
              <a:buChar char=""/>
              <a:defRPr sz="1400" b="0"/>
            </a:lvl4pPr>
            <a:lvl5pPr marL="1023938" indent="-169863">
              <a:buFont typeface="Wingdings" panose="05000000000000000000" pitchFamily="2" charset="2"/>
              <a:buChar char=""/>
              <a:tabLst/>
              <a:defRPr sz="1400" b="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85278796-7B84-4D67-88CD-BF78BB06D21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89914" y="1437481"/>
            <a:ext cx="5212080" cy="1649682"/>
          </a:xfrm>
        </p:spPr>
        <p:txBody>
          <a:bodyPr wrap="square">
            <a:spAutoFit/>
          </a:bodyPr>
          <a:lstStyle>
            <a:lvl1pPr marL="231775" indent="-231775">
              <a:spcBef>
                <a:spcPts val="1224"/>
              </a:spcBef>
              <a:buClr>
                <a:schemeClr val="tx1"/>
              </a:buClr>
              <a:buFont typeface="Wingdings" panose="05000000000000000000" pitchFamily="2" charset="2"/>
              <a:buChar char=""/>
              <a:defRPr sz="2800" b="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427038" indent="-171450">
              <a:buFont typeface="Wingdings" panose="05000000000000000000" pitchFamily="2" charset="2"/>
              <a:buChar char=""/>
              <a:defRPr sz="2000" b="0"/>
            </a:lvl2pPr>
            <a:lvl3pPr marL="639763" indent="-188913">
              <a:buFont typeface="Wingdings" panose="05000000000000000000" pitchFamily="2" charset="2"/>
              <a:buChar char=""/>
              <a:tabLst/>
              <a:defRPr sz="1600" b="0"/>
            </a:lvl3pPr>
            <a:lvl4pPr marL="828675" indent="-176213">
              <a:buFont typeface="Wingdings" panose="05000000000000000000" pitchFamily="2" charset="2"/>
              <a:buChar char=""/>
              <a:defRPr sz="1400" b="0"/>
            </a:lvl4pPr>
            <a:lvl5pPr marL="1023938" indent="-169863">
              <a:buFont typeface="Wingdings" panose="05000000000000000000" pitchFamily="2" charset="2"/>
              <a:buChar char=""/>
              <a:tabLst/>
              <a:defRPr sz="1400" b="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44880313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1276">
          <p15:clr>
            <a:srgbClr val="5ACBF0"/>
          </p15:clr>
        </p15:guide>
        <p15:guide id="3" orient="horz" pos="904">
          <p15:clr>
            <a:srgbClr val="5ACBF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754DF-CB0E-46F9-AA3C-00BC673EB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29064389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3" orient="horz" pos="900">
          <p15:clr>
            <a:srgbClr val="5ACBF0"/>
          </p15:clr>
        </p15:guide>
        <p15:guide id="4" orient="horz" pos="1276">
          <p15:clr>
            <a:srgbClr val="5ACBF0"/>
          </p15:clr>
        </p15:guide>
        <p15:guide id="5" orient="horz" pos="288">
          <p15:clr>
            <a:srgbClr val="5ACBF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with gr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D31026A-4A74-439D-A8F5-DB82A03E7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85530249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 title - half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4B2500C4-B436-4E3A-8A91-A02448A77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457200"/>
            <a:ext cx="5508419" cy="372410"/>
          </a:xfrm>
        </p:spPr>
        <p:txBody>
          <a:bodyPr tIns="64008"/>
          <a:lstStyle>
            <a:lvl1pPr>
              <a:defRPr sz="2000" spc="0">
                <a:latin typeface="+mj-lt"/>
                <a:cs typeface="Segoe UI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53685367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Square Photo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54">
            <a:extLst>
              <a:ext uri="{FF2B5EF4-FFF2-40B4-BE49-F238E27FC236}">
                <a16:creationId xmlns:a16="http://schemas.microsoft.com/office/drawing/2014/main" id="{200F7B6E-608C-4712-A939-BEBE059E295A}"/>
              </a:ext>
            </a:extLst>
          </p:cNvPr>
          <p:cNvGrpSpPr/>
          <p:nvPr userDrawn="1"/>
        </p:nvGrpSpPr>
        <p:grpSpPr bwMode="ltGray">
          <a:xfrm>
            <a:off x="6256117" y="-21839"/>
            <a:ext cx="5932086" cy="6890047"/>
            <a:chOff x="6256117" y="-21839"/>
            <a:chExt cx="5932086" cy="6890047"/>
          </a:xfrm>
        </p:grpSpPr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6DC5E8A2-8275-4F90-BA55-9B66D81C4A9F}"/>
                </a:ext>
              </a:extLst>
            </p:cNvPr>
            <p:cNvGrpSpPr/>
            <p:nvPr userDrawn="1"/>
          </p:nvGrpSpPr>
          <p:grpSpPr bwMode="ltGray">
            <a:xfrm>
              <a:off x="8507413" y="1457714"/>
              <a:ext cx="3680790" cy="5392441"/>
              <a:chOff x="8507413" y="1457714"/>
              <a:chExt cx="3680790" cy="5392441"/>
            </a:xfrm>
          </p:grpSpPr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6C563208-4732-48A3-81E6-533A2E2DD538}"/>
                  </a:ext>
                </a:extLst>
              </p:cNvPr>
              <p:cNvSpPr/>
              <p:nvPr/>
            </p:nvSpPr>
            <p:spPr bwMode="ltGray">
              <a:xfrm>
                <a:off x="8507413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DD0ADC22-C4D5-4BE8-99A8-91566ADDBF50}"/>
                  </a:ext>
                </a:extLst>
              </p:cNvPr>
              <p:cNvSpPr/>
              <p:nvPr/>
            </p:nvSpPr>
            <p:spPr bwMode="ltGray">
              <a:xfrm>
                <a:off x="9241444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1536" y="1574959"/>
                    </a:lnTo>
                    <a:lnTo>
                      <a:pt x="861536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91C4D457-0F93-4853-AB02-01C200DE6658}"/>
                  </a:ext>
                </a:extLst>
              </p:cNvPr>
              <p:cNvSpPr/>
              <p:nvPr/>
            </p:nvSpPr>
            <p:spPr bwMode="ltGray">
              <a:xfrm>
                <a:off x="8507413" y="3747272"/>
                <a:ext cx="1479509" cy="80923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2489" y="7144"/>
                    </a:moveTo>
                    <a:lnTo>
                      <a:pt x="7144" y="474821"/>
                    </a:lnTo>
                    <a:lnTo>
                      <a:pt x="862489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E8D605B0-4DEE-4101-AC83-CD1D15D14DB9}"/>
                  </a:ext>
                </a:extLst>
              </p:cNvPr>
              <p:cNvSpPr/>
              <p:nvPr/>
            </p:nvSpPr>
            <p:spPr bwMode="ltGray">
              <a:xfrm>
                <a:off x="8507413" y="5493257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8234"/>
                    </a:moveTo>
                    <a:lnTo>
                      <a:pt x="7144" y="1574959"/>
                    </a:lnTo>
                    <a:lnTo>
                      <a:pt x="7144" y="474821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2EF14ED5-2275-4C01-96DD-1D24FE9FD6EE}"/>
                  </a:ext>
                </a:extLst>
              </p:cNvPr>
              <p:cNvSpPr/>
              <p:nvPr/>
            </p:nvSpPr>
            <p:spPr bwMode="ltGray">
              <a:xfrm>
                <a:off x="9241444" y="5493257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8234"/>
                    </a:moveTo>
                    <a:lnTo>
                      <a:pt x="861536" y="1574959"/>
                    </a:lnTo>
                    <a:lnTo>
                      <a:pt x="861536" y="474821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F31E8C76-6A67-4E1C-BCC4-8D2ABCC0212A}"/>
                  </a:ext>
                </a:extLst>
              </p:cNvPr>
              <p:cNvSpPr/>
              <p:nvPr/>
            </p:nvSpPr>
            <p:spPr bwMode="ltGray">
              <a:xfrm>
                <a:off x="8513545" y="6444311"/>
                <a:ext cx="1467248" cy="400530"/>
              </a:xfrm>
              <a:custGeom>
                <a:avLst/>
                <a:gdLst>
                  <a:gd name="connsiteX0" fmla="*/ 855345 w 1709736"/>
                  <a:gd name="connsiteY0" fmla="*/ 934403 h 1040954"/>
                  <a:gd name="connsiteX1" fmla="*/ 1709737 w 1709736"/>
                  <a:gd name="connsiteY1" fmla="*/ 466725 h 1040954"/>
                  <a:gd name="connsiteX2" fmla="*/ 855345 w 1709736"/>
                  <a:gd name="connsiteY2" fmla="*/ 0 h 1040954"/>
                  <a:gd name="connsiteX3" fmla="*/ 0 w 1709736"/>
                  <a:gd name="connsiteY3" fmla="*/ 466725 h 1040954"/>
                  <a:gd name="connsiteX4" fmla="*/ 961897 w 1709736"/>
                  <a:gd name="connsiteY4" fmla="*/ 1040955 h 1040954"/>
                  <a:gd name="connsiteX0" fmla="*/ 855345 w 1709737"/>
                  <a:gd name="connsiteY0" fmla="*/ 934403 h 934403"/>
                  <a:gd name="connsiteX1" fmla="*/ 1709737 w 1709737"/>
                  <a:gd name="connsiteY1" fmla="*/ 466725 h 934403"/>
                  <a:gd name="connsiteX2" fmla="*/ 855345 w 1709737"/>
                  <a:gd name="connsiteY2" fmla="*/ 0 h 934403"/>
                  <a:gd name="connsiteX3" fmla="*/ 0 w 1709737"/>
                  <a:gd name="connsiteY3" fmla="*/ 466725 h 934403"/>
                  <a:gd name="connsiteX0" fmla="*/ 1709737 w 1709737"/>
                  <a:gd name="connsiteY0" fmla="*/ 466725 h 466725"/>
                  <a:gd name="connsiteX1" fmla="*/ 855345 w 1709737"/>
                  <a:gd name="connsiteY1" fmla="*/ 0 h 466725"/>
                  <a:gd name="connsiteX2" fmla="*/ 0 w 1709737"/>
                  <a:gd name="connsiteY2" fmla="*/ 466725 h 466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709737" h="466725">
                    <a:moveTo>
                      <a:pt x="1709737" y="466725"/>
                    </a:moveTo>
                    <a:lnTo>
                      <a:pt x="855345" y="0"/>
                    </a:lnTo>
                    <a:lnTo>
                      <a:pt x="0" y="466725"/>
                    </a:lnTo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9ABDD9FA-82C7-4E69-9895-354AD0BDD19E}"/>
                  </a:ext>
                </a:extLst>
              </p:cNvPr>
              <p:cNvSpPr/>
              <p:nvPr/>
            </p:nvSpPr>
            <p:spPr bwMode="ltGray">
              <a:xfrm>
                <a:off x="9241444" y="4148621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006"/>
                    </a:lnTo>
                    <a:lnTo>
                      <a:pt x="7144" y="473869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2A7CD18E-2839-44B2-9BA7-6356529D686A}"/>
                  </a:ext>
                </a:extLst>
              </p:cNvPr>
              <p:cNvSpPr/>
              <p:nvPr/>
            </p:nvSpPr>
            <p:spPr bwMode="ltGray">
              <a:xfrm>
                <a:off x="9974659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0B7E64CE-434E-410A-823C-4872E71DD278}"/>
                  </a:ext>
                </a:extLst>
              </p:cNvPr>
              <p:cNvSpPr/>
              <p:nvPr/>
            </p:nvSpPr>
            <p:spPr bwMode="ltGray">
              <a:xfrm>
                <a:off x="9247573" y="3753404"/>
                <a:ext cx="2200463" cy="2147333"/>
              </a:xfrm>
              <a:custGeom>
                <a:avLst/>
                <a:gdLst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646487 w 2564131"/>
                  <a:gd name="connsiteY7" fmla="*/ 2000030 h 2502221"/>
                  <a:gd name="connsiteX8" fmla="*/ 854393 w 2564131"/>
                  <a:gd name="connsiteY8" fmla="*/ 1567818 h 2502221"/>
                  <a:gd name="connsiteX9" fmla="*/ 1709739 w 2564131"/>
                  <a:gd name="connsiteY9" fmla="*/ 0 h 2502221"/>
                  <a:gd name="connsiteX10" fmla="*/ 2564131 w 2564131"/>
                  <a:gd name="connsiteY10" fmla="*/ 467677 h 2502221"/>
                  <a:gd name="connsiteX11" fmla="*/ 1709739 w 2564131"/>
                  <a:gd name="connsiteY11" fmla="*/ 934402 h 2502221"/>
                  <a:gd name="connsiteX12" fmla="*/ 854393 w 2564131"/>
                  <a:gd name="connsiteY12" fmla="*/ 467677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1139551 w 2564131"/>
                  <a:gd name="connsiteY8" fmla="*/ 1721386 h 2502221"/>
                  <a:gd name="connsiteX9" fmla="*/ 854393 w 2564131"/>
                  <a:gd name="connsiteY9" fmla="*/ 1567818 h 2502221"/>
                  <a:gd name="connsiteX10" fmla="*/ 854393 w 2564131"/>
                  <a:gd name="connsiteY10" fmla="*/ 467680 h 2502221"/>
                  <a:gd name="connsiteX11" fmla="*/ 1709739 w 2564131"/>
                  <a:gd name="connsiteY11" fmla="*/ 0 h 2502221"/>
                  <a:gd name="connsiteX12" fmla="*/ 2564131 w 2564131"/>
                  <a:gd name="connsiteY12" fmla="*/ 467677 h 2502221"/>
                  <a:gd name="connsiteX13" fmla="*/ 1709739 w 2564131"/>
                  <a:gd name="connsiteY13" fmla="*/ 934402 h 2502221"/>
                  <a:gd name="connsiteX14" fmla="*/ 854393 w 2564131"/>
                  <a:gd name="connsiteY14" fmla="*/ 467677 h 2502221"/>
                  <a:gd name="connsiteX15" fmla="*/ 1709739 w 2564131"/>
                  <a:gd name="connsiteY15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139551 w 2564131"/>
                  <a:gd name="connsiteY7" fmla="*/ 1721386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854393 w 2564131"/>
                  <a:gd name="connsiteY7" fmla="*/ 1567818 h 2502221"/>
                  <a:gd name="connsiteX8" fmla="*/ 854393 w 2564131"/>
                  <a:gd name="connsiteY8" fmla="*/ 467680 h 2502221"/>
                  <a:gd name="connsiteX9" fmla="*/ 1709739 w 2564131"/>
                  <a:gd name="connsiteY9" fmla="*/ 0 h 2502221"/>
                  <a:gd name="connsiteX10" fmla="*/ 2564131 w 2564131"/>
                  <a:gd name="connsiteY10" fmla="*/ 467677 h 2502221"/>
                  <a:gd name="connsiteX11" fmla="*/ 1709739 w 2564131"/>
                  <a:gd name="connsiteY11" fmla="*/ 934402 h 2502221"/>
                  <a:gd name="connsiteX12" fmla="*/ 854393 w 2564131"/>
                  <a:gd name="connsiteY12" fmla="*/ 467677 h 2502221"/>
                  <a:gd name="connsiteX13" fmla="*/ 1709739 w 2564131"/>
                  <a:gd name="connsiteY13" fmla="*/ 0 h 25022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564131" h="2502221">
                    <a:moveTo>
                      <a:pt x="854393" y="467680"/>
                    </a:moveTo>
                    <a:lnTo>
                      <a:pt x="1709737" y="934405"/>
                    </a:lnTo>
                    <a:lnTo>
                      <a:pt x="1709737" y="2034543"/>
                    </a:lnTo>
                    <a:cubicBezTo>
                      <a:pt x="1709738" y="2034543"/>
                      <a:pt x="1709738" y="2034544"/>
                      <a:pt x="1709739" y="2034544"/>
                    </a:cubicBezTo>
                    <a:lnTo>
                      <a:pt x="854393" y="2502221"/>
                    </a:lnTo>
                    <a:lnTo>
                      <a:pt x="0" y="2034544"/>
                    </a:lnTo>
                    <a:lnTo>
                      <a:pt x="854393" y="1567819"/>
                    </a:lnTo>
                    <a:lnTo>
                      <a:pt x="854393" y="1567818"/>
                    </a:lnTo>
                    <a:lnTo>
                      <a:pt x="854393" y="467680"/>
                    </a:lnTo>
                    <a:close/>
                    <a:moveTo>
                      <a:pt x="1709739" y="0"/>
                    </a:moveTo>
                    <a:lnTo>
                      <a:pt x="2564131" y="467677"/>
                    </a:lnTo>
                    <a:lnTo>
                      <a:pt x="1709739" y="934402"/>
                    </a:lnTo>
                    <a:lnTo>
                      <a:pt x="854393" y="467677"/>
                    </a:lnTo>
                    <a:lnTo>
                      <a:pt x="1709739" y="0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0D92AA81-D52A-4877-AE2C-AB5B4D374D19}"/>
                  </a:ext>
                </a:extLst>
              </p:cNvPr>
              <p:cNvSpPr/>
              <p:nvPr/>
            </p:nvSpPr>
            <p:spPr bwMode="ltGray">
              <a:xfrm>
                <a:off x="10708694" y="5092729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BE84D11A-0DE4-40A8-BB80-889FF30CCE03}"/>
                  </a:ext>
                </a:extLst>
              </p:cNvPr>
              <p:cNvSpPr/>
              <p:nvPr/>
            </p:nvSpPr>
            <p:spPr bwMode="ltGray">
              <a:xfrm>
                <a:off x="11441908" y="5092729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2489" y="1574959"/>
                    </a:lnTo>
                    <a:lnTo>
                      <a:pt x="862489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A80E0B5D-2F12-4C6E-92C5-3765C579ADE8}"/>
                  </a:ext>
                </a:extLst>
              </p:cNvPr>
              <p:cNvSpPr/>
              <p:nvPr/>
            </p:nvSpPr>
            <p:spPr bwMode="ltGray">
              <a:xfrm>
                <a:off x="10708694" y="6036831"/>
                <a:ext cx="1479509" cy="80923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1536" y="7144"/>
                    </a:moveTo>
                    <a:lnTo>
                      <a:pt x="7144" y="474821"/>
                    </a:lnTo>
                    <a:lnTo>
                      <a:pt x="861536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765DAB00-242D-4D78-B6BF-F678C14B519F}"/>
                  </a:ext>
                </a:extLst>
              </p:cNvPr>
              <p:cNvSpPr/>
              <p:nvPr/>
            </p:nvSpPr>
            <p:spPr bwMode="ltGray">
              <a:xfrm>
                <a:off x="10708694" y="1457714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959"/>
                    </a:lnTo>
                    <a:lnTo>
                      <a:pt x="7144" y="474821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D824698C-3D67-4D42-9DE6-531F5A0C7EA3}"/>
                  </a:ext>
                </a:extLst>
              </p:cNvPr>
              <p:cNvSpPr/>
              <p:nvPr/>
            </p:nvSpPr>
            <p:spPr bwMode="ltGray">
              <a:xfrm>
                <a:off x="11441908" y="1457714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2489" y="1574959"/>
                    </a:lnTo>
                    <a:lnTo>
                      <a:pt x="862489" y="474821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699246CD-F05A-4044-B7A4-384A7B272509}"/>
                  </a:ext>
                </a:extLst>
              </p:cNvPr>
              <p:cNvSpPr/>
              <p:nvPr/>
            </p:nvSpPr>
            <p:spPr bwMode="ltGray">
              <a:xfrm>
                <a:off x="10708694" y="2401820"/>
                <a:ext cx="1479509" cy="809235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1536" y="7144"/>
                    </a:moveTo>
                    <a:lnTo>
                      <a:pt x="7144" y="474821"/>
                    </a:lnTo>
                    <a:lnTo>
                      <a:pt x="861536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80" name="Freeform: Shape 79">
                <a:extLst>
                  <a:ext uri="{FF2B5EF4-FFF2-40B4-BE49-F238E27FC236}">
                    <a16:creationId xmlns:a16="http://schemas.microsoft.com/office/drawing/2014/main" id="{06930CAB-4305-4191-AD01-9D22AAD264D9}"/>
                  </a:ext>
                </a:extLst>
              </p:cNvPr>
              <p:cNvSpPr/>
              <p:nvPr/>
            </p:nvSpPr>
            <p:spPr bwMode="ltGray">
              <a:xfrm>
                <a:off x="11451715" y="2809296"/>
                <a:ext cx="734033" cy="1745983"/>
              </a:xfrm>
              <a:custGeom>
                <a:avLst/>
                <a:gdLst>
                  <a:gd name="connsiteX0" fmla="*/ 1709736 w 2565081"/>
                  <a:gd name="connsiteY0" fmla="*/ 0 h 2502215"/>
                  <a:gd name="connsiteX1" fmla="*/ 2565081 w 2565081"/>
                  <a:gd name="connsiteY1" fmla="*/ 467677 h 2502215"/>
                  <a:gd name="connsiteX2" fmla="*/ 1709736 w 2565081"/>
                  <a:gd name="connsiteY2" fmla="*/ 934402 h 2502215"/>
                  <a:gd name="connsiteX3" fmla="*/ 1709734 w 2565081"/>
                  <a:gd name="connsiteY3" fmla="*/ 934401 h 2502215"/>
                  <a:gd name="connsiteX4" fmla="*/ 1709734 w 2565081"/>
                  <a:gd name="connsiteY4" fmla="*/ 2035488 h 2502215"/>
                  <a:gd name="connsiteX5" fmla="*/ 1709738 w 2565081"/>
                  <a:gd name="connsiteY5" fmla="*/ 2035490 h 2502215"/>
                  <a:gd name="connsiteX6" fmla="*/ 855346 w 2565081"/>
                  <a:gd name="connsiteY6" fmla="*/ 2502215 h 2502215"/>
                  <a:gd name="connsiteX7" fmla="*/ 0 w 2565081"/>
                  <a:gd name="connsiteY7" fmla="*/ 2035490 h 2502215"/>
                  <a:gd name="connsiteX8" fmla="*/ 855345 w 2565081"/>
                  <a:gd name="connsiteY8" fmla="*/ 1567814 h 2502215"/>
                  <a:gd name="connsiteX9" fmla="*/ 855343 w 2565081"/>
                  <a:gd name="connsiteY9" fmla="*/ 1567813 h 2502215"/>
                  <a:gd name="connsiteX10" fmla="*/ 855343 w 2565081"/>
                  <a:gd name="connsiteY10" fmla="*/ 467677 h 2502215"/>
                  <a:gd name="connsiteX11" fmla="*/ 855343 w 2565081"/>
                  <a:gd name="connsiteY11" fmla="*/ 467675 h 2502215"/>
                  <a:gd name="connsiteX12" fmla="*/ 855345 w 2565081"/>
                  <a:gd name="connsiteY12" fmla="*/ 467676 h 2502215"/>
                  <a:gd name="connsiteX0" fmla="*/ 2565081 w 2671633"/>
                  <a:gd name="connsiteY0" fmla="*/ 467677 h 2502215"/>
                  <a:gd name="connsiteX1" fmla="*/ 1709736 w 2671633"/>
                  <a:gd name="connsiteY1" fmla="*/ 934402 h 2502215"/>
                  <a:gd name="connsiteX2" fmla="*/ 1709734 w 2671633"/>
                  <a:gd name="connsiteY2" fmla="*/ 934401 h 2502215"/>
                  <a:gd name="connsiteX3" fmla="*/ 1709734 w 2671633"/>
                  <a:gd name="connsiteY3" fmla="*/ 2035488 h 2502215"/>
                  <a:gd name="connsiteX4" fmla="*/ 1709738 w 2671633"/>
                  <a:gd name="connsiteY4" fmla="*/ 2035490 h 2502215"/>
                  <a:gd name="connsiteX5" fmla="*/ 855346 w 2671633"/>
                  <a:gd name="connsiteY5" fmla="*/ 2502215 h 2502215"/>
                  <a:gd name="connsiteX6" fmla="*/ 0 w 2671633"/>
                  <a:gd name="connsiteY6" fmla="*/ 2035490 h 2502215"/>
                  <a:gd name="connsiteX7" fmla="*/ 855345 w 2671633"/>
                  <a:gd name="connsiteY7" fmla="*/ 1567814 h 2502215"/>
                  <a:gd name="connsiteX8" fmla="*/ 855343 w 2671633"/>
                  <a:gd name="connsiteY8" fmla="*/ 1567813 h 2502215"/>
                  <a:gd name="connsiteX9" fmla="*/ 855343 w 2671633"/>
                  <a:gd name="connsiteY9" fmla="*/ 467677 h 2502215"/>
                  <a:gd name="connsiteX10" fmla="*/ 855343 w 2671633"/>
                  <a:gd name="connsiteY10" fmla="*/ 467675 h 2502215"/>
                  <a:gd name="connsiteX11" fmla="*/ 855345 w 2671633"/>
                  <a:gd name="connsiteY11" fmla="*/ 467676 h 2502215"/>
                  <a:gd name="connsiteX12" fmla="*/ 1709736 w 2671633"/>
                  <a:gd name="connsiteY12" fmla="*/ 0 h 2502215"/>
                  <a:gd name="connsiteX13" fmla="*/ 2671633 w 2671633"/>
                  <a:gd name="connsiteY13" fmla="*/ 574229 h 2502215"/>
                  <a:gd name="connsiteX0" fmla="*/ 2565081 w 2565081"/>
                  <a:gd name="connsiteY0" fmla="*/ 467677 h 2502215"/>
                  <a:gd name="connsiteX1" fmla="*/ 1709736 w 2565081"/>
                  <a:gd name="connsiteY1" fmla="*/ 934402 h 2502215"/>
                  <a:gd name="connsiteX2" fmla="*/ 1709734 w 2565081"/>
                  <a:gd name="connsiteY2" fmla="*/ 934401 h 2502215"/>
                  <a:gd name="connsiteX3" fmla="*/ 1709734 w 2565081"/>
                  <a:gd name="connsiteY3" fmla="*/ 2035488 h 2502215"/>
                  <a:gd name="connsiteX4" fmla="*/ 1709738 w 2565081"/>
                  <a:gd name="connsiteY4" fmla="*/ 2035490 h 2502215"/>
                  <a:gd name="connsiteX5" fmla="*/ 855346 w 2565081"/>
                  <a:gd name="connsiteY5" fmla="*/ 2502215 h 2502215"/>
                  <a:gd name="connsiteX6" fmla="*/ 0 w 2565081"/>
                  <a:gd name="connsiteY6" fmla="*/ 2035490 h 2502215"/>
                  <a:gd name="connsiteX7" fmla="*/ 855345 w 2565081"/>
                  <a:gd name="connsiteY7" fmla="*/ 1567814 h 2502215"/>
                  <a:gd name="connsiteX8" fmla="*/ 855343 w 2565081"/>
                  <a:gd name="connsiteY8" fmla="*/ 1567813 h 2502215"/>
                  <a:gd name="connsiteX9" fmla="*/ 855343 w 2565081"/>
                  <a:gd name="connsiteY9" fmla="*/ 467677 h 2502215"/>
                  <a:gd name="connsiteX10" fmla="*/ 855343 w 2565081"/>
                  <a:gd name="connsiteY10" fmla="*/ 467675 h 2502215"/>
                  <a:gd name="connsiteX11" fmla="*/ 855345 w 2565081"/>
                  <a:gd name="connsiteY11" fmla="*/ 467676 h 2502215"/>
                  <a:gd name="connsiteX12" fmla="*/ 1709736 w 2565081"/>
                  <a:gd name="connsiteY12" fmla="*/ 0 h 2502215"/>
                  <a:gd name="connsiteX0" fmla="*/ 2565081 w 2565081"/>
                  <a:gd name="connsiteY0" fmla="*/ 2 h 2034540"/>
                  <a:gd name="connsiteX1" fmla="*/ 1709736 w 2565081"/>
                  <a:gd name="connsiteY1" fmla="*/ 466727 h 2034540"/>
                  <a:gd name="connsiteX2" fmla="*/ 1709734 w 2565081"/>
                  <a:gd name="connsiteY2" fmla="*/ 466726 h 2034540"/>
                  <a:gd name="connsiteX3" fmla="*/ 1709734 w 2565081"/>
                  <a:gd name="connsiteY3" fmla="*/ 1567813 h 2034540"/>
                  <a:gd name="connsiteX4" fmla="*/ 1709738 w 2565081"/>
                  <a:gd name="connsiteY4" fmla="*/ 1567815 h 2034540"/>
                  <a:gd name="connsiteX5" fmla="*/ 855346 w 2565081"/>
                  <a:gd name="connsiteY5" fmla="*/ 2034540 h 2034540"/>
                  <a:gd name="connsiteX6" fmla="*/ 0 w 2565081"/>
                  <a:gd name="connsiteY6" fmla="*/ 1567815 h 2034540"/>
                  <a:gd name="connsiteX7" fmla="*/ 855345 w 2565081"/>
                  <a:gd name="connsiteY7" fmla="*/ 1100139 h 2034540"/>
                  <a:gd name="connsiteX8" fmla="*/ 855343 w 2565081"/>
                  <a:gd name="connsiteY8" fmla="*/ 1100138 h 2034540"/>
                  <a:gd name="connsiteX9" fmla="*/ 855343 w 2565081"/>
                  <a:gd name="connsiteY9" fmla="*/ 2 h 2034540"/>
                  <a:gd name="connsiteX10" fmla="*/ 855343 w 2565081"/>
                  <a:gd name="connsiteY10" fmla="*/ 0 h 2034540"/>
                  <a:gd name="connsiteX11" fmla="*/ 855345 w 2565081"/>
                  <a:gd name="connsiteY11" fmla="*/ 1 h 2034540"/>
                  <a:gd name="connsiteX0" fmla="*/ 1709736 w 1709737"/>
                  <a:gd name="connsiteY0" fmla="*/ 466727 h 2034540"/>
                  <a:gd name="connsiteX1" fmla="*/ 1709734 w 1709737"/>
                  <a:gd name="connsiteY1" fmla="*/ 466726 h 2034540"/>
                  <a:gd name="connsiteX2" fmla="*/ 1709734 w 1709737"/>
                  <a:gd name="connsiteY2" fmla="*/ 1567813 h 2034540"/>
                  <a:gd name="connsiteX3" fmla="*/ 1709738 w 1709737"/>
                  <a:gd name="connsiteY3" fmla="*/ 1567815 h 2034540"/>
                  <a:gd name="connsiteX4" fmla="*/ 855346 w 1709737"/>
                  <a:gd name="connsiteY4" fmla="*/ 2034540 h 2034540"/>
                  <a:gd name="connsiteX5" fmla="*/ 0 w 1709737"/>
                  <a:gd name="connsiteY5" fmla="*/ 1567815 h 2034540"/>
                  <a:gd name="connsiteX6" fmla="*/ 855345 w 1709737"/>
                  <a:gd name="connsiteY6" fmla="*/ 1100139 h 2034540"/>
                  <a:gd name="connsiteX7" fmla="*/ 855343 w 1709737"/>
                  <a:gd name="connsiteY7" fmla="*/ 1100138 h 2034540"/>
                  <a:gd name="connsiteX8" fmla="*/ 855343 w 1709737"/>
                  <a:gd name="connsiteY8" fmla="*/ 2 h 2034540"/>
                  <a:gd name="connsiteX9" fmla="*/ 855343 w 1709737"/>
                  <a:gd name="connsiteY9" fmla="*/ 0 h 2034540"/>
                  <a:gd name="connsiteX10" fmla="*/ 855345 w 1709737"/>
                  <a:gd name="connsiteY10" fmla="*/ 1 h 2034540"/>
                  <a:gd name="connsiteX0" fmla="*/ 1709736 w 1709738"/>
                  <a:gd name="connsiteY0" fmla="*/ 466727 h 2034540"/>
                  <a:gd name="connsiteX1" fmla="*/ 1709734 w 1709738"/>
                  <a:gd name="connsiteY1" fmla="*/ 1567813 h 2034540"/>
                  <a:gd name="connsiteX2" fmla="*/ 1709738 w 1709738"/>
                  <a:gd name="connsiteY2" fmla="*/ 1567815 h 2034540"/>
                  <a:gd name="connsiteX3" fmla="*/ 855346 w 1709738"/>
                  <a:gd name="connsiteY3" fmla="*/ 2034540 h 2034540"/>
                  <a:gd name="connsiteX4" fmla="*/ 0 w 1709738"/>
                  <a:gd name="connsiteY4" fmla="*/ 1567815 h 2034540"/>
                  <a:gd name="connsiteX5" fmla="*/ 855345 w 1709738"/>
                  <a:gd name="connsiteY5" fmla="*/ 1100139 h 2034540"/>
                  <a:gd name="connsiteX6" fmla="*/ 855343 w 1709738"/>
                  <a:gd name="connsiteY6" fmla="*/ 1100138 h 2034540"/>
                  <a:gd name="connsiteX7" fmla="*/ 855343 w 1709738"/>
                  <a:gd name="connsiteY7" fmla="*/ 2 h 2034540"/>
                  <a:gd name="connsiteX8" fmla="*/ 855343 w 1709738"/>
                  <a:gd name="connsiteY8" fmla="*/ 0 h 2034540"/>
                  <a:gd name="connsiteX9" fmla="*/ 855345 w 1709738"/>
                  <a:gd name="connsiteY9" fmla="*/ 1 h 2034540"/>
                  <a:gd name="connsiteX0" fmla="*/ 1709736 w 1709736"/>
                  <a:gd name="connsiteY0" fmla="*/ 466727 h 2034540"/>
                  <a:gd name="connsiteX1" fmla="*/ 1709734 w 1709736"/>
                  <a:gd name="connsiteY1" fmla="*/ 1567813 h 2034540"/>
                  <a:gd name="connsiteX2" fmla="*/ 855346 w 1709736"/>
                  <a:gd name="connsiteY2" fmla="*/ 2034540 h 2034540"/>
                  <a:gd name="connsiteX3" fmla="*/ 0 w 1709736"/>
                  <a:gd name="connsiteY3" fmla="*/ 1567815 h 2034540"/>
                  <a:gd name="connsiteX4" fmla="*/ 855345 w 1709736"/>
                  <a:gd name="connsiteY4" fmla="*/ 1100139 h 2034540"/>
                  <a:gd name="connsiteX5" fmla="*/ 855343 w 1709736"/>
                  <a:gd name="connsiteY5" fmla="*/ 1100138 h 2034540"/>
                  <a:gd name="connsiteX6" fmla="*/ 855343 w 1709736"/>
                  <a:gd name="connsiteY6" fmla="*/ 2 h 2034540"/>
                  <a:gd name="connsiteX7" fmla="*/ 855343 w 1709736"/>
                  <a:gd name="connsiteY7" fmla="*/ 0 h 2034540"/>
                  <a:gd name="connsiteX8" fmla="*/ 855345 w 1709736"/>
                  <a:gd name="connsiteY8" fmla="*/ 1 h 2034540"/>
                  <a:gd name="connsiteX0" fmla="*/ 1709734 w 1709734"/>
                  <a:gd name="connsiteY0" fmla="*/ 1567813 h 2034540"/>
                  <a:gd name="connsiteX1" fmla="*/ 855346 w 1709734"/>
                  <a:gd name="connsiteY1" fmla="*/ 2034540 h 2034540"/>
                  <a:gd name="connsiteX2" fmla="*/ 0 w 1709734"/>
                  <a:gd name="connsiteY2" fmla="*/ 1567815 h 2034540"/>
                  <a:gd name="connsiteX3" fmla="*/ 855345 w 1709734"/>
                  <a:gd name="connsiteY3" fmla="*/ 1100139 h 2034540"/>
                  <a:gd name="connsiteX4" fmla="*/ 855343 w 1709734"/>
                  <a:gd name="connsiteY4" fmla="*/ 1100138 h 2034540"/>
                  <a:gd name="connsiteX5" fmla="*/ 855343 w 1709734"/>
                  <a:gd name="connsiteY5" fmla="*/ 2 h 2034540"/>
                  <a:gd name="connsiteX6" fmla="*/ 855343 w 1709734"/>
                  <a:gd name="connsiteY6" fmla="*/ 0 h 2034540"/>
                  <a:gd name="connsiteX7" fmla="*/ 855345 w 1709734"/>
                  <a:gd name="connsiteY7" fmla="*/ 1 h 2034540"/>
                  <a:gd name="connsiteX0" fmla="*/ 855346 w 855346"/>
                  <a:gd name="connsiteY0" fmla="*/ 2034540 h 2034540"/>
                  <a:gd name="connsiteX1" fmla="*/ 0 w 855346"/>
                  <a:gd name="connsiteY1" fmla="*/ 1567815 h 2034540"/>
                  <a:gd name="connsiteX2" fmla="*/ 855345 w 855346"/>
                  <a:gd name="connsiteY2" fmla="*/ 1100139 h 2034540"/>
                  <a:gd name="connsiteX3" fmla="*/ 855343 w 855346"/>
                  <a:gd name="connsiteY3" fmla="*/ 1100138 h 2034540"/>
                  <a:gd name="connsiteX4" fmla="*/ 855343 w 855346"/>
                  <a:gd name="connsiteY4" fmla="*/ 2 h 2034540"/>
                  <a:gd name="connsiteX5" fmla="*/ 855343 w 855346"/>
                  <a:gd name="connsiteY5" fmla="*/ 0 h 2034540"/>
                  <a:gd name="connsiteX6" fmla="*/ 855345 w 855346"/>
                  <a:gd name="connsiteY6" fmla="*/ 1 h 20345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55346" h="2034540">
                    <a:moveTo>
                      <a:pt x="855346" y="2034540"/>
                    </a:moveTo>
                    <a:lnTo>
                      <a:pt x="0" y="1567815"/>
                    </a:lnTo>
                    <a:lnTo>
                      <a:pt x="855345" y="1100139"/>
                    </a:lnTo>
                    <a:cubicBezTo>
                      <a:pt x="855344" y="1100139"/>
                      <a:pt x="855344" y="1100138"/>
                      <a:pt x="855343" y="1100138"/>
                    </a:cubicBezTo>
                    <a:lnTo>
                      <a:pt x="855343" y="2"/>
                    </a:lnTo>
                    <a:lnTo>
                      <a:pt x="855343" y="0"/>
                    </a:lnTo>
                    <a:cubicBezTo>
                      <a:pt x="855344" y="0"/>
                      <a:pt x="855344" y="1"/>
                      <a:pt x="855345" y="1"/>
                    </a:cubicBezTo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cxnSp>
            <p:nvCxnSpPr>
              <p:cNvPr id="81" name="Straight Connector 80">
                <a:extLst>
                  <a:ext uri="{FF2B5EF4-FFF2-40B4-BE49-F238E27FC236}">
                    <a16:creationId xmlns:a16="http://schemas.microsoft.com/office/drawing/2014/main" id="{7FBC50E9-9F0E-4D62-9AA6-DC145681D1EA}"/>
                  </a:ext>
                </a:extLst>
              </p:cNvPr>
              <p:cNvCxnSpPr/>
              <p:nvPr/>
            </p:nvCxnSpPr>
            <p:spPr bwMode="ltGray">
              <a:xfrm>
                <a:off x="9981203" y="5098858"/>
                <a:ext cx="733213" cy="400531"/>
              </a:xfrm>
              <a:prstGeom prst="line">
                <a:avLst/>
              </a:pr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cxn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09610B7D-2856-472A-B98F-5684402C6C99}"/>
                </a:ext>
              </a:extLst>
            </p:cNvPr>
            <p:cNvGrpSpPr/>
            <p:nvPr userDrawn="1"/>
          </p:nvGrpSpPr>
          <p:grpSpPr bwMode="ltGray">
            <a:xfrm>
              <a:off x="7545167" y="-21839"/>
              <a:ext cx="1192433" cy="1098538"/>
              <a:chOff x="7545167" y="-9139"/>
              <a:chExt cx="1192433" cy="1098538"/>
            </a:xfrm>
          </p:grpSpPr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5173E078-D753-4C8F-98BB-75D0CBE314FE}"/>
                  </a:ext>
                </a:extLst>
              </p:cNvPr>
              <p:cNvSpPr/>
              <p:nvPr userDrawn="1"/>
            </p:nvSpPr>
            <p:spPr bwMode="ltGray">
              <a:xfrm>
                <a:off x="7550108" y="-9139"/>
                <a:ext cx="591604" cy="774738"/>
              </a:xfrm>
              <a:custGeom>
                <a:avLst/>
                <a:gdLst>
                  <a:gd name="connsiteX0" fmla="*/ 24121 w 591604"/>
                  <a:gd name="connsiteY0" fmla="*/ 0 h 774738"/>
                  <a:gd name="connsiteX1" fmla="*/ 591604 w 591604"/>
                  <a:gd name="connsiteY1" fmla="*/ 0 h 774738"/>
                  <a:gd name="connsiteX2" fmla="*/ 591604 w 591604"/>
                  <a:gd name="connsiteY2" fmla="*/ 451265 h 774738"/>
                  <a:gd name="connsiteX3" fmla="*/ 0 w 591604"/>
                  <a:gd name="connsiteY3" fmla="*/ 774738 h 774738"/>
                  <a:gd name="connsiteX4" fmla="*/ 0 w 591604"/>
                  <a:gd name="connsiteY4" fmla="*/ 13162 h 77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1604" h="774738">
                    <a:moveTo>
                      <a:pt x="24121" y="0"/>
                    </a:moveTo>
                    <a:lnTo>
                      <a:pt x="591604" y="0"/>
                    </a:lnTo>
                    <a:lnTo>
                      <a:pt x="591604" y="451265"/>
                    </a:lnTo>
                    <a:lnTo>
                      <a:pt x="0" y="774738"/>
                    </a:lnTo>
                    <a:lnTo>
                      <a:pt x="0" y="13162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noAutofit/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EAA82456-62CD-4C42-91A4-3FFD8F19BCBD}"/>
                  </a:ext>
                </a:extLst>
              </p:cNvPr>
              <p:cNvSpPr/>
              <p:nvPr userDrawn="1"/>
            </p:nvSpPr>
            <p:spPr bwMode="ltGray">
              <a:xfrm>
                <a:off x="8141712" y="-9139"/>
                <a:ext cx="590944" cy="774738"/>
              </a:xfrm>
              <a:custGeom>
                <a:avLst/>
                <a:gdLst>
                  <a:gd name="connsiteX0" fmla="*/ 0 w 590944"/>
                  <a:gd name="connsiteY0" fmla="*/ 0 h 774738"/>
                  <a:gd name="connsiteX1" fmla="*/ 566850 w 590944"/>
                  <a:gd name="connsiteY1" fmla="*/ 0 h 774738"/>
                  <a:gd name="connsiteX2" fmla="*/ 590944 w 590944"/>
                  <a:gd name="connsiteY2" fmla="*/ 13162 h 774738"/>
                  <a:gd name="connsiteX3" fmla="*/ 590944 w 590944"/>
                  <a:gd name="connsiteY3" fmla="*/ 774738 h 774738"/>
                  <a:gd name="connsiteX4" fmla="*/ 0 w 590944"/>
                  <a:gd name="connsiteY4" fmla="*/ 451265 h 77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0944" h="774738">
                    <a:moveTo>
                      <a:pt x="0" y="0"/>
                    </a:moveTo>
                    <a:lnTo>
                      <a:pt x="566850" y="0"/>
                    </a:lnTo>
                    <a:lnTo>
                      <a:pt x="590944" y="13162"/>
                    </a:lnTo>
                    <a:lnTo>
                      <a:pt x="590944" y="774738"/>
                    </a:lnTo>
                    <a:lnTo>
                      <a:pt x="0" y="451265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noAutofit/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41ABB687-FC0A-4A48-8466-BF8A1129E230}"/>
                  </a:ext>
                </a:extLst>
              </p:cNvPr>
              <p:cNvSpPr/>
              <p:nvPr userDrawn="1"/>
            </p:nvSpPr>
            <p:spPr bwMode="ltGray">
              <a:xfrm>
                <a:off x="7545167" y="437185"/>
                <a:ext cx="1192433" cy="65221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2489" y="7144"/>
                    </a:moveTo>
                    <a:lnTo>
                      <a:pt x="7144" y="474821"/>
                    </a:lnTo>
                    <a:lnTo>
                      <a:pt x="862489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8EEA91BF-1A44-4FB0-92F0-23098E7BBFCD}"/>
                </a:ext>
              </a:extLst>
            </p:cNvPr>
            <p:cNvGrpSpPr/>
            <p:nvPr userDrawn="1"/>
          </p:nvGrpSpPr>
          <p:grpSpPr bwMode="ltGray">
            <a:xfrm>
              <a:off x="6256117" y="5896894"/>
              <a:ext cx="1057910" cy="971314"/>
              <a:chOff x="6256117" y="5896894"/>
              <a:chExt cx="1057910" cy="971314"/>
            </a:xfrm>
          </p:grpSpPr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511C6A8E-CEC6-4129-9FB2-A426C6CE84EB}"/>
                  </a:ext>
                </a:extLst>
              </p:cNvPr>
              <p:cNvSpPr/>
              <p:nvPr userDrawn="1"/>
            </p:nvSpPr>
            <p:spPr bwMode="ltGray">
              <a:xfrm>
                <a:off x="6256117" y="5896894"/>
                <a:ext cx="532466" cy="971314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205B8F1F-9F8A-42BF-8770-AEABCEC35D18}"/>
                  </a:ext>
                </a:extLst>
              </p:cNvPr>
              <p:cNvSpPr/>
              <p:nvPr userDrawn="1"/>
            </p:nvSpPr>
            <p:spPr bwMode="ltGray">
              <a:xfrm>
                <a:off x="6781561" y="5896894"/>
                <a:ext cx="532466" cy="971314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1536" y="1574959"/>
                    </a:lnTo>
                    <a:lnTo>
                      <a:pt x="861536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36EE7F2A-0858-47D2-B1D0-D33BCD933ABE}"/>
                  </a:ext>
                </a:extLst>
              </p:cNvPr>
              <p:cNvSpPr/>
              <p:nvPr userDrawn="1"/>
            </p:nvSpPr>
            <p:spPr bwMode="ltGray">
              <a:xfrm>
                <a:off x="6260506" y="6577107"/>
                <a:ext cx="1050305" cy="287297"/>
              </a:xfrm>
              <a:custGeom>
                <a:avLst/>
                <a:gdLst>
                  <a:gd name="connsiteX0" fmla="*/ 855344 w 1709736"/>
                  <a:gd name="connsiteY0" fmla="*/ 934401 h 1083252"/>
                  <a:gd name="connsiteX1" fmla="*/ 1709736 w 1709736"/>
                  <a:gd name="connsiteY1" fmla="*/ 467676 h 1083252"/>
                  <a:gd name="connsiteX2" fmla="*/ 855344 w 1709736"/>
                  <a:gd name="connsiteY2" fmla="*/ -1 h 1083252"/>
                  <a:gd name="connsiteX3" fmla="*/ -1 w 1709736"/>
                  <a:gd name="connsiteY3" fmla="*/ 467676 h 1083252"/>
                  <a:gd name="connsiteX4" fmla="*/ 1004194 w 1709736"/>
                  <a:gd name="connsiteY4" fmla="*/ 1083251 h 1083252"/>
                  <a:gd name="connsiteX0" fmla="*/ 855346 w 1709738"/>
                  <a:gd name="connsiteY0" fmla="*/ 934403 h 934403"/>
                  <a:gd name="connsiteX1" fmla="*/ 1709738 w 1709738"/>
                  <a:gd name="connsiteY1" fmla="*/ 467678 h 934403"/>
                  <a:gd name="connsiteX2" fmla="*/ 855346 w 1709738"/>
                  <a:gd name="connsiteY2" fmla="*/ 1 h 934403"/>
                  <a:gd name="connsiteX3" fmla="*/ 1 w 1709738"/>
                  <a:gd name="connsiteY3" fmla="*/ 467678 h 934403"/>
                  <a:gd name="connsiteX0" fmla="*/ 1709736 w 1709736"/>
                  <a:gd name="connsiteY0" fmla="*/ 467676 h 467676"/>
                  <a:gd name="connsiteX1" fmla="*/ 855344 w 1709736"/>
                  <a:gd name="connsiteY1" fmla="*/ -1 h 467676"/>
                  <a:gd name="connsiteX2" fmla="*/ -1 w 1709736"/>
                  <a:gd name="connsiteY2" fmla="*/ 467676 h 467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709736" h="467676">
                    <a:moveTo>
                      <a:pt x="1709736" y="467676"/>
                    </a:moveTo>
                    <a:lnTo>
                      <a:pt x="855344" y="-1"/>
                    </a:lnTo>
                    <a:lnTo>
                      <a:pt x="-1" y="467676"/>
                    </a:lnTo>
                  </a:path>
                </a:pathLst>
              </a:custGeom>
              <a:noFill/>
              <a:ln w="17463" cap="flat">
                <a:solidFill>
                  <a:srgbClr val="BDBDBD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</p:grpSp>
      </p:grp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DF5D6DE-2629-4577-9B98-7A1666013D0A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 bwMode="gray">
          <a:xfrm>
            <a:off x="5016500" y="292100"/>
            <a:ext cx="6881813" cy="6272213"/>
          </a:xfrm>
          <a:blipFill>
            <a:blip r:embed="rId2"/>
            <a:stretch>
              <a:fillRect/>
            </a:stretch>
          </a:blipFill>
          <a:ln w="9525" cap="flat">
            <a:noFill/>
            <a:prstDash val="solid"/>
            <a:miter/>
          </a:ln>
          <a:effectLst>
            <a:outerShdw blurRad="508000" dist="63500" dir="2700000" sx="101000" sy="101000" algn="tl" rotWithShape="0">
              <a:prstClr val="black">
                <a:alpha val="33000"/>
              </a:prstClr>
            </a:outerShdw>
          </a:effectLst>
        </p:spPr>
        <p:txBody>
          <a:bodyPr tIns="1188720" anchor="ctr">
            <a:noAutofit/>
          </a:bodyPr>
          <a:lstStyle>
            <a:lvl1pPr marL="0" marR="0" indent="0" algn="ctr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 lang="en-US" sz="1400" b="1" kern="1200" spc="0" baseline="0" dirty="0">
                <a:solidFill>
                  <a:srgbClr val="FFFFFF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4201" y="2579648"/>
            <a:ext cx="3768898" cy="553998"/>
          </a:xfrm>
        </p:spPr>
        <p:txBody>
          <a:bodyPr wrap="square" rIns="0" anchor="b">
            <a:spAutoFit/>
          </a:bodyPr>
          <a:lstStyle>
            <a:lvl1pPr>
              <a:lnSpc>
                <a:spcPct val="100000"/>
              </a:lnSpc>
              <a:defRPr sz="3600" b="1" spc="-49" baseline="0">
                <a:gradFill>
                  <a:gsLst>
                    <a:gs pos="1250">
                      <a:schemeClr val="tx1"/>
                    </a:gs>
                    <a:gs pos="100000">
                      <a:schemeClr val="tx1"/>
                    </a:gs>
                  </a:gsLst>
                  <a:lin ang="5400000" scaled="0"/>
                </a:gradFill>
                <a:latin typeface="+mj-lt"/>
                <a:cs typeface="Segoe UI Semilight" panose="020B0402040204020203" pitchFamily="34" charset="0"/>
              </a:defRPr>
            </a:lvl1pPr>
          </a:lstStyle>
          <a:p>
            <a:r>
              <a:rPr lang="en-US"/>
              <a:t>Enter title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780C89-4FC1-4FE7-AFCA-1C41A1B0944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84201" y="3535541"/>
            <a:ext cx="3769300" cy="307777"/>
          </a:xfrm>
        </p:spPr>
        <p:txBody>
          <a:bodyPr/>
          <a:lstStyle>
            <a:lvl1pPr marL="0" indent="0">
              <a:buNone/>
              <a:defRPr sz="2000">
                <a:latin typeface="+mn-lt"/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61988" indent="0">
              <a:buNone/>
              <a:defRPr/>
            </a:lvl4pPr>
            <a:lvl5pPr marL="855663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3674969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2" pos="3359">
          <p15:clr>
            <a:srgbClr val="FBAE40"/>
          </p15:clr>
        </p15:guide>
        <p15:guide id="6" orient="horz" pos="904">
          <p15:clr>
            <a:srgbClr val="5ACBF0"/>
          </p15:clr>
        </p15:guide>
        <p15:guide id="7" orient="horz" pos="1276">
          <p15:clr>
            <a:srgbClr val="5ACBF0"/>
          </p15:clr>
        </p15:guide>
        <p15:guide id="8" orient="horz" pos="2226">
          <p15:clr>
            <a:srgbClr val="5ACBF0"/>
          </p15:clr>
        </p15:guide>
        <p15:guide id="9" pos="2993">
          <p15:clr>
            <a:srgbClr val="C35EA4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quare Photo body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C39AAC9F-C8B8-422E-93FC-08A064104000}"/>
              </a:ext>
            </a:extLst>
          </p:cNvPr>
          <p:cNvGrpSpPr/>
          <p:nvPr userDrawn="1"/>
        </p:nvGrpSpPr>
        <p:grpSpPr bwMode="ltGray">
          <a:xfrm>
            <a:off x="6256117" y="-21839"/>
            <a:ext cx="5932086" cy="6890047"/>
            <a:chOff x="6256117" y="-21839"/>
            <a:chExt cx="5932086" cy="6890047"/>
          </a:xfrm>
        </p:grpSpPr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A09379AA-B540-4886-8794-46BA10F3D91B}"/>
                </a:ext>
              </a:extLst>
            </p:cNvPr>
            <p:cNvGrpSpPr/>
            <p:nvPr userDrawn="1"/>
          </p:nvGrpSpPr>
          <p:grpSpPr bwMode="ltGray">
            <a:xfrm>
              <a:off x="8507413" y="1457714"/>
              <a:ext cx="3680790" cy="5392441"/>
              <a:chOff x="8507413" y="1457714"/>
              <a:chExt cx="3680790" cy="5392441"/>
            </a:xfrm>
          </p:grpSpPr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9E5BC201-014B-48F5-BAC0-4FBBACCBF586}"/>
                  </a:ext>
                </a:extLst>
              </p:cNvPr>
              <p:cNvSpPr/>
              <p:nvPr/>
            </p:nvSpPr>
            <p:spPr bwMode="ltGray">
              <a:xfrm>
                <a:off x="8507413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F72CD027-1ABE-4E4A-BE9E-EF73250F9290}"/>
                  </a:ext>
                </a:extLst>
              </p:cNvPr>
              <p:cNvSpPr/>
              <p:nvPr/>
            </p:nvSpPr>
            <p:spPr bwMode="ltGray">
              <a:xfrm>
                <a:off x="9241444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1536" y="1574959"/>
                    </a:lnTo>
                    <a:lnTo>
                      <a:pt x="861536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52C85D91-63CC-4FF7-A826-BE886CDB017C}"/>
                  </a:ext>
                </a:extLst>
              </p:cNvPr>
              <p:cNvSpPr/>
              <p:nvPr/>
            </p:nvSpPr>
            <p:spPr bwMode="ltGray">
              <a:xfrm>
                <a:off x="8507413" y="3747272"/>
                <a:ext cx="1479509" cy="80923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2489" y="7144"/>
                    </a:moveTo>
                    <a:lnTo>
                      <a:pt x="7144" y="474821"/>
                    </a:lnTo>
                    <a:lnTo>
                      <a:pt x="862489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E55C67E6-D930-403F-9550-70EC2A102AB5}"/>
                  </a:ext>
                </a:extLst>
              </p:cNvPr>
              <p:cNvSpPr/>
              <p:nvPr/>
            </p:nvSpPr>
            <p:spPr bwMode="ltGray">
              <a:xfrm>
                <a:off x="8507413" y="5493257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8234"/>
                    </a:moveTo>
                    <a:lnTo>
                      <a:pt x="7144" y="1574959"/>
                    </a:lnTo>
                    <a:lnTo>
                      <a:pt x="7144" y="474821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BDB9C074-A5A6-4082-9FCD-D487FD8013E5}"/>
                  </a:ext>
                </a:extLst>
              </p:cNvPr>
              <p:cNvSpPr/>
              <p:nvPr/>
            </p:nvSpPr>
            <p:spPr bwMode="ltGray">
              <a:xfrm>
                <a:off x="9241444" y="5493257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8234"/>
                    </a:moveTo>
                    <a:lnTo>
                      <a:pt x="861536" y="1574959"/>
                    </a:lnTo>
                    <a:lnTo>
                      <a:pt x="861536" y="474821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4E3D79EB-E5E0-4CA3-A7CE-50069CC73F19}"/>
                  </a:ext>
                </a:extLst>
              </p:cNvPr>
              <p:cNvSpPr/>
              <p:nvPr/>
            </p:nvSpPr>
            <p:spPr bwMode="ltGray">
              <a:xfrm>
                <a:off x="8513545" y="6444311"/>
                <a:ext cx="1467248" cy="400530"/>
              </a:xfrm>
              <a:custGeom>
                <a:avLst/>
                <a:gdLst>
                  <a:gd name="connsiteX0" fmla="*/ 855345 w 1709736"/>
                  <a:gd name="connsiteY0" fmla="*/ 934403 h 1040954"/>
                  <a:gd name="connsiteX1" fmla="*/ 1709737 w 1709736"/>
                  <a:gd name="connsiteY1" fmla="*/ 466725 h 1040954"/>
                  <a:gd name="connsiteX2" fmla="*/ 855345 w 1709736"/>
                  <a:gd name="connsiteY2" fmla="*/ 0 h 1040954"/>
                  <a:gd name="connsiteX3" fmla="*/ 0 w 1709736"/>
                  <a:gd name="connsiteY3" fmla="*/ 466725 h 1040954"/>
                  <a:gd name="connsiteX4" fmla="*/ 961897 w 1709736"/>
                  <a:gd name="connsiteY4" fmla="*/ 1040955 h 1040954"/>
                  <a:gd name="connsiteX0" fmla="*/ 855345 w 1709737"/>
                  <a:gd name="connsiteY0" fmla="*/ 934403 h 934403"/>
                  <a:gd name="connsiteX1" fmla="*/ 1709737 w 1709737"/>
                  <a:gd name="connsiteY1" fmla="*/ 466725 h 934403"/>
                  <a:gd name="connsiteX2" fmla="*/ 855345 w 1709737"/>
                  <a:gd name="connsiteY2" fmla="*/ 0 h 934403"/>
                  <a:gd name="connsiteX3" fmla="*/ 0 w 1709737"/>
                  <a:gd name="connsiteY3" fmla="*/ 466725 h 934403"/>
                  <a:gd name="connsiteX0" fmla="*/ 1709737 w 1709737"/>
                  <a:gd name="connsiteY0" fmla="*/ 466725 h 466725"/>
                  <a:gd name="connsiteX1" fmla="*/ 855345 w 1709737"/>
                  <a:gd name="connsiteY1" fmla="*/ 0 h 466725"/>
                  <a:gd name="connsiteX2" fmla="*/ 0 w 1709737"/>
                  <a:gd name="connsiteY2" fmla="*/ 466725 h 466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709737" h="466725">
                    <a:moveTo>
                      <a:pt x="1709737" y="466725"/>
                    </a:moveTo>
                    <a:lnTo>
                      <a:pt x="855345" y="0"/>
                    </a:lnTo>
                    <a:lnTo>
                      <a:pt x="0" y="466725"/>
                    </a:lnTo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42F892FB-2465-40CF-A81F-AC989DC09CE4}"/>
                  </a:ext>
                </a:extLst>
              </p:cNvPr>
              <p:cNvSpPr/>
              <p:nvPr/>
            </p:nvSpPr>
            <p:spPr bwMode="ltGray">
              <a:xfrm>
                <a:off x="9241444" y="4148621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006"/>
                    </a:lnTo>
                    <a:lnTo>
                      <a:pt x="7144" y="473869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E8BADF38-50C7-4E4B-AA00-660BF4161C96}"/>
                  </a:ext>
                </a:extLst>
              </p:cNvPr>
              <p:cNvSpPr/>
              <p:nvPr/>
            </p:nvSpPr>
            <p:spPr bwMode="ltGray">
              <a:xfrm>
                <a:off x="9974659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A51B782C-38CF-4C16-8A55-9C1BEA5AF3F0}"/>
                  </a:ext>
                </a:extLst>
              </p:cNvPr>
              <p:cNvSpPr/>
              <p:nvPr/>
            </p:nvSpPr>
            <p:spPr bwMode="ltGray">
              <a:xfrm>
                <a:off x="9247573" y="3753404"/>
                <a:ext cx="2200463" cy="2147333"/>
              </a:xfrm>
              <a:custGeom>
                <a:avLst/>
                <a:gdLst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646487 w 2564131"/>
                  <a:gd name="connsiteY7" fmla="*/ 2000030 h 2502221"/>
                  <a:gd name="connsiteX8" fmla="*/ 854393 w 2564131"/>
                  <a:gd name="connsiteY8" fmla="*/ 1567818 h 2502221"/>
                  <a:gd name="connsiteX9" fmla="*/ 1709739 w 2564131"/>
                  <a:gd name="connsiteY9" fmla="*/ 0 h 2502221"/>
                  <a:gd name="connsiteX10" fmla="*/ 2564131 w 2564131"/>
                  <a:gd name="connsiteY10" fmla="*/ 467677 h 2502221"/>
                  <a:gd name="connsiteX11" fmla="*/ 1709739 w 2564131"/>
                  <a:gd name="connsiteY11" fmla="*/ 934402 h 2502221"/>
                  <a:gd name="connsiteX12" fmla="*/ 854393 w 2564131"/>
                  <a:gd name="connsiteY12" fmla="*/ 467677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1139551 w 2564131"/>
                  <a:gd name="connsiteY8" fmla="*/ 1721386 h 2502221"/>
                  <a:gd name="connsiteX9" fmla="*/ 854393 w 2564131"/>
                  <a:gd name="connsiteY9" fmla="*/ 1567818 h 2502221"/>
                  <a:gd name="connsiteX10" fmla="*/ 854393 w 2564131"/>
                  <a:gd name="connsiteY10" fmla="*/ 467680 h 2502221"/>
                  <a:gd name="connsiteX11" fmla="*/ 1709739 w 2564131"/>
                  <a:gd name="connsiteY11" fmla="*/ 0 h 2502221"/>
                  <a:gd name="connsiteX12" fmla="*/ 2564131 w 2564131"/>
                  <a:gd name="connsiteY12" fmla="*/ 467677 h 2502221"/>
                  <a:gd name="connsiteX13" fmla="*/ 1709739 w 2564131"/>
                  <a:gd name="connsiteY13" fmla="*/ 934402 h 2502221"/>
                  <a:gd name="connsiteX14" fmla="*/ 854393 w 2564131"/>
                  <a:gd name="connsiteY14" fmla="*/ 467677 h 2502221"/>
                  <a:gd name="connsiteX15" fmla="*/ 1709739 w 2564131"/>
                  <a:gd name="connsiteY15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139551 w 2564131"/>
                  <a:gd name="connsiteY7" fmla="*/ 1721386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854393 w 2564131"/>
                  <a:gd name="connsiteY7" fmla="*/ 1567818 h 2502221"/>
                  <a:gd name="connsiteX8" fmla="*/ 854393 w 2564131"/>
                  <a:gd name="connsiteY8" fmla="*/ 467680 h 2502221"/>
                  <a:gd name="connsiteX9" fmla="*/ 1709739 w 2564131"/>
                  <a:gd name="connsiteY9" fmla="*/ 0 h 2502221"/>
                  <a:gd name="connsiteX10" fmla="*/ 2564131 w 2564131"/>
                  <a:gd name="connsiteY10" fmla="*/ 467677 h 2502221"/>
                  <a:gd name="connsiteX11" fmla="*/ 1709739 w 2564131"/>
                  <a:gd name="connsiteY11" fmla="*/ 934402 h 2502221"/>
                  <a:gd name="connsiteX12" fmla="*/ 854393 w 2564131"/>
                  <a:gd name="connsiteY12" fmla="*/ 467677 h 2502221"/>
                  <a:gd name="connsiteX13" fmla="*/ 1709739 w 2564131"/>
                  <a:gd name="connsiteY13" fmla="*/ 0 h 25022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564131" h="2502221">
                    <a:moveTo>
                      <a:pt x="854393" y="467680"/>
                    </a:moveTo>
                    <a:lnTo>
                      <a:pt x="1709737" y="934405"/>
                    </a:lnTo>
                    <a:lnTo>
                      <a:pt x="1709737" y="2034543"/>
                    </a:lnTo>
                    <a:cubicBezTo>
                      <a:pt x="1709738" y="2034543"/>
                      <a:pt x="1709738" y="2034544"/>
                      <a:pt x="1709739" y="2034544"/>
                    </a:cubicBezTo>
                    <a:lnTo>
                      <a:pt x="854393" y="2502221"/>
                    </a:lnTo>
                    <a:lnTo>
                      <a:pt x="0" y="2034544"/>
                    </a:lnTo>
                    <a:lnTo>
                      <a:pt x="854393" y="1567819"/>
                    </a:lnTo>
                    <a:lnTo>
                      <a:pt x="854393" y="1567818"/>
                    </a:lnTo>
                    <a:lnTo>
                      <a:pt x="854393" y="467680"/>
                    </a:lnTo>
                    <a:close/>
                    <a:moveTo>
                      <a:pt x="1709739" y="0"/>
                    </a:moveTo>
                    <a:lnTo>
                      <a:pt x="2564131" y="467677"/>
                    </a:lnTo>
                    <a:lnTo>
                      <a:pt x="1709739" y="934402"/>
                    </a:lnTo>
                    <a:lnTo>
                      <a:pt x="854393" y="467677"/>
                    </a:lnTo>
                    <a:lnTo>
                      <a:pt x="1709739" y="0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61A234A0-3B09-4E85-880A-C885FBEE2401}"/>
                  </a:ext>
                </a:extLst>
              </p:cNvPr>
              <p:cNvSpPr/>
              <p:nvPr/>
            </p:nvSpPr>
            <p:spPr bwMode="ltGray">
              <a:xfrm>
                <a:off x="10708694" y="5092729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B6516D46-39CD-420E-9263-03065B10F8F4}"/>
                  </a:ext>
                </a:extLst>
              </p:cNvPr>
              <p:cNvSpPr/>
              <p:nvPr/>
            </p:nvSpPr>
            <p:spPr bwMode="ltGray">
              <a:xfrm>
                <a:off x="11441908" y="5092729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2489" y="1574959"/>
                    </a:lnTo>
                    <a:lnTo>
                      <a:pt x="862489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6B28F64C-F49A-4F09-A9C2-8502680A64D7}"/>
                  </a:ext>
                </a:extLst>
              </p:cNvPr>
              <p:cNvSpPr/>
              <p:nvPr/>
            </p:nvSpPr>
            <p:spPr bwMode="ltGray">
              <a:xfrm>
                <a:off x="10708694" y="6036831"/>
                <a:ext cx="1479509" cy="80923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1536" y="7144"/>
                    </a:moveTo>
                    <a:lnTo>
                      <a:pt x="7144" y="474821"/>
                    </a:lnTo>
                    <a:lnTo>
                      <a:pt x="861536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3AE00412-2C1C-4CAB-B1D4-B046A4B37C24}"/>
                  </a:ext>
                </a:extLst>
              </p:cNvPr>
              <p:cNvSpPr/>
              <p:nvPr/>
            </p:nvSpPr>
            <p:spPr bwMode="ltGray">
              <a:xfrm>
                <a:off x="10708694" y="1457714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959"/>
                    </a:lnTo>
                    <a:lnTo>
                      <a:pt x="7144" y="474821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01030AB7-3DE7-407A-98DE-751351FCBFB5}"/>
                  </a:ext>
                </a:extLst>
              </p:cNvPr>
              <p:cNvSpPr/>
              <p:nvPr/>
            </p:nvSpPr>
            <p:spPr bwMode="ltGray">
              <a:xfrm>
                <a:off x="11441908" y="1457714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2489" y="1574959"/>
                    </a:lnTo>
                    <a:lnTo>
                      <a:pt x="862489" y="474821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0074BD83-98DD-4084-9D1E-CDACFD005AFF}"/>
                  </a:ext>
                </a:extLst>
              </p:cNvPr>
              <p:cNvSpPr/>
              <p:nvPr/>
            </p:nvSpPr>
            <p:spPr bwMode="ltGray">
              <a:xfrm>
                <a:off x="10708694" y="2401820"/>
                <a:ext cx="1479509" cy="809235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1536" y="7144"/>
                    </a:moveTo>
                    <a:lnTo>
                      <a:pt x="7144" y="474821"/>
                    </a:lnTo>
                    <a:lnTo>
                      <a:pt x="861536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47C85498-5D07-457D-BA73-99E2EB50130B}"/>
                  </a:ext>
                </a:extLst>
              </p:cNvPr>
              <p:cNvSpPr/>
              <p:nvPr/>
            </p:nvSpPr>
            <p:spPr bwMode="ltGray">
              <a:xfrm>
                <a:off x="11451715" y="2809296"/>
                <a:ext cx="734033" cy="1745983"/>
              </a:xfrm>
              <a:custGeom>
                <a:avLst/>
                <a:gdLst>
                  <a:gd name="connsiteX0" fmla="*/ 1709736 w 2565081"/>
                  <a:gd name="connsiteY0" fmla="*/ 0 h 2502215"/>
                  <a:gd name="connsiteX1" fmla="*/ 2565081 w 2565081"/>
                  <a:gd name="connsiteY1" fmla="*/ 467677 h 2502215"/>
                  <a:gd name="connsiteX2" fmla="*/ 1709736 w 2565081"/>
                  <a:gd name="connsiteY2" fmla="*/ 934402 h 2502215"/>
                  <a:gd name="connsiteX3" fmla="*/ 1709734 w 2565081"/>
                  <a:gd name="connsiteY3" fmla="*/ 934401 h 2502215"/>
                  <a:gd name="connsiteX4" fmla="*/ 1709734 w 2565081"/>
                  <a:gd name="connsiteY4" fmla="*/ 2035488 h 2502215"/>
                  <a:gd name="connsiteX5" fmla="*/ 1709738 w 2565081"/>
                  <a:gd name="connsiteY5" fmla="*/ 2035490 h 2502215"/>
                  <a:gd name="connsiteX6" fmla="*/ 855346 w 2565081"/>
                  <a:gd name="connsiteY6" fmla="*/ 2502215 h 2502215"/>
                  <a:gd name="connsiteX7" fmla="*/ 0 w 2565081"/>
                  <a:gd name="connsiteY7" fmla="*/ 2035490 h 2502215"/>
                  <a:gd name="connsiteX8" fmla="*/ 855345 w 2565081"/>
                  <a:gd name="connsiteY8" fmla="*/ 1567814 h 2502215"/>
                  <a:gd name="connsiteX9" fmla="*/ 855343 w 2565081"/>
                  <a:gd name="connsiteY9" fmla="*/ 1567813 h 2502215"/>
                  <a:gd name="connsiteX10" fmla="*/ 855343 w 2565081"/>
                  <a:gd name="connsiteY10" fmla="*/ 467677 h 2502215"/>
                  <a:gd name="connsiteX11" fmla="*/ 855343 w 2565081"/>
                  <a:gd name="connsiteY11" fmla="*/ 467675 h 2502215"/>
                  <a:gd name="connsiteX12" fmla="*/ 855345 w 2565081"/>
                  <a:gd name="connsiteY12" fmla="*/ 467676 h 2502215"/>
                  <a:gd name="connsiteX0" fmla="*/ 2565081 w 2671633"/>
                  <a:gd name="connsiteY0" fmla="*/ 467677 h 2502215"/>
                  <a:gd name="connsiteX1" fmla="*/ 1709736 w 2671633"/>
                  <a:gd name="connsiteY1" fmla="*/ 934402 h 2502215"/>
                  <a:gd name="connsiteX2" fmla="*/ 1709734 w 2671633"/>
                  <a:gd name="connsiteY2" fmla="*/ 934401 h 2502215"/>
                  <a:gd name="connsiteX3" fmla="*/ 1709734 w 2671633"/>
                  <a:gd name="connsiteY3" fmla="*/ 2035488 h 2502215"/>
                  <a:gd name="connsiteX4" fmla="*/ 1709738 w 2671633"/>
                  <a:gd name="connsiteY4" fmla="*/ 2035490 h 2502215"/>
                  <a:gd name="connsiteX5" fmla="*/ 855346 w 2671633"/>
                  <a:gd name="connsiteY5" fmla="*/ 2502215 h 2502215"/>
                  <a:gd name="connsiteX6" fmla="*/ 0 w 2671633"/>
                  <a:gd name="connsiteY6" fmla="*/ 2035490 h 2502215"/>
                  <a:gd name="connsiteX7" fmla="*/ 855345 w 2671633"/>
                  <a:gd name="connsiteY7" fmla="*/ 1567814 h 2502215"/>
                  <a:gd name="connsiteX8" fmla="*/ 855343 w 2671633"/>
                  <a:gd name="connsiteY8" fmla="*/ 1567813 h 2502215"/>
                  <a:gd name="connsiteX9" fmla="*/ 855343 w 2671633"/>
                  <a:gd name="connsiteY9" fmla="*/ 467677 h 2502215"/>
                  <a:gd name="connsiteX10" fmla="*/ 855343 w 2671633"/>
                  <a:gd name="connsiteY10" fmla="*/ 467675 h 2502215"/>
                  <a:gd name="connsiteX11" fmla="*/ 855345 w 2671633"/>
                  <a:gd name="connsiteY11" fmla="*/ 467676 h 2502215"/>
                  <a:gd name="connsiteX12" fmla="*/ 1709736 w 2671633"/>
                  <a:gd name="connsiteY12" fmla="*/ 0 h 2502215"/>
                  <a:gd name="connsiteX13" fmla="*/ 2671633 w 2671633"/>
                  <a:gd name="connsiteY13" fmla="*/ 574229 h 2502215"/>
                  <a:gd name="connsiteX0" fmla="*/ 2565081 w 2565081"/>
                  <a:gd name="connsiteY0" fmla="*/ 467677 h 2502215"/>
                  <a:gd name="connsiteX1" fmla="*/ 1709736 w 2565081"/>
                  <a:gd name="connsiteY1" fmla="*/ 934402 h 2502215"/>
                  <a:gd name="connsiteX2" fmla="*/ 1709734 w 2565081"/>
                  <a:gd name="connsiteY2" fmla="*/ 934401 h 2502215"/>
                  <a:gd name="connsiteX3" fmla="*/ 1709734 w 2565081"/>
                  <a:gd name="connsiteY3" fmla="*/ 2035488 h 2502215"/>
                  <a:gd name="connsiteX4" fmla="*/ 1709738 w 2565081"/>
                  <a:gd name="connsiteY4" fmla="*/ 2035490 h 2502215"/>
                  <a:gd name="connsiteX5" fmla="*/ 855346 w 2565081"/>
                  <a:gd name="connsiteY5" fmla="*/ 2502215 h 2502215"/>
                  <a:gd name="connsiteX6" fmla="*/ 0 w 2565081"/>
                  <a:gd name="connsiteY6" fmla="*/ 2035490 h 2502215"/>
                  <a:gd name="connsiteX7" fmla="*/ 855345 w 2565081"/>
                  <a:gd name="connsiteY7" fmla="*/ 1567814 h 2502215"/>
                  <a:gd name="connsiteX8" fmla="*/ 855343 w 2565081"/>
                  <a:gd name="connsiteY8" fmla="*/ 1567813 h 2502215"/>
                  <a:gd name="connsiteX9" fmla="*/ 855343 w 2565081"/>
                  <a:gd name="connsiteY9" fmla="*/ 467677 h 2502215"/>
                  <a:gd name="connsiteX10" fmla="*/ 855343 w 2565081"/>
                  <a:gd name="connsiteY10" fmla="*/ 467675 h 2502215"/>
                  <a:gd name="connsiteX11" fmla="*/ 855345 w 2565081"/>
                  <a:gd name="connsiteY11" fmla="*/ 467676 h 2502215"/>
                  <a:gd name="connsiteX12" fmla="*/ 1709736 w 2565081"/>
                  <a:gd name="connsiteY12" fmla="*/ 0 h 2502215"/>
                  <a:gd name="connsiteX0" fmla="*/ 2565081 w 2565081"/>
                  <a:gd name="connsiteY0" fmla="*/ 2 h 2034540"/>
                  <a:gd name="connsiteX1" fmla="*/ 1709736 w 2565081"/>
                  <a:gd name="connsiteY1" fmla="*/ 466727 h 2034540"/>
                  <a:gd name="connsiteX2" fmla="*/ 1709734 w 2565081"/>
                  <a:gd name="connsiteY2" fmla="*/ 466726 h 2034540"/>
                  <a:gd name="connsiteX3" fmla="*/ 1709734 w 2565081"/>
                  <a:gd name="connsiteY3" fmla="*/ 1567813 h 2034540"/>
                  <a:gd name="connsiteX4" fmla="*/ 1709738 w 2565081"/>
                  <a:gd name="connsiteY4" fmla="*/ 1567815 h 2034540"/>
                  <a:gd name="connsiteX5" fmla="*/ 855346 w 2565081"/>
                  <a:gd name="connsiteY5" fmla="*/ 2034540 h 2034540"/>
                  <a:gd name="connsiteX6" fmla="*/ 0 w 2565081"/>
                  <a:gd name="connsiteY6" fmla="*/ 1567815 h 2034540"/>
                  <a:gd name="connsiteX7" fmla="*/ 855345 w 2565081"/>
                  <a:gd name="connsiteY7" fmla="*/ 1100139 h 2034540"/>
                  <a:gd name="connsiteX8" fmla="*/ 855343 w 2565081"/>
                  <a:gd name="connsiteY8" fmla="*/ 1100138 h 2034540"/>
                  <a:gd name="connsiteX9" fmla="*/ 855343 w 2565081"/>
                  <a:gd name="connsiteY9" fmla="*/ 2 h 2034540"/>
                  <a:gd name="connsiteX10" fmla="*/ 855343 w 2565081"/>
                  <a:gd name="connsiteY10" fmla="*/ 0 h 2034540"/>
                  <a:gd name="connsiteX11" fmla="*/ 855345 w 2565081"/>
                  <a:gd name="connsiteY11" fmla="*/ 1 h 2034540"/>
                  <a:gd name="connsiteX0" fmla="*/ 1709736 w 1709737"/>
                  <a:gd name="connsiteY0" fmla="*/ 466727 h 2034540"/>
                  <a:gd name="connsiteX1" fmla="*/ 1709734 w 1709737"/>
                  <a:gd name="connsiteY1" fmla="*/ 466726 h 2034540"/>
                  <a:gd name="connsiteX2" fmla="*/ 1709734 w 1709737"/>
                  <a:gd name="connsiteY2" fmla="*/ 1567813 h 2034540"/>
                  <a:gd name="connsiteX3" fmla="*/ 1709738 w 1709737"/>
                  <a:gd name="connsiteY3" fmla="*/ 1567815 h 2034540"/>
                  <a:gd name="connsiteX4" fmla="*/ 855346 w 1709737"/>
                  <a:gd name="connsiteY4" fmla="*/ 2034540 h 2034540"/>
                  <a:gd name="connsiteX5" fmla="*/ 0 w 1709737"/>
                  <a:gd name="connsiteY5" fmla="*/ 1567815 h 2034540"/>
                  <a:gd name="connsiteX6" fmla="*/ 855345 w 1709737"/>
                  <a:gd name="connsiteY6" fmla="*/ 1100139 h 2034540"/>
                  <a:gd name="connsiteX7" fmla="*/ 855343 w 1709737"/>
                  <a:gd name="connsiteY7" fmla="*/ 1100138 h 2034540"/>
                  <a:gd name="connsiteX8" fmla="*/ 855343 w 1709737"/>
                  <a:gd name="connsiteY8" fmla="*/ 2 h 2034540"/>
                  <a:gd name="connsiteX9" fmla="*/ 855343 w 1709737"/>
                  <a:gd name="connsiteY9" fmla="*/ 0 h 2034540"/>
                  <a:gd name="connsiteX10" fmla="*/ 855345 w 1709737"/>
                  <a:gd name="connsiteY10" fmla="*/ 1 h 2034540"/>
                  <a:gd name="connsiteX0" fmla="*/ 1709736 w 1709738"/>
                  <a:gd name="connsiteY0" fmla="*/ 466727 h 2034540"/>
                  <a:gd name="connsiteX1" fmla="*/ 1709734 w 1709738"/>
                  <a:gd name="connsiteY1" fmla="*/ 1567813 h 2034540"/>
                  <a:gd name="connsiteX2" fmla="*/ 1709738 w 1709738"/>
                  <a:gd name="connsiteY2" fmla="*/ 1567815 h 2034540"/>
                  <a:gd name="connsiteX3" fmla="*/ 855346 w 1709738"/>
                  <a:gd name="connsiteY3" fmla="*/ 2034540 h 2034540"/>
                  <a:gd name="connsiteX4" fmla="*/ 0 w 1709738"/>
                  <a:gd name="connsiteY4" fmla="*/ 1567815 h 2034540"/>
                  <a:gd name="connsiteX5" fmla="*/ 855345 w 1709738"/>
                  <a:gd name="connsiteY5" fmla="*/ 1100139 h 2034540"/>
                  <a:gd name="connsiteX6" fmla="*/ 855343 w 1709738"/>
                  <a:gd name="connsiteY6" fmla="*/ 1100138 h 2034540"/>
                  <a:gd name="connsiteX7" fmla="*/ 855343 w 1709738"/>
                  <a:gd name="connsiteY7" fmla="*/ 2 h 2034540"/>
                  <a:gd name="connsiteX8" fmla="*/ 855343 w 1709738"/>
                  <a:gd name="connsiteY8" fmla="*/ 0 h 2034540"/>
                  <a:gd name="connsiteX9" fmla="*/ 855345 w 1709738"/>
                  <a:gd name="connsiteY9" fmla="*/ 1 h 2034540"/>
                  <a:gd name="connsiteX0" fmla="*/ 1709736 w 1709736"/>
                  <a:gd name="connsiteY0" fmla="*/ 466727 h 2034540"/>
                  <a:gd name="connsiteX1" fmla="*/ 1709734 w 1709736"/>
                  <a:gd name="connsiteY1" fmla="*/ 1567813 h 2034540"/>
                  <a:gd name="connsiteX2" fmla="*/ 855346 w 1709736"/>
                  <a:gd name="connsiteY2" fmla="*/ 2034540 h 2034540"/>
                  <a:gd name="connsiteX3" fmla="*/ 0 w 1709736"/>
                  <a:gd name="connsiteY3" fmla="*/ 1567815 h 2034540"/>
                  <a:gd name="connsiteX4" fmla="*/ 855345 w 1709736"/>
                  <a:gd name="connsiteY4" fmla="*/ 1100139 h 2034540"/>
                  <a:gd name="connsiteX5" fmla="*/ 855343 w 1709736"/>
                  <a:gd name="connsiteY5" fmla="*/ 1100138 h 2034540"/>
                  <a:gd name="connsiteX6" fmla="*/ 855343 w 1709736"/>
                  <a:gd name="connsiteY6" fmla="*/ 2 h 2034540"/>
                  <a:gd name="connsiteX7" fmla="*/ 855343 w 1709736"/>
                  <a:gd name="connsiteY7" fmla="*/ 0 h 2034540"/>
                  <a:gd name="connsiteX8" fmla="*/ 855345 w 1709736"/>
                  <a:gd name="connsiteY8" fmla="*/ 1 h 2034540"/>
                  <a:gd name="connsiteX0" fmla="*/ 1709734 w 1709734"/>
                  <a:gd name="connsiteY0" fmla="*/ 1567813 h 2034540"/>
                  <a:gd name="connsiteX1" fmla="*/ 855346 w 1709734"/>
                  <a:gd name="connsiteY1" fmla="*/ 2034540 h 2034540"/>
                  <a:gd name="connsiteX2" fmla="*/ 0 w 1709734"/>
                  <a:gd name="connsiteY2" fmla="*/ 1567815 h 2034540"/>
                  <a:gd name="connsiteX3" fmla="*/ 855345 w 1709734"/>
                  <a:gd name="connsiteY3" fmla="*/ 1100139 h 2034540"/>
                  <a:gd name="connsiteX4" fmla="*/ 855343 w 1709734"/>
                  <a:gd name="connsiteY4" fmla="*/ 1100138 h 2034540"/>
                  <a:gd name="connsiteX5" fmla="*/ 855343 w 1709734"/>
                  <a:gd name="connsiteY5" fmla="*/ 2 h 2034540"/>
                  <a:gd name="connsiteX6" fmla="*/ 855343 w 1709734"/>
                  <a:gd name="connsiteY6" fmla="*/ 0 h 2034540"/>
                  <a:gd name="connsiteX7" fmla="*/ 855345 w 1709734"/>
                  <a:gd name="connsiteY7" fmla="*/ 1 h 2034540"/>
                  <a:gd name="connsiteX0" fmla="*/ 855346 w 855346"/>
                  <a:gd name="connsiteY0" fmla="*/ 2034540 h 2034540"/>
                  <a:gd name="connsiteX1" fmla="*/ 0 w 855346"/>
                  <a:gd name="connsiteY1" fmla="*/ 1567815 h 2034540"/>
                  <a:gd name="connsiteX2" fmla="*/ 855345 w 855346"/>
                  <a:gd name="connsiteY2" fmla="*/ 1100139 h 2034540"/>
                  <a:gd name="connsiteX3" fmla="*/ 855343 w 855346"/>
                  <a:gd name="connsiteY3" fmla="*/ 1100138 h 2034540"/>
                  <a:gd name="connsiteX4" fmla="*/ 855343 w 855346"/>
                  <a:gd name="connsiteY4" fmla="*/ 2 h 2034540"/>
                  <a:gd name="connsiteX5" fmla="*/ 855343 w 855346"/>
                  <a:gd name="connsiteY5" fmla="*/ 0 h 2034540"/>
                  <a:gd name="connsiteX6" fmla="*/ 855345 w 855346"/>
                  <a:gd name="connsiteY6" fmla="*/ 1 h 20345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55346" h="2034540">
                    <a:moveTo>
                      <a:pt x="855346" y="2034540"/>
                    </a:moveTo>
                    <a:lnTo>
                      <a:pt x="0" y="1567815"/>
                    </a:lnTo>
                    <a:lnTo>
                      <a:pt x="855345" y="1100139"/>
                    </a:lnTo>
                    <a:cubicBezTo>
                      <a:pt x="855344" y="1100139"/>
                      <a:pt x="855344" y="1100138"/>
                      <a:pt x="855343" y="1100138"/>
                    </a:cubicBezTo>
                    <a:lnTo>
                      <a:pt x="855343" y="2"/>
                    </a:lnTo>
                    <a:lnTo>
                      <a:pt x="855343" y="0"/>
                    </a:lnTo>
                    <a:cubicBezTo>
                      <a:pt x="855344" y="0"/>
                      <a:pt x="855344" y="1"/>
                      <a:pt x="855345" y="1"/>
                    </a:cubicBezTo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cxnSp>
            <p:nvCxnSpPr>
              <p:cNvPr id="80" name="Straight Connector 79">
                <a:extLst>
                  <a:ext uri="{FF2B5EF4-FFF2-40B4-BE49-F238E27FC236}">
                    <a16:creationId xmlns:a16="http://schemas.microsoft.com/office/drawing/2014/main" id="{3DF2CE11-90A6-43A8-B2DC-45295F10CB64}"/>
                  </a:ext>
                </a:extLst>
              </p:cNvPr>
              <p:cNvCxnSpPr/>
              <p:nvPr/>
            </p:nvCxnSpPr>
            <p:spPr bwMode="ltGray">
              <a:xfrm>
                <a:off x="9981203" y="5098858"/>
                <a:ext cx="733213" cy="400531"/>
              </a:xfrm>
              <a:prstGeom prst="line">
                <a:avLst/>
              </a:pr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cxn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F65F154A-ABA1-4F9A-97F8-C50108DD1A97}"/>
                </a:ext>
              </a:extLst>
            </p:cNvPr>
            <p:cNvGrpSpPr/>
            <p:nvPr userDrawn="1"/>
          </p:nvGrpSpPr>
          <p:grpSpPr bwMode="ltGray">
            <a:xfrm>
              <a:off x="7545167" y="-21839"/>
              <a:ext cx="1192433" cy="1098538"/>
              <a:chOff x="7545167" y="-9139"/>
              <a:chExt cx="1192433" cy="1098538"/>
            </a:xfrm>
          </p:grpSpPr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54AC8DFE-7BB0-4D98-AA21-405DB4B06225}"/>
                  </a:ext>
                </a:extLst>
              </p:cNvPr>
              <p:cNvSpPr/>
              <p:nvPr userDrawn="1"/>
            </p:nvSpPr>
            <p:spPr bwMode="ltGray">
              <a:xfrm>
                <a:off x="7550108" y="-9139"/>
                <a:ext cx="591604" cy="774738"/>
              </a:xfrm>
              <a:custGeom>
                <a:avLst/>
                <a:gdLst>
                  <a:gd name="connsiteX0" fmla="*/ 24121 w 591604"/>
                  <a:gd name="connsiteY0" fmla="*/ 0 h 774738"/>
                  <a:gd name="connsiteX1" fmla="*/ 591604 w 591604"/>
                  <a:gd name="connsiteY1" fmla="*/ 0 h 774738"/>
                  <a:gd name="connsiteX2" fmla="*/ 591604 w 591604"/>
                  <a:gd name="connsiteY2" fmla="*/ 451265 h 774738"/>
                  <a:gd name="connsiteX3" fmla="*/ 0 w 591604"/>
                  <a:gd name="connsiteY3" fmla="*/ 774738 h 774738"/>
                  <a:gd name="connsiteX4" fmla="*/ 0 w 591604"/>
                  <a:gd name="connsiteY4" fmla="*/ 13162 h 77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1604" h="774738">
                    <a:moveTo>
                      <a:pt x="24121" y="0"/>
                    </a:moveTo>
                    <a:lnTo>
                      <a:pt x="591604" y="0"/>
                    </a:lnTo>
                    <a:lnTo>
                      <a:pt x="591604" y="451265"/>
                    </a:lnTo>
                    <a:lnTo>
                      <a:pt x="0" y="774738"/>
                    </a:lnTo>
                    <a:lnTo>
                      <a:pt x="0" y="13162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noAutofit/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F39938CF-5CFF-4707-BBDD-DD19FA0A50F1}"/>
                  </a:ext>
                </a:extLst>
              </p:cNvPr>
              <p:cNvSpPr/>
              <p:nvPr userDrawn="1"/>
            </p:nvSpPr>
            <p:spPr bwMode="ltGray">
              <a:xfrm>
                <a:off x="8141712" y="-9139"/>
                <a:ext cx="590944" cy="774738"/>
              </a:xfrm>
              <a:custGeom>
                <a:avLst/>
                <a:gdLst>
                  <a:gd name="connsiteX0" fmla="*/ 0 w 590944"/>
                  <a:gd name="connsiteY0" fmla="*/ 0 h 774738"/>
                  <a:gd name="connsiteX1" fmla="*/ 566850 w 590944"/>
                  <a:gd name="connsiteY1" fmla="*/ 0 h 774738"/>
                  <a:gd name="connsiteX2" fmla="*/ 590944 w 590944"/>
                  <a:gd name="connsiteY2" fmla="*/ 13162 h 774738"/>
                  <a:gd name="connsiteX3" fmla="*/ 590944 w 590944"/>
                  <a:gd name="connsiteY3" fmla="*/ 774738 h 774738"/>
                  <a:gd name="connsiteX4" fmla="*/ 0 w 590944"/>
                  <a:gd name="connsiteY4" fmla="*/ 451265 h 77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0944" h="774738">
                    <a:moveTo>
                      <a:pt x="0" y="0"/>
                    </a:moveTo>
                    <a:lnTo>
                      <a:pt x="566850" y="0"/>
                    </a:lnTo>
                    <a:lnTo>
                      <a:pt x="590944" y="13162"/>
                    </a:lnTo>
                    <a:lnTo>
                      <a:pt x="590944" y="774738"/>
                    </a:lnTo>
                    <a:lnTo>
                      <a:pt x="0" y="451265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noAutofit/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73332E5E-0308-4370-A841-A20570A69BDF}"/>
                  </a:ext>
                </a:extLst>
              </p:cNvPr>
              <p:cNvSpPr/>
              <p:nvPr userDrawn="1"/>
            </p:nvSpPr>
            <p:spPr bwMode="ltGray">
              <a:xfrm>
                <a:off x="7545167" y="437185"/>
                <a:ext cx="1192433" cy="65221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2489" y="7144"/>
                    </a:moveTo>
                    <a:lnTo>
                      <a:pt x="7144" y="474821"/>
                    </a:lnTo>
                    <a:lnTo>
                      <a:pt x="862489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9E46D602-7D42-411E-8BA6-6F74E13FE605}"/>
                </a:ext>
              </a:extLst>
            </p:cNvPr>
            <p:cNvGrpSpPr/>
            <p:nvPr userDrawn="1"/>
          </p:nvGrpSpPr>
          <p:grpSpPr bwMode="ltGray">
            <a:xfrm>
              <a:off x="6256117" y="5896894"/>
              <a:ext cx="1057910" cy="971314"/>
              <a:chOff x="6256117" y="5896894"/>
              <a:chExt cx="1057910" cy="971314"/>
            </a:xfrm>
          </p:grpSpPr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53F344C1-9929-4E86-BB1A-05E12D1570DF}"/>
                  </a:ext>
                </a:extLst>
              </p:cNvPr>
              <p:cNvSpPr/>
              <p:nvPr userDrawn="1"/>
            </p:nvSpPr>
            <p:spPr bwMode="ltGray">
              <a:xfrm>
                <a:off x="6256117" y="5896894"/>
                <a:ext cx="532466" cy="971314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B6933AFD-19AA-49B8-BCF7-2D0EAA89273D}"/>
                  </a:ext>
                </a:extLst>
              </p:cNvPr>
              <p:cNvSpPr/>
              <p:nvPr userDrawn="1"/>
            </p:nvSpPr>
            <p:spPr bwMode="ltGray">
              <a:xfrm>
                <a:off x="6781561" y="5896894"/>
                <a:ext cx="532466" cy="971314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1536" y="1574959"/>
                    </a:lnTo>
                    <a:lnTo>
                      <a:pt x="861536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9FB75AC2-D122-402F-B448-B0118576BB45}"/>
                  </a:ext>
                </a:extLst>
              </p:cNvPr>
              <p:cNvSpPr/>
              <p:nvPr userDrawn="1"/>
            </p:nvSpPr>
            <p:spPr bwMode="ltGray">
              <a:xfrm>
                <a:off x="6260506" y="6577107"/>
                <a:ext cx="1050305" cy="287297"/>
              </a:xfrm>
              <a:custGeom>
                <a:avLst/>
                <a:gdLst>
                  <a:gd name="connsiteX0" fmla="*/ 855344 w 1709736"/>
                  <a:gd name="connsiteY0" fmla="*/ 934401 h 1083252"/>
                  <a:gd name="connsiteX1" fmla="*/ 1709736 w 1709736"/>
                  <a:gd name="connsiteY1" fmla="*/ 467676 h 1083252"/>
                  <a:gd name="connsiteX2" fmla="*/ 855344 w 1709736"/>
                  <a:gd name="connsiteY2" fmla="*/ -1 h 1083252"/>
                  <a:gd name="connsiteX3" fmla="*/ -1 w 1709736"/>
                  <a:gd name="connsiteY3" fmla="*/ 467676 h 1083252"/>
                  <a:gd name="connsiteX4" fmla="*/ 1004194 w 1709736"/>
                  <a:gd name="connsiteY4" fmla="*/ 1083251 h 1083252"/>
                  <a:gd name="connsiteX0" fmla="*/ 855346 w 1709738"/>
                  <a:gd name="connsiteY0" fmla="*/ 934403 h 934403"/>
                  <a:gd name="connsiteX1" fmla="*/ 1709738 w 1709738"/>
                  <a:gd name="connsiteY1" fmla="*/ 467678 h 934403"/>
                  <a:gd name="connsiteX2" fmla="*/ 855346 w 1709738"/>
                  <a:gd name="connsiteY2" fmla="*/ 1 h 934403"/>
                  <a:gd name="connsiteX3" fmla="*/ 1 w 1709738"/>
                  <a:gd name="connsiteY3" fmla="*/ 467678 h 934403"/>
                  <a:gd name="connsiteX0" fmla="*/ 1709736 w 1709736"/>
                  <a:gd name="connsiteY0" fmla="*/ 467676 h 467676"/>
                  <a:gd name="connsiteX1" fmla="*/ 855344 w 1709736"/>
                  <a:gd name="connsiteY1" fmla="*/ -1 h 467676"/>
                  <a:gd name="connsiteX2" fmla="*/ -1 w 1709736"/>
                  <a:gd name="connsiteY2" fmla="*/ 467676 h 467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709736" h="467676">
                    <a:moveTo>
                      <a:pt x="1709736" y="467676"/>
                    </a:moveTo>
                    <a:lnTo>
                      <a:pt x="855344" y="-1"/>
                    </a:lnTo>
                    <a:lnTo>
                      <a:pt x="-1" y="467676"/>
                    </a:lnTo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4200" y="2981637"/>
            <a:ext cx="3769475" cy="861774"/>
          </a:xfrm>
        </p:spPr>
        <p:txBody>
          <a:bodyPr wrap="square" anchor="t">
            <a:spAutoFit/>
          </a:bodyPr>
          <a:lstStyle>
            <a:lvl1pPr>
              <a:lnSpc>
                <a:spcPct val="100000"/>
              </a:lnSpc>
              <a:defRPr sz="2800" b="0" spc="0" baseline="0">
                <a:gradFill>
                  <a:gsLst>
                    <a:gs pos="1250">
                      <a:schemeClr val="tx1"/>
                    </a:gs>
                    <a:gs pos="100000">
                      <a:schemeClr val="tx1"/>
                    </a:gs>
                  </a:gsLst>
                  <a:lin ang="5400000" scaled="0"/>
                </a:gra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</a:lstStyle>
          <a:p>
            <a:r>
              <a:rPr lang="en-US"/>
              <a:t>Square photo layout with body text</a:t>
            </a:r>
          </a:p>
        </p:txBody>
      </p:sp>
      <p:sp>
        <p:nvSpPr>
          <p:cNvPr id="60" name="Picture Placeholder 4">
            <a:extLst>
              <a:ext uri="{FF2B5EF4-FFF2-40B4-BE49-F238E27FC236}">
                <a16:creationId xmlns:a16="http://schemas.microsoft.com/office/drawing/2014/main" id="{D9BE8EAA-F7ED-46CD-A31F-E4299C08F5A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 bwMode="gray">
          <a:xfrm>
            <a:off x="5016500" y="292100"/>
            <a:ext cx="6881813" cy="6272213"/>
          </a:xfrm>
          <a:blipFill>
            <a:blip r:embed="rId2"/>
            <a:stretch>
              <a:fillRect/>
            </a:stretch>
          </a:blipFill>
          <a:ln w="9525" cap="flat">
            <a:noFill/>
            <a:prstDash val="solid"/>
            <a:miter/>
          </a:ln>
          <a:effectLst>
            <a:outerShdw blurRad="508000" dist="63500" dir="2700000" sx="101000" sy="101000" algn="tl" rotWithShape="0">
              <a:prstClr val="black">
                <a:alpha val="33000"/>
              </a:prstClr>
            </a:outerShdw>
          </a:effectLst>
        </p:spPr>
        <p:txBody>
          <a:bodyPr tIns="1188720" anchor="ctr">
            <a:noAutofit/>
          </a:bodyPr>
          <a:lstStyle>
            <a:lvl1pPr marL="0" marR="0" indent="0" algn="ctr" defTabSz="932742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90000"/>
              <a:buFont typeface="Wingdings" panose="05000000000000000000" pitchFamily="2" charset="2"/>
              <a:buNone/>
              <a:tabLst/>
              <a:defRPr lang="en-US" sz="1400" b="1" kern="1200" spc="0" baseline="0" dirty="0">
                <a:solidFill>
                  <a:srgbClr val="FFFFFF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</a:lstStyle>
          <a:p>
            <a:r>
              <a:rPr lang="en-US"/>
              <a:t>drag &amp; drop your photo here </a:t>
            </a:r>
            <a:br>
              <a:rPr lang="en-US"/>
            </a:br>
            <a:r>
              <a:rPr lang="en-US"/>
              <a:t>or click or tap icon below </a:t>
            </a:r>
            <a:br>
              <a:rPr lang="en-US"/>
            </a:br>
            <a:r>
              <a:rPr lang="en-US"/>
              <a:t>to insert</a:t>
            </a:r>
          </a:p>
        </p:txBody>
      </p:sp>
    </p:spTree>
    <p:extLst>
      <p:ext uri="{BB962C8B-B14F-4D97-AF65-F5344CB8AC3E}">
        <p14:creationId xmlns:p14="http://schemas.microsoft.com/office/powerpoint/2010/main" val="2674179869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2" pos="3360">
          <p15:clr>
            <a:srgbClr val="FBAE40"/>
          </p15:clr>
        </p15:guide>
        <p15:guide id="3" orient="horz" pos="216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mo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5216" y="3033223"/>
            <a:ext cx="6400800" cy="498598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600" b="1" kern="1200" cap="none" spc="-50" baseline="0" dirty="0">
                <a:ln w="3175">
                  <a:noFill/>
                </a:ln>
                <a:gradFill>
                  <a:gsLst>
                    <a:gs pos="62564">
                      <a:schemeClr val="tx1"/>
                    </a:gs>
                    <a:gs pos="55000">
                      <a:schemeClr val="tx1"/>
                    </a:gs>
                  </a:gsLst>
                  <a:lin ang="5400000" scaled="0"/>
                </a:gra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/>
              <a:t>Demo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85216" y="3977319"/>
            <a:ext cx="6400800" cy="307777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000" spc="0" baseline="0">
                <a:gradFill>
                  <a:gsLst>
                    <a:gs pos="0">
                      <a:schemeClr val="tx1"/>
                    </a:gs>
                    <a:gs pos="100000">
                      <a:schemeClr val="tx1"/>
                    </a:gs>
                  </a:gsLst>
                  <a:lin ang="5400000" scaled="0"/>
                </a:gradFill>
                <a:latin typeface="+mn-lt"/>
              </a:defRPr>
            </a:lvl1pPr>
          </a:lstStyle>
          <a:p>
            <a:pPr lvl="0"/>
            <a:r>
              <a:rPr lang="en-US"/>
              <a:t>Speaker name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43B08910-F1C3-47B2-8C69-1B107282064A}"/>
              </a:ext>
            </a:extLst>
          </p:cNvPr>
          <p:cNvGrpSpPr/>
          <p:nvPr userDrawn="1"/>
        </p:nvGrpSpPr>
        <p:grpSpPr bwMode="ltGray">
          <a:xfrm>
            <a:off x="6256117" y="-21839"/>
            <a:ext cx="5932086" cy="6890047"/>
            <a:chOff x="6256117" y="-21839"/>
            <a:chExt cx="5932086" cy="6890047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9FE7A031-B4AB-4071-98FF-24E766F9BB5C}"/>
                </a:ext>
              </a:extLst>
            </p:cNvPr>
            <p:cNvGrpSpPr/>
            <p:nvPr userDrawn="1"/>
          </p:nvGrpSpPr>
          <p:grpSpPr bwMode="ltGray">
            <a:xfrm>
              <a:off x="8507413" y="1457714"/>
              <a:ext cx="3680790" cy="5392441"/>
              <a:chOff x="8507413" y="1457714"/>
              <a:chExt cx="3680790" cy="5392441"/>
            </a:xfrm>
          </p:grpSpPr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6DC7067D-3957-4163-9442-C167A0A62168}"/>
                  </a:ext>
                </a:extLst>
              </p:cNvPr>
              <p:cNvSpPr/>
              <p:nvPr/>
            </p:nvSpPr>
            <p:spPr bwMode="ltGray">
              <a:xfrm>
                <a:off x="8507413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D9AE235F-4F6C-4565-AADC-752626D64B90}"/>
                  </a:ext>
                </a:extLst>
              </p:cNvPr>
              <p:cNvSpPr/>
              <p:nvPr/>
            </p:nvSpPr>
            <p:spPr bwMode="ltGray">
              <a:xfrm>
                <a:off x="9241444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1536" y="1574959"/>
                    </a:lnTo>
                    <a:lnTo>
                      <a:pt x="861536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1EAADF52-7CC0-4715-8BAC-4186C7CE9B0C}"/>
                  </a:ext>
                </a:extLst>
              </p:cNvPr>
              <p:cNvSpPr/>
              <p:nvPr/>
            </p:nvSpPr>
            <p:spPr bwMode="ltGray">
              <a:xfrm>
                <a:off x="8507413" y="3747272"/>
                <a:ext cx="1479509" cy="80923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2489" y="7144"/>
                    </a:moveTo>
                    <a:lnTo>
                      <a:pt x="7144" y="474821"/>
                    </a:lnTo>
                    <a:lnTo>
                      <a:pt x="862489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58AC140A-9DFB-45B7-82C2-CF25166A0D41}"/>
                  </a:ext>
                </a:extLst>
              </p:cNvPr>
              <p:cNvSpPr/>
              <p:nvPr/>
            </p:nvSpPr>
            <p:spPr bwMode="ltGray">
              <a:xfrm>
                <a:off x="8507413" y="5493257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8234"/>
                    </a:moveTo>
                    <a:lnTo>
                      <a:pt x="7144" y="1574959"/>
                    </a:lnTo>
                    <a:lnTo>
                      <a:pt x="7144" y="474821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3436FDC7-3DF0-4E6A-B4A8-7EB4FF30AAF0}"/>
                  </a:ext>
                </a:extLst>
              </p:cNvPr>
              <p:cNvSpPr/>
              <p:nvPr/>
            </p:nvSpPr>
            <p:spPr bwMode="ltGray">
              <a:xfrm>
                <a:off x="9241444" y="5493257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8234"/>
                    </a:moveTo>
                    <a:lnTo>
                      <a:pt x="861536" y="1574959"/>
                    </a:lnTo>
                    <a:lnTo>
                      <a:pt x="861536" y="474821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D72FB5AA-3C69-4BB6-9C10-682E95EF1AAE}"/>
                  </a:ext>
                </a:extLst>
              </p:cNvPr>
              <p:cNvSpPr/>
              <p:nvPr/>
            </p:nvSpPr>
            <p:spPr bwMode="ltGray">
              <a:xfrm>
                <a:off x="8513545" y="6444311"/>
                <a:ext cx="1467248" cy="400530"/>
              </a:xfrm>
              <a:custGeom>
                <a:avLst/>
                <a:gdLst>
                  <a:gd name="connsiteX0" fmla="*/ 855345 w 1709736"/>
                  <a:gd name="connsiteY0" fmla="*/ 934403 h 1040954"/>
                  <a:gd name="connsiteX1" fmla="*/ 1709737 w 1709736"/>
                  <a:gd name="connsiteY1" fmla="*/ 466725 h 1040954"/>
                  <a:gd name="connsiteX2" fmla="*/ 855345 w 1709736"/>
                  <a:gd name="connsiteY2" fmla="*/ 0 h 1040954"/>
                  <a:gd name="connsiteX3" fmla="*/ 0 w 1709736"/>
                  <a:gd name="connsiteY3" fmla="*/ 466725 h 1040954"/>
                  <a:gd name="connsiteX4" fmla="*/ 961897 w 1709736"/>
                  <a:gd name="connsiteY4" fmla="*/ 1040955 h 1040954"/>
                  <a:gd name="connsiteX0" fmla="*/ 855345 w 1709737"/>
                  <a:gd name="connsiteY0" fmla="*/ 934403 h 934403"/>
                  <a:gd name="connsiteX1" fmla="*/ 1709737 w 1709737"/>
                  <a:gd name="connsiteY1" fmla="*/ 466725 h 934403"/>
                  <a:gd name="connsiteX2" fmla="*/ 855345 w 1709737"/>
                  <a:gd name="connsiteY2" fmla="*/ 0 h 934403"/>
                  <a:gd name="connsiteX3" fmla="*/ 0 w 1709737"/>
                  <a:gd name="connsiteY3" fmla="*/ 466725 h 934403"/>
                  <a:gd name="connsiteX0" fmla="*/ 1709737 w 1709737"/>
                  <a:gd name="connsiteY0" fmla="*/ 466725 h 466725"/>
                  <a:gd name="connsiteX1" fmla="*/ 855345 w 1709737"/>
                  <a:gd name="connsiteY1" fmla="*/ 0 h 466725"/>
                  <a:gd name="connsiteX2" fmla="*/ 0 w 1709737"/>
                  <a:gd name="connsiteY2" fmla="*/ 466725 h 466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709737" h="466725">
                    <a:moveTo>
                      <a:pt x="1709737" y="466725"/>
                    </a:moveTo>
                    <a:lnTo>
                      <a:pt x="855345" y="0"/>
                    </a:lnTo>
                    <a:lnTo>
                      <a:pt x="0" y="466725"/>
                    </a:lnTo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20321A7F-C5FC-4514-A3AC-41CC16FA85FD}"/>
                  </a:ext>
                </a:extLst>
              </p:cNvPr>
              <p:cNvSpPr/>
              <p:nvPr/>
            </p:nvSpPr>
            <p:spPr bwMode="ltGray">
              <a:xfrm>
                <a:off x="9241444" y="4148621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006"/>
                    </a:lnTo>
                    <a:lnTo>
                      <a:pt x="7144" y="473869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B3C4B3CE-95D2-45A5-917E-A5389B118222}"/>
                  </a:ext>
                </a:extLst>
              </p:cNvPr>
              <p:cNvSpPr/>
              <p:nvPr/>
            </p:nvSpPr>
            <p:spPr bwMode="ltGray">
              <a:xfrm>
                <a:off x="9974659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A5270AF0-DA91-4FF8-9B1C-35937E49D882}"/>
                  </a:ext>
                </a:extLst>
              </p:cNvPr>
              <p:cNvSpPr/>
              <p:nvPr/>
            </p:nvSpPr>
            <p:spPr bwMode="ltGray">
              <a:xfrm>
                <a:off x="9247573" y="3753404"/>
                <a:ext cx="2200463" cy="2147333"/>
              </a:xfrm>
              <a:custGeom>
                <a:avLst/>
                <a:gdLst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646487 w 2564131"/>
                  <a:gd name="connsiteY7" fmla="*/ 2000030 h 2502221"/>
                  <a:gd name="connsiteX8" fmla="*/ 854393 w 2564131"/>
                  <a:gd name="connsiteY8" fmla="*/ 1567818 h 2502221"/>
                  <a:gd name="connsiteX9" fmla="*/ 1709739 w 2564131"/>
                  <a:gd name="connsiteY9" fmla="*/ 0 h 2502221"/>
                  <a:gd name="connsiteX10" fmla="*/ 2564131 w 2564131"/>
                  <a:gd name="connsiteY10" fmla="*/ 467677 h 2502221"/>
                  <a:gd name="connsiteX11" fmla="*/ 1709739 w 2564131"/>
                  <a:gd name="connsiteY11" fmla="*/ 934402 h 2502221"/>
                  <a:gd name="connsiteX12" fmla="*/ 854393 w 2564131"/>
                  <a:gd name="connsiteY12" fmla="*/ 467677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1139551 w 2564131"/>
                  <a:gd name="connsiteY8" fmla="*/ 1721386 h 2502221"/>
                  <a:gd name="connsiteX9" fmla="*/ 854393 w 2564131"/>
                  <a:gd name="connsiteY9" fmla="*/ 1567818 h 2502221"/>
                  <a:gd name="connsiteX10" fmla="*/ 854393 w 2564131"/>
                  <a:gd name="connsiteY10" fmla="*/ 467680 h 2502221"/>
                  <a:gd name="connsiteX11" fmla="*/ 1709739 w 2564131"/>
                  <a:gd name="connsiteY11" fmla="*/ 0 h 2502221"/>
                  <a:gd name="connsiteX12" fmla="*/ 2564131 w 2564131"/>
                  <a:gd name="connsiteY12" fmla="*/ 467677 h 2502221"/>
                  <a:gd name="connsiteX13" fmla="*/ 1709739 w 2564131"/>
                  <a:gd name="connsiteY13" fmla="*/ 934402 h 2502221"/>
                  <a:gd name="connsiteX14" fmla="*/ 854393 w 2564131"/>
                  <a:gd name="connsiteY14" fmla="*/ 467677 h 2502221"/>
                  <a:gd name="connsiteX15" fmla="*/ 1709739 w 2564131"/>
                  <a:gd name="connsiteY15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139551 w 2564131"/>
                  <a:gd name="connsiteY7" fmla="*/ 1721386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854393 w 2564131"/>
                  <a:gd name="connsiteY7" fmla="*/ 1567818 h 2502221"/>
                  <a:gd name="connsiteX8" fmla="*/ 854393 w 2564131"/>
                  <a:gd name="connsiteY8" fmla="*/ 467680 h 2502221"/>
                  <a:gd name="connsiteX9" fmla="*/ 1709739 w 2564131"/>
                  <a:gd name="connsiteY9" fmla="*/ 0 h 2502221"/>
                  <a:gd name="connsiteX10" fmla="*/ 2564131 w 2564131"/>
                  <a:gd name="connsiteY10" fmla="*/ 467677 h 2502221"/>
                  <a:gd name="connsiteX11" fmla="*/ 1709739 w 2564131"/>
                  <a:gd name="connsiteY11" fmla="*/ 934402 h 2502221"/>
                  <a:gd name="connsiteX12" fmla="*/ 854393 w 2564131"/>
                  <a:gd name="connsiteY12" fmla="*/ 467677 h 2502221"/>
                  <a:gd name="connsiteX13" fmla="*/ 1709739 w 2564131"/>
                  <a:gd name="connsiteY13" fmla="*/ 0 h 25022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564131" h="2502221">
                    <a:moveTo>
                      <a:pt x="854393" y="467680"/>
                    </a:moveTo>
                    <a:lnTo>
                      <a:pt x="1709737" y="934405"/>
                    </a:lnTo>
                    <a:lnTo>
                      <a:pt x="1709737" y="2034543"/>
                    </a:lnTo>
                    <a:cubicBezTo>
                      <a:pt x="1709738" y="2034543"/>
                      <a:pt x="1709738" y="2034544"/>
                      <a:pt x="1709739" y="2034544"/>
                    </a:cubicBezTo>
                    <a:lnTo>
                      <a:pt x="854393" y="2502221"/>
                    </a:lnTo>
                    <a:lnTo>
                      <a:pt x="0" y="2034544"/>
                    </a:lnTo>
                    <a:lnTo>
                      <a:pt x="854393" y="1567819"/>
                    </a:lnTo>
                    <a:lnTo>
                      <a:pt x="854393" y="1567818"/>
                    </a:lnTo>
                    <a:lnTo>
                      <a:pt x="854393" y="467680"/>
                    </a:lnTo>
                    <a:close/>
                    <a:moveTo>
                      <a:pt x="1709739" y="0"/>
                    </a:moveTo>
                    <a:lnTo>
                      <a:pt x="2564131" y="467677"/>
                    </a:lnTo>
                    <a:lnTo>
                      <a:pt x="1709739" y="934402"/>
                    </a:lnTo>
                    <a:lnTo>
                      <a:pt x="854393" y="467677"/>
                    </a:lnTo>
                    <a:lnTo>
                      <a:pt x="1709739" y="0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1B4AB4EC-0302-4902-B797-9B84C91FDE1B}"/>
                  </a:ext>
                </a:extLst>
              </p:cNvPr>
              <p:cNvSpPr/>
              <p:nvPr/>
            </p:nvSpPr>
            <p:spPr bwMode="ltGray">
              <a:xfrm>
                <a:off x="10708694" y="5092729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E941D13F-2DD6-4121-8220-CC08400DD382}"/>
                  </a:ext>
                </a:extLst>
              </p:cNvPr>
              <p:cNvSpPr/>
              <p:nvPr/>
            </p:nvSpPr>
            <p:spPr bwMode="ltGray">
              <a:xfrm>
                <a:off x="11441908" y="5092729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2489" y="1574959"/>
                    </a:lnTo>
                    <a:lnTo>
                      <a:pt x="862489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B98F2381-17CE-4672-96D3-D3E4A8C1115A}"/>
                  </a:ext>
                </a:extLst>
              </p:cNvPr>
              <p:cNvSpPr/>
              <p:nvPr/>
            </p:nvSpPr>
            <p:spPr bwMode="ltGray">
              <a:xfrm>
                <a:off x="10708694" y="6036831"/>
                <a:ext cx="1479509" cy="80923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1536" y="7144"/>
                    </a:moveTo>
                    <a:lnTo>
                      <a:pt x="7144" y="474821"/>
                    </a:lnTo>
                    <a:lnTo>
                      <a:pt x="861536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E6A42BAE-DCEA-4A1A-8779-E499D67DA7B9}"/>
                  </a:ext>
                </a:extLst>
              </p:cNvPr>
              <p:cNvSpPr/>
              <p:nvPr/>
            </p:nvSpPr>
            <p:spPr bwMode="ltGray">
              <a:xfrm>
                <a:off x="10708694" y="1457714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959"/>
                    </a:lnTo>
                    <a:lnTo>
                      <a:pt x="7144" y="474821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8D7995E7-6761-41BA-BE88-30DD0DF70D22}"/>
                  </a:ext>
                </a:extLst>
              </p:cNvPr>
              <p:cNvSpPr/>
              <p:nvPr/>
            </p:nvSpPr>
            <p:spPr bwMode="ltGray">
              <a:xfrm>
                <a:off x="11441908" y="1457714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2489" y="1574959"/>
                    </a:lnTo>
                    <a:lnTo>
                      <a:pt x="862489" y="474821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24D7B6AA-459B-44CF-9930-A05720C41315}"/>
                  </a:ext>
                </a:extLst>
              </p:cNvPr>
              <p:cNvSpPr/>
              <p:nvPr/>
            </p:nvSpPr>
            <p:spPr bwMode="ltGray">
              <a:xfrm>
                <a:off x="10708694" y="2401820"/>
                <a:ext cx="1479509" cy="809235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1536" y="7144"/>
                    </a:moveTo>
                    <a:lnTo>
                      <a:pt x="7144" y="474821"/>
                    </a:lnTo>
                    <a:lnTo>
                      <a:pt x="861536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0EBE7D0E-F0D6-4EA3-A151-C26BF3138977}"/>
                  </a:ext>
                </a:extLst>
              </p:cNvPr>
              <p:cNvSpPr/>
              <p:nvPr/>
            </p:nvSpPr>
            <p:spPr bwMode="ltGray">
              <a:xfrm>
                <a:off x="11451715" y="2809296"/>
                <a:ext cx="734033" cy="1745983"/>
              </a:xfrm>
              <a:custGeom>
                <a:avLst/>
                <a:gdLst>
                  <a:gd name="connsiteX0" fmla="*/ 1709736 w 2565081"/>
                  <a:gd name="connsiteY0" fmla="*/ 0 h 2502215"/>
                  <a:gd name="connsiteX1" fmla="*/ 2565081 w 2565081"/>
                  <a:gd name="connsiteY1" fmla="*/ 467677 h 2502215"/>
                  <a:gd name="connsiteX2" fmla="*/ 1709736 w 2565081"/>
                  <a:gd name="connsiteY2" fmla="*/ 934402 h 2502215"/>
                  <a:gd name="connsiteX3" fmla="*/ 1709734 w 2565081"/>
                  <a:gd name="connsiteY3" fmla="*/ 934401 h 2502215"/>
                  <a:gd name="connsiteX4" fmla="*/ 1709734 w 2565081"/>
                  <a:gd name="connsiteY4" fmla="*/ 2035488 h 2502215"/>
                  <a:gd name="connsiteX5" fmla="*/ 1709738 w 2565081"/>
                  <a:gd name="connsiteY5" fmla="*/ 2035490 h 2502215"/>
                  <a:gd name="connsiteX6" fmla="*/ 855346 w 2565081"/>
                  <a:gd name="connsiteY6" fmla="*/ 2502215 h 2502215"/>
                  <a:gd name="connsiteX7" fmla="*/ 0 w 2565081"/>
                  <a:gd name="connsiteY7" fmla="*/ 2035490 h 2502215"/>
                  <a:gd name="connsiteX8" fmla="*/ 855345 w 2565081"/>
                  <a:gd name="connsiteY8" fmla="*/ 1567814 h 2502215"/>
                  <a:gd name="connsiteX9" fmla="*/ 855343 w 2565081"/>
                  <a:gd name="connsiteY9" fmla="*/ 1567813 h 2502215"/>
                  <a:gd name="connsiteX10" fmla="*/ 855343 w 2565081"/>
                  <a:gd name="connsiteY10" fmla="*/ 467677 h 2502215"/>
                  <a:gd name="connsiteX11" fmla="*/ 855343 w 2565081"/>
                  <a:gd name="connsiteY11" fmla="*/ 467675 h 2502215"/>
                  <a:gd name="connsiteX12" fmla="*/ 855345 w 2565081"/>
                  <a:gd name="connsiteY12" fmla="*/ 467676 h 2502215"/>
                  <a:gd name="connsiteX0" fmla="*/ 2565081 w 2671633"/>
                  <a:gd name="connsiteY0" fmla="*/ 467677 h 2502215"/>
                  <a:gd name="connsiteX1" fmla="*/ 1709736 w 2671633"/>
                  <a:gd name="connsiteY1" fmla="*/ 934402 h 2502215"/>
                  <a:gd name="connsiteX2" fmla="*/ 1709734 w 2671633"/>
                  <a:gd name="connsiteY2" fmla="*/ 934401 h 2502215"/>
                  <a:gd name="connsiteX3" fmla="*/ 1709734 w 2671633"/>
                  <a:gd name="connsiteY3" fmla="*/ 2035488 h 2502215"/>
                  <a:gd name="connsiteX4" fmla="*/ 1709738 w 2671633"/>
                  <a:gd name="connsiteY4" fmla="*/ 2035490 h 2502215"/>
                  <a:gd name="connsiteX5" fmla="*/ 855346 w 2671633"/>
                  <a:gd name="connsiteY5" fmla="*/ 2502215 h 2502215"/>
                  <a:gd name="connsiteX6" fmla="*/ 0 w 2671633"/>
                  <a:gd name="connsiteY6" fmla="*/ 2035490 h 2502215"/>
                  <a:gd name="connsiteX7" fmla="*/ 855345 w 2671633"/>
                  <a:gd name="connsiteY7" fmla="*/ 1567814 h 2502215"/>
                  <a:gd name="connsiteX8" fmla="*/ 855343 w 2671633"/>
                  <a:gd name="connsiteY8" fmla="*/ 1567813 h 2502215"/>
                  <a:gd name="connsiteX9" fmla="*/ 855343 w 2671633"/>
                  <a:gd name="connsiteY9" fmla="*/ 467677 h 2502215"/>
                  <a:gd name="connsiteX10" fmla="*/ 855343 w 2671633"/>
                  <a:gd name="connsiteY10" fmla="*/ 467675 h 2502215"/>
                  <a:gd name="connsiteX11" fmla="*/ 855345 w 2671633"/>
                  <a:gd name="connsiteY11" fmla="*/ 467676 h 2502215"/>
                  <a:gd name="connsiteX12" fmla="*/ 1709736 w 2671633"/>
                  <a:gd name="connsiteY12" fmla="*/ 0 h 2502215"/>
                  <a:gd name="connsiteX13" fmla="*/ 2671633 w 2671633"/>
                  <a:gd name="connsiteY13" fmla="*/ 574229 h 2502215"/>
                  <a:gd name="connsiteX0" fmla="*/ 2565081 w 2565081"/>
                  <a:gd name="connsiteY0" fmla="*/ 467677 h 2502215"/>
                  <a:gd name="connsiteX1" fmla="*/ 1709736 w 2565081"/>
                  <a:gd name="connsiteY1" fmla="*/ 934402 h 2502215"/>
                  <a:gd name="connsiteX2" fmla="*/ 1709734 w 2565081"/>
                  <a:gd name="connsiteY2" fmla="*/ 934401 h 2502215"/>
                  <a:gd name="connsiteX3" fmla="*/ 1709734 w 2565081"/>
                  <a:gd name="connsiteY3" fmla="*/ 2035488 h 2502215"/>
                  <a:gd name="connsiteX4" fmla="*/ 1709738 w 2565081"/>
                  <a:gd name="connsiteY4" fmla="*/ 2035490 h 2502215"/>
                  <a:gd name="connsiteX5" fmla="*/ 855346 w 2565081"/>
                  <a:gd name="connsiteY5" fmla="*/ 2502215 h 2502215"/>
                  <a:gd name="connsiteX6" fmla="*/ 0 w 2565081"/>
                  <a:gd name="connsiteY6" fmla="*/ 2035490 h 2502215"/>
                  <a:gd name="connsiteX7" fmla="*/ 855345 w 2565081"/>
                  <a:gd name="connsiteY7" fmla="*/ 1567814 h 2502215"/>
                  <a:gd name="connsiteX8" fmla="*/ 855343 w 2565081"/>
                  <a:gd name="connsiteY8" fmla="*/ 1567813 h 2502215"/>
                  <a:gd name="connsiteX9" fmla="*/ 855343 w 2565081"/>
                  <a:gd name="connsiteY9" fmla="*/ 467677 h 2502215"/>
                  <a:gd name="connsiteX10" fmla="*/ 855343 w 2565081"/>
                  <a:gd name="connsiteY10" fmla="*/ 467675 h 2502215"/>
                  <a:gd name="connsiteX11" fmla="*/ 855345 w 2565081"/>
                  <a:gd name="connsiteY11" fmla="*/ 467676 h 2502215"/>
                  <a:gd name="connsiteX12" fmla="*/ 1709736 w 2565081"/>
                  <a:gd name="connsiteY12" fmla="*/ 0 h 2502215"/>
                  <a:gd name="connsiteX0" fmla="*/ 2565081 w 2565081"/>
                  <a:gd name="connsiteY0" fmla="*/ 2 h 2034540"/>
                  <a:gd name="connsiteX1" fmla="*/ 1709736 w 2565081"/>
                  <a:gd name="connsiteY1" fmla="*/ 466727 h 2034540"/>
                  <a:gd name="connsiteX2" fmla="*/ 1709734 w 2565081"/>
                  <a:gd name="connsiteY2" fmla="*/ 466726 h 2034540"/>
                  <a:gd name="connsiteX3" fmla="*/ 1709734 w 2565081"/>
                  <a:gd name="connsiteY3" fmla="*/ 1567813 h 2034540"/>
                  <a:gd name="connsiteX4" fmla="*/ 1709738 w 2565081"/>
                  <a:gd name="connsiteY4" fmla="*/ 1567815 h 2034540"/>
                  <a:gd name="connsiteX5" fmla="*/ 855346 w 2565081"/>
                  <a:gd name="connsiteY5" fmla="*/ 2034540 h 2034540"/>
                  <a:gd name="connsiteX6" fmla="*/ 0 w 2565081"/>
                  <a:gd name="connsiteY6" fmla="*/ 1567815 h 2034540"/>
                  <a:gd name="connsiteX7" fmla="*/ 855345 w 2565081"/>
                  <a:gd name="connsiteY7" fmla="*/ 1100139 h 2034540"/>
                  <a:gd name="connsiteX8" fmla="*/ 855343 w 2565081"/>
                  <a:gd name="connsiteY8" fmla="*/ 1100138 h 2034540"/>
                  <a:gd name="connsiteX9" fmla="*/ 855343 w 2565081"/>
                  <a:gd name="connsiteY9" fmla="*/ 2 h 2034540"/>
                  <a:gd name="connsiteX10" fmla="*/ 855343 w 2565081"/>
                  <a:gd name="connsiteY10" fmla="*/ 0 h 2034540"/>
                  <a:gd name="connsiteX11" fmla="*/ 855345 w 2565081"/>
                  <a:gd name="connsiteY11" fmla="*/ 1 h 2034540"/>
                  <a:gd name="connsiteX0" fmla="*/ 1709736 w 1709737"/>
                  <a:gd name="connsiteY0" fmla="*/ 466727 h 2034540"/>
                  <a:gd name="connsiteX1" fmla="*/ 1709734 w 1709737"/>
                  <a:gd name="connsiteY1" fmla="*/ 466726 h 2034540"/>
                  <a:gd name="connsiteX2" fmla="*/ 1709734 w 1709737"/>
                  <a:gd name="connsiteY2" fmla="*/ 1567813 h 2034540"/>
                  <a:gd name="connsiteX3" fmla="*/ 1709738 w 1709737"/>
                  <a:gd name="connsiteY3" fmla="*/ 1567815 h 2034540"/>
                  <a:gd name="connsiteX4" fmla="*/ 855346 w 1709737"/>
                  <a:gd name="connsiteY4" fmla="*/ 2034540 h 2034540"/>
                  <a:gd name="connsiteX5" fmla="*/ 0 w 1709737"/>
                  <a:gd name="connsiteY5" fmla="*/ 1567815 h 2034540"/>
                  <a:gd name="connsiteX6" fmla="*/ 855345 w 1709737"/>
                  <a:gd name="connsiteY6" fmla="*/ 1100139 h 2034540"/>
                  <a:gd name="connsiteX7" fmla="*/ 855343 w 1709737"/>
                  <a:gd name="connsiteY7" fmla="*/ 1100138 h 2034540"/>
                  <a:gd name="connsiteX8" fmla="*/ 855343 w 1709737"/>
                  <a:gd name="connsiteY8" fmla="*/ 2 h 2034540"/>
                  <a:gd name="connsiteX9" fmla="*/ 855343 w 1709737"/>
                  <a:gd name="connsiteY9" fmla="*/ 0 h 2034540"/>
                  <a:gd name="connsiteX10" fmla="*/ 855345 w 1709737"/>
                  <a:gd name="connsiteY10" fmla="*/ 1 h 2034540"/>
                  <a:gd name="connsiteX0" fmla="*/ 1709736 w 1709738"/>
                  <a:gd name="connsiteY0" fmla="*/ 466727 h 2034540"/>
                  <a:gd name="connsiteX1" fmla="*/ 1709734 w 1709738"/>
                  <a:gd name="connsiteY1" fmla="*/ 1567813 h 2034540"/>
                  <a:gd name="connsiteX2" fmla="*/ 1709738 w 1709738"/>
                  <a:gd name="connsiteY2" fmla="*/ 1567815 h 2034540"/>
                  <a:gd name="connsiteX3" fmla="*/ 855346 w 1709738"/>
                  <a:gd name="connsiteY3" fmla="*/ 2034540 h 2034540"/>
                  <a:gd name="connsiteX4" fmla="*/ 0 w 1709738"/>
                  <a:gd name="connsiteY4" fmla="*/ 1567815 h 2034540"/>
                  <a:gd name="connsiteX5" fmla="*/ 855345 w 1709738"/>
                  <a:gd name="connsiteY5" fmla="*/ 1100139 h 2034540"/>
                  <a:gd name="connsiteX6" fmla="*/ 855343 w 1709738"/>
                  <a:gd name="connsiteY6" fmla="*/ 1100138 h 2034540"/>
                  <a:gd name="connsiteX7" fmla="*/ 855343 w 1709738"/>
                  <a:gd name="connsiteY7" fmla="*/ 2 h 2034540"/>
                  <a:gd name="connsiteX8" fmla="*/ 855343 w 1709738"/>
                  <a:gd name="connsiteY8" fmla="*/ 0 h 2034540"/>
                  <a:gd name="connsiteX9" fmla="*/ 855345 w 1709738"/>
                  <a:gd name="connsiteY9" fmla="*/ 1 h 2034540"/>
                  <a:gd name="connsiteX0" fmla="*/ 1709736 w 1709736"/>
                  <a:gd name="connsiteY0" fmla="*/ 466727 h 2034540"/>
                  <a:gd name="connsiteX1" fmla="*/ 1709734 w 1709736"/>
                  <a:gd name="connsiteY1" fmla="*/ 1567813 h 2034540"/>
                  <a:gd name="connsiteX2" fmla="*/ 855346 w 1709736"/>
                  <a:gd name="connsiteY2" fmla="*/ 2034540 h 2034540"/>
                  <a:gd name="connsiteX3" fmla="*/ 0 w 1709736"/>
                  <a:gd name="connsiteY3" fmla="*/ 1567815 h 2034540"/>
                  <a:gd name="connsiteX4" fmla="*/ 855345 w 1709736"/>
                  <a:gd name="connsiteY4" fmla="*/ 1100139 h 2034540"/>
                  <a:gd name="connsiteX5" fmla="*/ 855343 w 1709736"/>
                  <a:gd name="connsiteY5" fmla="*/ 1100138 h 2034540"/>
                  <a:gd name="connsiteX6" fmla="*/ 855343 w 1709736"/>
                  <a:gd name="connsiteY6" fmla="*/ 2 h 2034540"/>
                  <a:gd name="connsiteX7" fmla="*/ 855343 w 1709736"/>
                  <a:gd name="connsiteY7" fmla="*/ 0 h 2034540"/>
                  <a:gd name="connsiteX8" fmla="*/ 855345 w 1709736"/>
                  <a:gd name="connsiteY8" fmla="*/ 1 h 2034540"/>
                  <a:gd name="connsiteX0" fmla="*/ 1709734 w 1709734"/>
                  <a:gd name="connsiteY0" fmla="*/ 1567813 h 2034540"/>
                  <a:gd name="connsiteX1" fmla="*/ 855346 w 1709734"/>
                  <a:gd name="connsiteY1" fmla="*/ 2034540 h 2034540"/>
                  <a:gd name="connsiteX2" fmla="*/ 0 w 1709734"/>
                  <a:gd name="connsiteY2" fmla="*/ 1567815 h 2034540"/>
                  <a:gd name="connsiteX3" fmla="*/ 855345 w 1709734"/>
                  <a:gd name="connsiteY3" fmla="*/ 1100139 h 2034540"/>
                  <a:gd name="connsiteX4" fmla="*/ 855343 w 1709734"/>
                  <a:gd name="connsiteY4" fmla="*/ 1100138 h 2034540"/>
                  <a:gd name="connsiteX5" fmla="*/ 855343 w 1709734"/>
                  <a:gd name="connsiteY5" fmla="*/ 2 h 2034540"/>
                  <a:gd name="connsiteX6" fmla="*/ 855343 w 1709734"/>
                  <a:gd name="connsiteY6" fmla="*/ 0 h 2034540"/>
                  <a:gd name="connsiteX7" fmla="*/ 855345 w 1709734"/>
                  <a:gd name="connsiteY7" fmla="*/ 1 h 2034540"/>
                  <a:gd name="connsiteX0" fmla="*/ 855346 w 855346"/>
                  <a:gd name="connsiteY0" fmla="*/ 2034540 h 2034540"/>
                  <a:gd name="connsiteX1" fmla="*/ 0 w 855346"/>
                  <a:gd name="connsiteY1" fmla="*/ 1567815 h 2034540"/>
                  <a:gd name="connsiteX2" fmla="*/ 855345 w 855346"/>
                  <a:gd name="connsiteY2" fmla="*/ 1100139 h 2034540"/>
                  <a:gd name="connsiteX3" fmla="*/ 855343 w 855346"/>
                  <a:gd name="connsiteY3" fmla="*/ 1100138 h 2034540"/>
                  <a:gd name="connsiteX4" fmla="*/ 855343 w 855346"/>
                  <a:gd name="connsiteY4" fmla="*/ 2 h 2034540"/>
                  <a:gd name="connsiteX5" fmla="*/ 855343 w 855346"/>
                  <a:gd name="connsiteY5" fmla="*/ 0 h 2034540"/>
                  <a:gd name="connsiteX6" fmla="*/ 855345 w 855346"/>
                  <a:gd name="connsiteY6" fmla="*/ 1 h 20345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55346" h="2034540">
                    <a:moveTo>
                      <a:pt x="855346" y="2034540"/>
                    </a:moveTo>
                    <a:lnTo>
                      <a:pt x="0" y="1567815"/>
                    </a:lnTo>
                    <a:lnTo>
                      <a:pt x="855345" y="1100139"/>
                    </a:lnTo>
                    <a:cubicBezTo>
                      <a:pt x="855344" y="1100139"/>
                      <a:pt x="855344" y="1100138"/>
                      <a:pt x="855343" y="1100138"/>
                    </a:cubicBezTo>
                    <a:lnTo>
                      <a:pt x="855343" y="2"/>
                    </a:lnTo>
                    <a:lnTo>
                      <a:pt x="855343" y="0"/>
                    </a:lnTo>
                    <a:cubicBezTo>
                      <a:pt x="855344" y="0"/>
                      <a:pt x="855344" y="1"/>
                      <a:pt x="855345" y="1"/>
                    </a:cubicBezTo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cxnSp>
            <p:nvCxnSpPr>
              <p:cNvPr id="76" name="Straight Connector 75">
                <a:extLst>
                  <a:ext uri="{FF2B5EF4-FFF2-40B4-BE49-F238E27FC236}">
                    <a16:creationId xmlns:a16="http://schemas.microsoft.com/office/drawing/2014/main" id="{0118A379-1639-4C1C-9E5B-A39F1CD0A9D9}"/>
                  </a:ext>
                </a:extLst>
              </p:cNvPr>
              <p:cNvCxnSpPr/>
              <p:nvPr/>
            </p:nvCxnSpPr>
            <p:spPr bwMode="ltGray">
              <a:xfrm>
                <a:off x="9981203" y="5098858"/>
                <a:ext cx="733213" cy="400531"/>
              </a:xfrm>
              <a:prstGeom prst="line">
                <a:avLst/>
              </a:pr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cxn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8DE972F-9FF1-4743-BF7F-15CC5403A6CF}"/>
                </a:ext>
              </a:extLst>
            </p:cNvPr>
            <p:cNvGrpSpPr/>
            <p:nvPr userDrawn="1"/>
          </p:nvGrpSpPr>
          <p:grpSpPr bwMode="ltGray">
            <a:xfrm>
              <a:off x="7545167" y="-21839"/>
              <a:ext cx="1192433" cy="1098538"/>
              <a:chOff x="7545167" y="-9139"/>
              <a:chExt cx="1192433" cy="1098538"/>
            </a:xfrm>
          </p:grpSpPr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795596FA-D3B2-4953-81FC-9958337AF5DC}"/>
                  </a:ext>
                </a:extLst>
              </p:cNvPr>
              <p:cNvSpPr/>
              <p:nvPr userDrawn="1"/>
            </p:nvSpPr>
            <p:spPr bwMode="ltGray">
              <a:xfrm>
                <a:off x="7550108" y="-9139"/>
                <a:ext cx="591604" cy="774738"/>
              </a:xfrm>
              <a:custGeom>
                <a:avLst/>
                <a:gdLst>
                  <a:gd name="connsiteX0" fmla="*/ 24121 w 591604"/>
                  <a:gd name="connsiteY0" fmla="*/ 0 h 774738"/>
                  <a:gd name="connsiteX1" fmla="*/ 591604 w 591604"/>
                  <a:gd name="connsiteY1" fmla="*/ 0 h 774738"/>
                  <a:gd name="connsiteX2" fmla="*/ 591604 w 591604"/>
                  <a:gd name="connsiteY2" fmla="*/ 451265 h 774738"/>
                  <a:gd name="connsiteX3" fmla="*/ 0 w 591604"/>
                  <a:gd name="connsiteY3" fmla="*/ 774738 h 774738"/>
                  <a:gd name="connsiteX4" fmla="*/ 0 w 591604"/>
                  <a:gd name="connsiteY4" fmla="*/ 13162 h 77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1604" h="774738">
                    <a:moveTo>
                      <a:pt x="24121" y="0"/>
                    </a:moveTo>
                    <a:lnTo>
                      <a:pt x="591604" y="0"/>
                    </a:lnTo>
                    <a:lnTo>
                      <a:pt x="591604" y="451265"/>
                    </a:lnTo>
                    <a:lnTo>
                      <a:pt x="0" y="774738"/>
                    </a:lnTo>
                    <a:lnTo>
                      <a:pt x="0" y="13162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noAutofit/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7D57090A-B887-4CA7-A022-90564F12A9A9}"/>
                  </a:ext>
                </a:extLst>
              </p:cNvPr>
              <p:cNvSpPr/>
              <p:nvPr userDrawn="1"/>
            </p:nvSpPr>
            <p:spPr bwMode="ltGray">
              <a:xfrm>
                <a:off x="8141712" y="-9139"/>
                <a:ext cx="590944" cy="774738"/>
              </a:xfrm>
              <a:custGeom>
                <a:avLst/>
                <a:gdLst>
                  <a:gd name="connsiteX0" fmla="*/ 0 w 590944"/>
                  <a:gd name="connsiteY0" fmla="*/ 0 h 774738"/>
                  <a:gd name="connsiteX1" fmla="*/ 566850 w 590944"/>
                  <a:gd name="connsiteY1" fmla="*/ 0 h 774738"/>
                  <a:gd name="connsiteX2" fmla="*/ 590944 w 590944"/>
                  <a:gd name="connsiteY2" fmla="*/ 13162 h 774738"/>
                  <a:gd name="connsiteX3" fmla="*/ 590944 w 590944"/>
                  <a:gd name="connsiteY3" fmla="*/ 774738 h 774738"/>
                  <a:gd name="connsiteX4" fmla="*/ 0 w 590944"/>
                  <a:gd name="connsiteY4" fmla="*/ 451265 h 77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0944" h="774738">
                    <a:moveTo>
                      <a:pt x="0" y="0"/>
                    </a:moveTo>
                    <a:lnTo>
                      <a:pt x="566850" y="0"/>
                    </a:lnTo>
                    <a:lnTo>
                      <a:pt x="590944" y="13162"/>
                    </a:lnTo>
                    <a:lnTo>
                      <a:pt x="590944" y="774738"/>
                    </a:lnTo>
                    <a:lnTo>
                      <a:pt x="0" y="451265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noAutofit/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F9749B2E-C284-42A2-A061-B635FBBBD461}"/>
                  </a:ext>
                </a:extLst>
              </p:cNvPr>
              <p:cNvSpPr/>
              <p:nvPr userDrawn="1"/>
            </p:nvSpPr>
            <p:spPr bwMode="ltGray">
              <a:xfrm>
                <a:off x="7545167" y="437185"/>
                <a:ext cx="1192433" cy="65221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2489" y="7144"/>
                    </a:moveTo>
                    <a:lnTo>
                      <a:pt x="7144" y="474821"/>
                    </a:lnTo>
                    <a:lnTo>
                      <a:pt x="862489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0A74F4CD-889D-4E91-AB27-CCB11E8677AE}"/>
                </a:ext>
              </a:extLst>
            </p:cNvPr>
            <p:cNvGrpSpPr/>
            <p:nvPr userDrawn="1"/>
          </p:nvGrpSpPr>
          <p:grpSpPr bwMode="ltGray">
            <a:xfrm>
              <a:off x="6256117" y="5896894"/>
              <a:ext cx="1057910" cy="971314"/>
              <a:chOff x="6256117" y="5896894"/>
              <a:chExt cx="1057910" cy="971314"/>
            </a:xfrm>
          </p:grpSpPr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6CE97AB5-F3D1-4D1A-8F2F-166F6F85A189}"/>
                  </a:ext>
                </a:extLst>
              </p:cNvPr>
              <p:cNvSpPr/>
              <p:nvPr userDrawn="1"/>
            </p:nvSpPr>
            <p:spPr bwMode="ltGray">
              <a:xfrm>
                <a:off x="6256117" y="5896894"/>
                <a:ext cx="532466" cy="971314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55281A29-9018-48AF-8B81-EB9F71FE5ABA}"/>
                  </a:ext>
                </a:extLst>
              </p:cNvPr>
              <p:cNvSpPr/>
              <p:nvPr userDrawn="1"/>
            </p:nvSpPr>
            <p:spPr bwMode="ltGray">
              <a:xfrm>
                <a:off x="6781561" y="5896894"/>
                <a:ext cx="532466" cy="971314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1536" y="1574959"/>
                    </a:lnTo>
                    <a:lnTo>
                      <a:pt x="861536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2B1B3F07-773E-4FC0-9A04-73F52683190E}"/>
                  </a:ext>
                </a:extLst>
              </p:cNvPr>
              <p:cNvSpPr/>
              <p:nvPr userDrawn="1"/>
            </p:nvSpPr>
            <p:spPr bwMode="ltGray">
              <a:xfrm>
                <a:off x="6260506" y="6577107"/>
                <a:ext cx="1050305" cy="287297"/>
              </a:xfrm>
              <a:custGeom>
                <a:avLst/>
                <a:gdLst>
                  <a:gd name="connsiteX0" fmla="*/ 855344 w 1709736"/>
                  <a:gd name="connsiteY0" fmla="*/ 934401 h 1083252"/>
                  <a:gd name="connsiteX1" fmla="*/ 1709736 w 1709736"/>
                  <a:gd name="connsiteY1" fmla="*/ 467676 h 1083252"/>
                  <a:gd name="connsiteX2" fmla="*/ 855344 w 1709736"/>
                  <a:gd name="connsiteY2" fmla="*/ -1 h 1083252"/>
                  <a:gd name="connsiteX3" fmla="*/ -1 w 1709736"/>
                  <a:gd name="connsiteY3" fmla="*/ 467676 h 1083252"/>
                  <a:gd name="connsiteX4" fmla="*/ 1004194 w 1709736"/>
                  <a:gd name="connsiteY4" fmla="*/ 1083251 h 1083252"/>
                  <a:gd name="connsiteX0" fmla="*/ 855346 w 1709738"/>
                  <a:gd name="connsiteY0" fmla="*/ 934403 h 934403"/>
                  <a:gd name="connsiteX1" fmla="*/ 1709738 w 1709738"/>
                  <a:gd name="connsiteY1" fmla="*/ 467678 h 934403"/>
                  <a:gd name="connsiteX2" fmla="*/ 855346 w 1709738"/>
                  <a:gd name="connsiteY2" fmla="*/ 1 h 934403"/>
                  <a:gd name="connsiteX3" fmla="*/ 1 w 1709738"/>
                  <a:gd name="connsiteY3" fmla="*/ 467678 h 934403"/>
                  <a:gd name="connsiteX0" fmla="*/ 1709736 w 1709736"/>
                  <a:gd name="connsiteY0" fmla="*/ 467676 h 467676"/>
                  <a:gd name="connsiteX1" fmla="*/ 855344 w 1709736"/>
                  <a:gd name="connsiteY1" fmla="*/ -1 h 467676"/>
                  <a:gd name="connsiteX2" fmla="*/ -1 w 1709736"/>
                  <a:gd name="connsiteY2" fmla="*/ 467676 h 467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709736" h="467676">
                    <a:moveTo>
                      <a:pt x="1709736" y="467676"/>
                    </a:moveTo>
                    <a:lnTo>
                      <a:pt x="855344" y="-1"/>
                    </a:lnTo>
                    <a:lnTo>
                      <a:pt x="-1" y="467676"/>
                    </a:lnTo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6384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35">
          <p15:clr>
            <a:srgbClr val="5ACBF0"/>
          </p15:clr>
        </p15:guide>
        <p15:guide id="3" orient="horz" pos="1910">
          <p15:clr>
            <a:srgbClr val="5ACBF0"/>
          </p15:clr>
        </p15:guide>
        <p15:guide id="4" orient="horz" pos="2505">
          <p15:clr>
            <a:srgbClr val="5ACBF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5216" y="3035808"/>
            <a:ext cx="6400800" cy="498598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600" b="1" kern="1200" cap="none" spc="-50" baseline="0" dirty="0">
                <a:ln w="3175">
                  <a:noFill/>
                </a:ln>
                <a:gradFill>
                  <a:gsLst>
                    <a:gs pos="62564">
                      <a:schemeClr val="tx1"/>
                    </a:gs>
                    <a:gs pos="55000">
                      <a:schemeClr val="tx1"/>
                    </a:gs>
                  </a:gsLst>
                  <a:lin ang="5400000" scaled="0"/>
                </a:gra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/>
              <a:t>Video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94867548-8B9A-436D-9AB6-D7EA0AC78267}"/>
              </a:ext>
            </a:extLst>
          </p:cNvPr>
          <p:cNvGrpSpPr/>
          <p:nvPr userDrawn="1"/>
        </p:nvGrpSpPr>
        <p:grpSpPr bwMode="ltGray">
          <a:xfrm>
            <a:off x="6256117" y="-21839"/>
            <a:ext cx="5932086" cy="6890047"/>
            <a:chOff x="6256117" y="-21839"/>
            <a:chExt cx="5932086" cy="6890047"/>
          </a:xfrm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E298AA2D-C933-41C0-B3A0-5E1B5429C617}"/>
                </a:ext>
              </a:extLst>
            </p:cNvPr>
            <p:cNvGrpSpPr/>
            <p:nvPr userDrawn="1"/>
          </p:nvGrpSpPr>
          <p:grpSpPr bwMode="ltGray">
            <a:xfrm>
              <a:off x="8507413" y="1457714"/>
              <a:ext cx="3680790" cy="5392441"/>
              <a:chOff x="8507413" y="1457714"/>
              <a:chExt cx="3680790" cy="5392441"/>
            </a:xfrm>
          </p:grpSpPr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DE45CCA4-1611-4A15-8D76-0CD4304233D4}"/>
                  </a:ext>
                </a:extLst>
              </p:cNvPr>
              <p:cNvSpPr/>
              <p:nvPr/>
            </p:nvSpPr>
            <p:spPr bwMode="ltGray">
              <a:xfrm>
                <a:off x="8507413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BB20432D-F3B6-4212-B616-45AD62D0A8BA}"/>
                  </a:ext>
                </a:extLst>
              </p:cNvPr>
              <p:cNvSpPr/>
              <p:nvPr/>
            </p:nvSpPr>
            <p:spPr bwMode="ltGray">
              <a:xfrm>
                <a:off x="9241444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1536" y="1574959"/>
                    </a:lnTo>
                    <a:lnTo>
                      <a:pt x="861536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5CB285A8-E7EF-4B70-8B71-2D09BE26853D}"/>
                  </a:ext>
                </a:extLst>
              </p:cNvPr>
              <p:cNvSpPr/>
              <p:nvPr/>
            </p:nvSpPr>
            <p:spPr bwMode="ltGray">
              <a:xfrm>
                <a:off x="8507413" y="3747272"/>
                <a:ext cx="1479509" cy="80923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2489" y="7144"/>
                    </a:moveTo>
                    <a:lnTo>
                      <a:pt x="7144" y="474821"/>
                    </a:lnTo>
                    <a:lnTo>
                      <a:pt x="862489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1D552378-B8A4-40F9-8A64-367F9EC304F0}"/>
                  </a:ext>
                </a:extLst>
              </p:cNvPr>
              <p:cNvSpPr/>
              <p:nvPr/>
            </p:nvSpPr>
            <p:spPr bwMode="ltGray">
              <a:xfrm>
                <a:off x="8507413" y="5493257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8234"/>
                    </a:moveTo>
                    <a:lnTo>
                      <a:pt x="7144" y="1574959"/>
                    </a:lnTo>
                    <a:lnTo>
                      <a:pt x="7144" y="474821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6DED4FF8-FEAE-4CC0-8F5B-9FC2B47E5700}"/>
                  </a:ext>
                </a:extLst>
              </p:cNvPr>
              <p:cNvSpPr/>
              <p:nvPr/>
            </p:nvSpPr>
            <p:spPr bwMode="ltGray">
              <a:xfrm>
                <a:off x="9241444" y="5493257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8234"/>
                    </a:moveTo>
                    <a:lnTo>
                      <a:pt x="861536" y="1574959"/>
                    </a:lnTo>
                    <a:lnTo>
                      <a:pt x="861536" y="474821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54DD2AD2-299E-4049-881B-2BC838B6DB02}"/>
                  </a:ext>
                </a:extLst>
              </p:cNvPr>
              <p:cNvSpPr/>
              <p:nvPr/>
            </p:nvSpPr>
            <p:spPr bwMode="ltGray">
              <a:xfrm>
                <a:off x="8513545" y="6444311"/>
                <a:ext cx="1467248" cy="400530"/>
              </a:xfrm>
              <a:custGeom>
                <a:avLst/>
                <a:gdLst>
                  <a:gd name="connsiteX0" fmla="*/ 855345 w 1709736"/>
                  <a:gd name="connsiteY0" fmla="*/ 934403 h 1040954"/>
                  <a:gd name="connsiteX1" fmla="*/ 1709737 w 1709736"/>
                  <a:gd name="connsiteY1" fmla="*/ 466725 h 1040954"/>
                  <a:gd name="connsiteX2" fmla="*/ 855345 w 1709736"/>
                  <a:gd name="connsiteY2" fmla="*/ 0 h 1040954"/>
                  <a:gd name="connsiteX3" fmla="*/ 0 w 1709736"/>
                  <a:gd name="connsiteY3" fmla="*/ 466725 h 1040954"/>
                  <a:gd name="connsiteX4" fmla="*/ 961897 w 1709736"/>
                  <a:gd name="connsiteY4" fmla="*/ 1040955 h 1040954"/>
                  <a:gd name="connsiteX0" fmla="*/ 855345 w 1709737"/>
                  <a:gd name="connsiteY0" fmla="*/ 934403 h 934403"/>
                  <a:gd name="connsiteX1" fmla="*/ 1709737 w 1709737"/>
                  <a:gd name="connsiteY1" fmla="*/ 466725 h 934403"/>
                  <a:gd name="connsiteX2" fmla="*/ 855345 w 1709737"/>
                  <a:gd name="connsiteY2" fmla="*/ 0 h 934403"/>
                  <a:gd name="connsiteX3" fmla="*/ 0 w 1709737"/>
                  <a:gd name="connsiteY3" fmla="*/ 466725 h 934403"/>
                  <a:gd name="connsiteX0" fmla="*/ 1709737 w 1709737"/>
                  <a:gd name="connsiteY0" fmla="*/ 466725 h 466725"/>
                  <a:gd name="connsiteX1" fmla="*/ 855345 w 1709737"/>
                  <a:gd name="connsiteY1" fmla="*/ 0 h 466725"/>
                  <a:gd name="connsiteX2" fmla="*/ 0 w 1709737"/>
                  <a:gd name="connsiteY2" fmla="*/ 466725 h 466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709737" h="466725">
                    <a:moveTo>
                      <a:pt x="1709737" y="466725"/>
                    </a:moveTo>
                    <a:lnTo>
                      <a:pt x="855345" y="0"/>
                    </a:lnTo>
                    <a:lnTo>
                      <a:pt x="0" y="466725"/>
                    </a:lnTo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430A103C-9EC8-479D-9AEA-2FA30D0B6831}"/>
                  </a:ext>
                </a:extLst>
              </p:cNvPr>
              <p:cNvSpPr/>
              <p:nvPr/>
            </p:nvSpPr>
            <p:spPr bwMode="ltGray">
              <a:xfrm>
                <a:off x="9241444" y="4148621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006"/>
                    </a:lnTo>
                    <a:lnTo>
                      <a:pt x="7144" y="473869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FF762A67-8800-4EDC-ACA0-235237807007}"/>
                  </a:ext>
                </a:extLst>
              </p:cNvPr>
              <p:cNvSpPr/>
              <p:nvPr/>
            </p:nvSpPr>
            <p:spPr bwMode="ltGray">
              <a:xfrm>
                <a:off x="9974659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0C1E21E3-4EFA-46DB-B62D-888B912FEC30}"/>
                  </a:ext>
                </a:extLst>
              </p:cNvPr>
              <p:cNvSpPr/>
              <p:nvPr/>
            </p:nvSpPr>
            <p:spPr bwMode="ltGray">
              <a:xfrm>
                <a:off x="9247573" y="3753404"/>
                <a:ext cx="2200463" cy="2147333"/>
              </a:xfrm>
              <a:custGeom>
                <a:avLst/>
                <a:gdLst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646487 w 2564131"/>
                  <a:gd name="connsiteY7" fmla="*/ 2000030 h 2502221"/>
                  <a:gd name="connsiteX8" fmla="*/ 854393 w 2564131"/>
                  <a:gd name="connsiteY8" fmla="*/ 1567818 h 2502221"/>
                  <a:gd name="connsiteX9" fmla="*/ 1709739 w 2564131"/>
                  <a:gd name="connsiteY9" fmla="*/ 0 h 2502221"/>
                  <a:gd name="connsiteX10" fmla="*/ 2564131 w 2564131"/>
                  <a:gd name="connsiteY10" fmla="*/ 467677 h 2502221"/>
                  <a:gd name="connsiteX11" fmla="*/ 1709739 w 2564131"/>
                  <a:gd name="connsiteY11" fmla="*/ 934402 h 2502221"/>
                  <a:gd name="connsiteX12" fmla="*/ 854393 w 2564131"/>
                  <a:gd name="connsiteY12" fmla="*/ 467677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1139551 w 2564131"/>
                  <a:gd name="connsiteY8" fmla="*/ 1721386 h 2502221"/>
                  <a:gd name="connsiteX9" fmla="*/ 854393 w 2564131"/>
                  <a:gd name="connsiteY9" fmla="*/ 1567818 h 2502221"/>
                  <a:gd name="connsiteX10" fmla="*/ 854393 w 2564131"/>
                  <a:gd name="connsiteY10" fmla="*/ 467680 h 2502221"/>
                  <a:gd name="connsiteX11" fmla="*/ 1709739 w 2564131"/>
                  <a:gd name="connsiteY11" fmla="*/ 0 h 2502221"/>
                  <a:gd name="connsiteX12" fmla="*/ 2564131 w 2564131"/>
                  <a:gd name="connsiteY12" fmla="*/ 467677 h 2502221"/>
                  <a:gd name="connsiteX13" fmla="*/ 1709739 w 2564131"/>
                  <a:gd name="connsiteY13" fmla="*/ 934402 h 2502221"/>
                  <a:gd name="connsiteX14" fmla="*/ 854393 w 2564131"/>
                  <a:gd name="connsiteY14" fmla="*/ 467677 h 2502221"/>
                  <a:gd name="connsiteX15" fmla="*/ 1709739 w 2564131"/>
                  <a:gd name="connsiteY15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139551 w 2564131"/>
                  <a:gd name="connsiteY7" fmla="*/ 1721386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854393 w 2564131"/>
                  <a:gd name="connsiteY7" fmla="*/ 1567818 h 2502221"/>
                  <a:gd name="connsiteX8" fmla="*/ 854393 w 2564131"/>
                  <a:gd name="connsiteY8" fmla="*/ 467680 h 2502221"/>
                  <a:gd name="connsiteX9" fmla="*/ 1709739 w 2564131"/>
                  <a:gd name="connsiteY9" fmla="*/ 0 h 2502221"/>
                  <a:gd name="connsiteX10" fmla="*/ 2564131 w 2564131"/>
                  <a:gd name="connsiteY10" fmla="*/ 467677 h 2502221"/>
                  <a:gd name="connsiteX11" fmla="*/ 1709739 w 2564131"/>
                  <a:gd name="connsiteY11" fmla="*/ 934402 h 2502221"/>
                  <a:gd name="connsiteX12" fmla="*/ 854393 w 2564131"/>
                  <a:gd name="connsiteY12" fmla="*/ 467677 h 2502221"/>
                  <a:gd name="connsiteX13" fmla="*/ 1709739 w 2564131"/>
                  <a:gd name="connsiteY13" fmla="*/ 0 h 25022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564131" h="2502221">
                    <a:moveTo>
                      <a:pt x="854393" y="467680"/>
                    </a:moveTo>
                    <a:lnTo>
                      <a:pt x="1709737" y="934405"/>
                    </a:lnTo>
                    <a:lnTo>
                      <a:pt x="1709737" y="2034543"/>
                    </a:lnTo>
                    <a:cubicBezTo>
                      <a:pt x="1709738" y="2034543"/>
                      <a:pt x="1709738" y="2034544"/>
                      <a:pt x="1709739" y="2034544"/>
                    </a:cubicBezTo>
                    <a:lnTo>
                      <a:pt x="854393" y="2502221"/>
                    </a:lnTo>
                    <a:lnTo>
                      <a:pt x="0" y="2034544"/>
                    </a:lnTo>
                    <a:lnTo>
                      <a:pt x="854393" y="1567819"/>
                    </a:lnTo>
                    <a:lnTo>
                      <a:pt x="854393" y="1567818"/>
                    </a:lnTo>
                    <a:lnTo>
                      <a:pt x="854393" y="467680"/>
                    </a:lnTo>
                    <a:close/>
                    <a:moveTo>
                      <a:pt x="1709739" y="0"/>
                    </a:moveTo>
                    <a:lnTo>
                      <a:pt x="2564131" y="467677"/>
                    </a:lnTo>
                    <a:lnTo>
                      <a:pt x="1709739" y="934402"/>
                    </a:lnTo>
                    <a:lnTo>
                      <a:pt x="854393" y="467677"/>
                    </a:lnTo>
                    <a:lnTo>
                      <a:pt x="1709739" y="0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5C90FB2C-AED4-45EF-B005-A6F9315E6638}"/>
                  </a:ext>
                </a:extLst>
              </p:cNvPr>
              <p:cNvSpPr/>
              <p:nvPr/>
            </p:nvSpPr>
            <p:spPr bwMode="ltGray">
              <a:xfrm>
                <a:off x="10708694" y="5092729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69EFEACE-63D5-4DE9-AE7A-022D10CBBAD4}"/>
                  </a:ext>
                </a:extLst>
              </p:cNvPr>
              <p:cNvSpPr/>
              <p:nvPr/>
            </p:nvSpPr>
            <p:spPr bwMode="ltGray">
              <a:xfrm>
                <a:off x="11441908" y="5092729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2489" y="1574959"/>
                    </a:lnTo>
                    <a:lnTo>
                      <a:pt x="862489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183FC86B-2504-437F-9155-736D3776FBC0}"/>
                  </a:ext>
                </a:extLst>
              </p:cNvPr>
              <p:cNvSpPr/>
              <p:nvPr/>
            </p:nvSpPr>
            <p:spPr bwMode="ltGray">
              <a:xfrm>
                <a:off x="10708694" y="6036831"/>
                <a:ext cx="1479509" cy="80923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1536" y="7144"/>
                    </a:moveTo>
                    <a:lnTo>
                      <a:pt x="7144" y="474821"/>
                    </a:lnTo>
                    <a:lnTo>
                      <a:pt x="861536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4BE281D9-0C46-4685-8A97-79D102C868ED}"/>
                  </a:ext>
                </a:extLst>
              </p:cNvPr>
              <p:cNvSpPr/>
              <p:nvPr/>
            </p:nvSpPr>
            <p:spPr bwMode="ltGray">
              <a:xfrm>
                <a:off x="10708694" y="1457714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959"/>
                    </a:lnTo>
                    <a:lnTo>
                      <a:pt x="7144" y="474821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0B982782-C326-41A6-88DF-60D0069AAC11}"/>
                  </a:ext>
                </a:extLst>
              </p:cNvPr>
              <p:cNvSpPr/>
              <p:nvPr/>
            </p:nvSpPr>
            <p:spPr bwMode="ltGray">
              <a:xfrm>
                <a:off x="11441908" y="1457714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2489" y="1574959"/>
                    </a:lnTo>
                    <a:lnTo>
                      <a:pt x="862489" y="474821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C69C78E5-CDD7-45AD-9FAC-A193057F2551}"/>
                  </a:ext>
                </a:extLst>
              </p:cNvPr>
              <p:cNvSpPr/>
              <p:nvPr/>
            </p:nvSpPr>
            <p:spPr bwMode="ltGray">
              <a:xfrm>
                <a:off x="10708694" y="2401820"/>
                <a:ext cx="1479509" cy="809235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1536" y="7144"/>
                    </a:moveTo>
                    <a:lnTo>
                      <a:pt x="7144" y="474821"/>
                    </a:lnTo>
                    <a:lnTo>
                      <a:pt x="861536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95E678CA-56AB-4822-8F79-1B384711F464}"/>
                  </a:ext>
                </a:extLst>
              </p:cNvPr>
              <p:cNvSpPr/>
              <p:nvPr/>
            </p:nvSpPr>
            <p:spPr bwMode="ltGray">
              <a:xfrm>
                <a:off x="11451715" y="2809296"/>
                <a:ext cx="734033" cy="1745983"/>
              </a:xfrm>
              <a:custGeom>
                <a:avLst/>
                <a:gdLst>
                  <a:gd name="connsiteX0" fmla="*/ 1709736 w 2565081"/>
                  <a:gd name="connsiteY0" fmla="*/ 0 h 2502215"/>
                  <a:gd name="connsiteX1" fmla="*/ 2565081 w 2565081"/>
                  <a:gd name="connsiteY1" fmla="*/ 467677 h 2502215"/>
                  <a:gd name="connsiteX2" fmla="*/ 1709736 w 2565081"/>
                  <a:gd name="connsiteY2" fmla="*/ 934402 h 2502215"/>
                  <a:gd name="connsiteX3" fmla="*/ 1709734 w 2565081"/>
                  <a:gd name="connsiteY3" fmla="*/ 934401 h 2502215"/>
                  <a:gd name="connsiteX4" fmla="*/ 1709734 w 2565081"/>
                  <a:gd name="connsiteY4" fmla="*/ 2035488 h 2502215"/>
                  <a:gd name="connsiteX5" fmla="*/ 1709738 w 2565081"/>
                  <a:gd name="connsiteY5" fmla="*/ 2035490 h 2502215"/>
                  <a:gd name="connsiteX6" fmla="*/ 855346 w 2565081"/>
                  <a:gd name="connsiteY6" fmla="*/ 2502215 h 2502215"/>
                  <a:gd name="connsiteX7" fmla="*/ 0 w 2565081"/>
                  <a:gd name="connsiteY7" fmla="*/ 2035490 h 2502215"/>
                  <a:gd name="connsiteX8" fmla="*/ 855345 w 2565081"/>
                  <a:gd name="connsiteY8" fmla="*/ 1567814 h 2502215"/>
                  <a:gd name="connsiteX9" fmla="*/ 855343 w 2565081"/>
                  <a:gd name="connsiteY9" fmla="*/ 1567813 h 2502215"/>
                  <a:gd name="connsiteX10" fmla="*/ 855343 w 2565081"/>
                  <a:gd name="connsiteY10" fmla="*/ 467677 h 2502215"/>
                  <a:gd name="connsiteX11" fmla="*/ 855343 w 2565081"/>
                  <a:gd name="connsiteY11" fmla="*/ 467675 h 2502215"/>
                  <a:gd name="connsiteX12" fmla="*/ 855345 w 2565081"/>
                  <a:gd name="connsiteY12" fmla="*/ 467676 h 2502215"/>
                  <a:gd name="connsiteX0" fmla="*/ 2565081 w 2671633"/>
                  <a:gd name="connsiteY0" fmla="*/ 467677 h 2502215"/>
                  <a:gd name="connsiteX1" fmla="*/ 1709736 w 2671633"/>
                  <a:gd name="connsiteY1" fmla="*/ 934402 h 2502215"/>
                  <a:gd name="connsiteX2" fmla="*/ 1709734 w 2671633"/>
                  <a:gd name="connsiteY2" fmla="*/ 934401 h 2502215"/>
                  <a:gd name="connsiteX3" fmla="*/ 1709734 w 2671633"/>
                  <a:gd name="connsiteY3" fmla="*/ 2035488 h 2502215"/>
                  <a:gd name="connsiteX4" fmla="*/ 1709738 w 2671633"/>
                  <a:gd name="connsiteY4" fmla="*/ 2035490 h 2502215"/>
                  <a:gd name="connsiteX5" fmla="*/ 855346 w 2671633"/>
                  <a:gd name="connsiteY5" fmla="*/ 2502215 h 2502215"/>
                  <a:gd name="connsiteX6" fmla="*/ 0 w 2671633"/>
                  <a:gd name="connsiteY6" fmla="*/ 2035490 h 2502215"/>
                  <a:gd name="connsiteX7" fmla="*/ 855345 w 2671633"/>
                  <a:gd name="connsiteY7" fmla="*/ 1567814 h 2502215"/>
                  <a:gd name="connsiteX8" fmla="*/ 855343 w 2671633"/>
                  <a:gd name="connsiteY8" fmla="*/ 1567813 h 2502215"/>
                  <a:gd name="connsiteX9" fmla="*/ 855343 w 2671633"/>
                  <a:gd name="connsiteY9" fmla="*/ 467677 h 2502215"/>
                  <a:gd name="connsiteX10" fmla="*/ 855343 w 2671633"/>
                  <a:gd name="connsiteY10" fmla="*/ 467675 h 2502215"/>
                  <a:gd name="connsiteX11" fmla="*/ 855345 w 2671633"/>
                  <a:gd name="connsiteY11" fmla="*/ 467676 h 2502215"/>
                  <a:gd name="connsiteX12" fmla="*/ 1709736 w 2671633"/>
                  <a:gd name="connsiteY12" fmla="*/ 0 h 2502215"/>
                  <a:gd name="connsiteX13" fmla="*/ 2671633 w 2671633"/>
                  <a:gd name="connsiteY13" fmla="*/ 574229 h 2502215"/>
                  <a:gd name="connsiteX0" fmla="*/ 2565081 w 2565081"/>
                  <a:gd name="connsiteY0" fmla="*/ 467677 h 2502215"/>
                  <a:gd name="connsiteX1" fmla="*/ 1709736 w 2565081"/>
                  <a:gd name="connsiteY1" fmla="*/ 934402 h 2502215"/>
                  <a:gd name="connsiteX2" fmla="*/ 1709734 w 2565081"/>
                  <a:gd name="connsiteY2" fmla="*/ 934401 h 2502215"/>
                  <a:gd name="connsiteX3" fmla="*/ 1709734 w 2565081"/>
                  <a:gd name="connsiteY3" fmla="*/ 2035488 h 2502215"/>
                  <a:gd name="connsiteX4" fmla="*/ 1709738 w 2565081"/>
                  <a:gd name="connsiteY4" fmla="*/ 2035490 h 2502215"/>
                  <a:gd name="connsiteX5" fmla="*/ 855346 w 2565081"/>
                  <a:gd name="connsiteY5" fmla="*/ 2502215 h 2502215"/>
                  <a:gd name="connsiteX6" fmla="*/ 0 w 2565081"/>
                  <a:gd name="connsiteY6" fmla="*/ 2035490 h 2502215"/>
                  <a:gd name="connsiteX7" fmla="*/ 855345 w 2565081"/>
                  <a:gd name="connsiteY7" fmla="*/ 1567814 h 2502215"/>
                  <a:gd name="connsiteX8" fmla="*/ 855343 w 2565081"/>
                  <a:gd name="connsiteY8" fmla="*/ 1567813 h 2502215"/>
                  <a:gd name="connsiteX9" fmla="*/ 855343 w 2565081"/>
                  <a:gd name="connsiteY9" fmla="*/ 467677 h 2502215"/>
                  <a:gd name="connsiteX10" fmla="*/ 855343 w 2565081"/>
                  <a:gd name="connsiteY10" fmla="*/ 467675 h 2502215"/>
                  <a:gd name="connsiteX11" fmla="*/ 855345 w 2565081"/>
                  <a:gd name="connsiteY11" fmla="*/ 467676 h 2502215"/>
                  <a:gd name="connsiteX12" fmla="*/ 1709736 w 2565081"/>
                  <a:gd name="connsiteY12" fmla="*/ 0 h 2502215"/>
                  <a:gd name="connsiteX0" fmla="*/ 2565081 w 2565081"/>
                  <a:gd name="connsiteY0" fmla="*/ 2 h 2034540"/>
                  <a:gd name="connsiteX1" fmla="*/ 1709736 w 2565081"/>
                  <a:gd name="connsiteY1" fmla="*/ 466727 h 2034540"/>
                  <a:gd name="connsiteX2" fmla="*/ 1709734 w 2565081"/>
                  <a:gd name="connsiteY2" fmla="*/ 466726 h 2034540"/>
                  <a:gd name="connsiteX3" fmla="*/ 1709734 w 2565081"/>
                  <a:gd name="connsiteY3" fmla="*/ 1567813 h 2034540"/>
                  <a:gd name="connsiteX4" fmla="*/ 1709738 w 2565081"/>
                  <a:gd name="connsiteY4" fmla="*/ 1567815 h 2034540"/>
                  <a:gd name="connsiteX5" fmla="*/ 855346 w 2565081"/>
                  <a:gd name="connsiteY5" fmla="*/ 2034540 h 2034540"/>
                  <a:gd name="connsiteX6" fmla="*/ 0 w 2565081"/>
                  <a:gd name="connsiteY6" fmla="*/ 1567815 h 2034540"/>
                  <a:gd name="connsiteX7" fmla="*/ 855345 w 2565081"/>
                  <a:gd name="connsiteY7" fmla="*/ 1100139 h 2034540"/>
                  <a:gd name="connsiteX8" fmla="*/ 855343 w 2565081"/>
                  <a:gd name="connsiteY8" fmla="*/ 1100138 h 2034540"/>
                  <a:gd name="connsiteX9" fmla="*/ 855343 w 2565081"/>
                  <a:gd name="connsiteY9" fmla="*/ 2 h 2034540"/>
                  <a:gd name="connsiteX10" fmla="*/ 855343 w 2565081"/>
                  <a:gd name="connsiteY10" fmla="*/ 0 h 2034540"/>
                  <a:gd name="connsiteX11" fmla="*/ 855345 w 2565081"/>
                  <a:gd name="connsiteY11" fmla="*/ 1 h 2034540"/>
                  <a:gd name="connsiteX0" fmla="*/ 1709736 w 1709737"/>
                  <a:gd name="connsiteY0" fmla="*/ 466727 h 2034540"/>
                  <a:gd name="connsiteX1" fmla="*/ 1709734 w 1709737"/>
                  <a:gd name="connsiteY1" fmla="*/ 466726 h 2034540"/>
                  <a:gd name="connsiteX2" fmla="*/ 1709734 w 1709737"/>
                  <a:gd name="connsiteY2" fmla="*/ 1567813 h 2034540"/>
                  <a:gd name="connsiteX3" fmla="*/ 1709738 w 1709737"/>
                  <a:gd name="connsiteY3" fmla="*/ 1567815 h 2034540"/>
                  <a:gd name="connsiteX4" fmla="*/ 855346 w 1709737"/>
                  <a:gd name="connsiteY4" fmla="*/ 2034540 h 2034540"/>
                  <a:gd name="connsiteX5" fmla="*/ 0 w 1709737"/>
                  <a:gd name="connsiteY5" fmla="*/ 1567815 h 2034540"/>
                  <a:gd name="connsiteX6" fmla="*/ 855345 w 1709737"/>
                  <a:gd name="connsiteY6" fmla="*/ 1100139 h 2034540"/>
                  <a:gd name="connsiteX7" fmla="*/ 855343 w 1709737"/>
                  <a:gd name="connsiteY7" fmla="*/ 1100138 h 2034540"/>
                  <a:gd name="connsiteX8" fmla="*/ 855343 w 1709737"/>
                  <a:gd name="connsiteY8" fmla="*/ 2 h 2034540"/>
                  <a:gd name="connsiteX9" fmla="*/ 855343 w 1709737"/>
                  <a:gd name="connsiteY9" fmla="*/ 0 h 2034540"/>
                  <a:gd name="connsiteX10" fmla="*/ 855345 w 1709737"/>
                  <a:gd name="connsiteY10" fmla="*/ 1 h 2034540"/>
                  <a:gd name="connsiteX0" fmla="*/ 1709736 w 1709738"/>
                  <a:gd name="connsiteY0" fmla="*/ 466727 h 2034540"/>
                  <a:gd name="connsiteX1" fmla="*/ 1709734 w 1709738"/>
                  <a:gd name="connsiteY1" fmla="*/ 1567813 h 2034540"/>
                  <a:gd name="connsiteX2" fmla="*/ 1709738 w 1709738"/>
                  <a:gd name="connsiteY2" fmla="*/ 1567815 h 2034540"/>
                  <a:gd name="connsiteX3" fmla="*/ 855346 w 1709738"/>
                  <a:gd name="connsiteY3" fmla="*/ 2034540 h 2034540"/>
                  <a:gd name="connsiteX4" fmla="*/ 0 w 1709738"/>
                  <a:gd name="connsiteY4" fmla="*/ 1567815 h 2034540"/>
                  <a:gd name="connsiteX5" fmla="*/ 855345 w 1709738"/>
                  <a:gd name="connsiteY5" fmla="*/ 1100139 h 2034540"/>
                  <a:gd name="connsiteX6" fmla="*/ 855343 w 1709738"/>
                  <a:gd name="connsiteY6" fmla="*/ 1100138 h 2034540"/>
                  <a:gd name="connsiteX7" fmla="*/ 855343 w 1709738"/>
                  <a:gd name="connsiteY7" fmla="*/ 2 h 2034540"/>
                  <a:gd name="connsiteX8" fmla="*/ 855343 w 1709738"/>
                  <a:gd name="connsiteY8" fmla="*/ 0 h 2034540"/>
                  <a:gd name="connsiteX9" fmla="*/ 855345 w 1709738"/>
                  <a:gd name="connsiteY9" fmla="*/ 1 h 2034540"/>
                  <a:gd name="connsiteX0" fmla="*/ 1709736 w 1709736"/>
                  <a:gd name="connsiteY0" fmla="*/ 466727 h 2034540"/>
                  <a:gd name="connsiteX1" fmla="*/ 1709734 w 1709736"/>
                  <a:gd name="connsiteY1" fmla="*/ 1567813 h 2034540"/>
                  <a:gd name="connsiteX2" fmla="*/ 855346 w 1709736"/>
                  <a:gd name="connsiteY2" fmla="*/ 2034540 h 2034540"/>
                  <a:gd name="connsiteX3" fmla="*/ 0 w 1709736"/>
                  <a:gd name="connsiteY3" fmla="*/ 1567815 h 2034540"/>
                  <a:gd name="connsiteX4" fmla="*/ 855345 w 1709736"/>
                  <a:gd name="connsiteY4" fmla="*/ 1100139 h 2034540"/>
                  <a:gd name="connsiteX5" fmla="*/ 855343 w 1709736"/>
                  <a:gd name="connsiteY5" fmla="*/ 1100138 h 2034540"/>
                  <a:gd name="connsiteX6" fmla="*/ 855343 w 1709736"/>
                  <a:gd name="connsiteY6" fmla="*/ 2 h 2034540"/>
                  <a:gd name="connsiteX7" fmla="*/ 855343 w 1709736"/>
                  <a:gd name="connsiteY7" fmla="*/ 0 h 2034540"/>
                  <a:gd name="connsiteX8" fmla="*/ 855345 w 1709736"/>
                  <a:gd name="connsiteY8" fmla="*/ 1 h 2034540"/>
                  <a:gd name="connsiteX0" fmla="*/ 1709734 w 1709734"/>
                  <a:gd name="connsiteY0" fmla="*/ 1567813 h 2034540"/>
                  <a:gd name="connsiteX1" fmla="*/ 855346 w 1709734"/>
                  <a:gd name="connsiteY1" fmla="*/ 2034540 h 2034540"/>
                  <a:gd name="connsiteX2" fmla="*/ 0 w 1709734"/>
                  <a:gd name="connsiteY2" fmla="*/ 1567815 h 2034540"/>
                  <a:gd name="connsiteX3" fmla="*/ 855345 w 1709734"/>
                  <a:gd name="connsiteY3" fmla="*/ 1100139 h 2034540"/>
                  <a:gd name="connsiteX4" fmla="*/ 855343 w 1709734"/>
                  <a:gd name="connsiteY4" fmla="*/ 1100138 h 2034540"/>
                  <a:gd name="connsiteX5" fmla="*/ 855343 w 1709734"/>
                  <a:gd name="connsiteY5" fmla="*/ 2 h 2034540"/>
                  <a:gd name="connsiteX6" fmla="*/ 855343 w 1709734"/>
                  <a:gd name="connsiteY6" fmla="*/ 0 h 2034540"/>
                  <a:gd name="connsiteX7" fmla="*/ 855345 w 1709734"/>
                  <a:gd name="connsiteY7" fmla="*/ 1 h 2034540"/>
                  <a:gd name="connsiteX0" fmla="*/ 855346 w 855346"/>
                  <a:gd name="connsiteY0" fmla="*/ 2034540 h 2034540"/>
                  <a:gd name="connsiteX1" fmla="*/ 0 w 855346"/>
                  <a:gd name="connsiteY1" fmla="*/ 1567815 h 2034540"/>
                  <a:gd name="connsiteX2" fmla="*/ 855345 w 855346"/>
                  <a:gd name="connsiteY2" fmla="*/ 1100139 h 2034540"/>
                  <a:gd name="connsiteX3" fmla="*/ 855343 w 855346"/>
                  <a:gd name="connsiteY3" fmla="*/ 1100138 h 2034540"/>
                  <a:gd name="connsiteX4" fmla="*/ 855343 w 855346"/>
                  <a:gd name="connsiteY4" fmla="*/ 2 h 2034540"/>
                  <a:gd name="connsiteX5" fmla="*/ 855343 w 855346"/>
                  <a:gd name="connsiteY5" fmla="*/ 0 h 2034540"/>
                  <a:gd name="connsiteX6" fmla="*/ 855345 w 855346"/>
                  <a:gd name="connsiteY6" fmla="*/ 1 h 20345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55346" h="2034540">
                    <a:moveTo>
                      <a:pt x="855346" y="2034540"/>
                    </a:moveTo>
                    <a:lnTo>
                      <a:pt x="0" y="1567815"/>
                    </a:lnTo>
                    <a:lnTo>
                      <a:pt x="855345" y="1100139"/>
                    </a:lnTo>
                    <a:cubicBezTo>
                      <a:pt x="855344" y="1100139"/>
                      <a:pt x="855344" y="1100138"/>
                      <a:pt x="855343" y="1100138"/>
                    </a:cubicBezTo>
                    <a:lnTo>
                      <a:pt x="855343" y="2"/>
                    </a:lnTo>
                    <a:lnTo>
                      <a:pt x="855343" y="0"/>
                    </a:lnTo>
                    <a:cubicBezTo>
                      <a:pt x="855344" y="0"/>
                      <a:pt x="855344" y="1"/>
                      <a:pt x="855345" y="1"/>
                    </a:cubicBezTo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cxnSp>
            <p:nvCxnSpPr>
              <p:cNvPr id="75" name="Straight Connector 74">
                <a:extLst>
                  <a:ext uri="{FF2B5EF4-FFF2-40B4-BE49-F238E27FC236}">
                    <a16:creationId xmlns:a16="http://schemas.microsoft.com/office/drawing/2014/main" id="{94D454C8-0C5D-4654-B977-447674D5459E}"/>
                  </a:ext>
                </a:extLst>
              </p:cNvPr>
              <p:cNvCxnSpPr/>
              <p:nvPr/>
            </p:nvCxnSpPr>
            <p:spPr bwMode="ltGray">
              <a:xfrm>
                <a:off x="9981203" y="5098858"/>
                <a:ext cx="733213" cy="400531"/>
              </a:xfrm>
              <a:prstGeom prst="line">
                <a:avLst/>
              </a:pr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cxn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7FD26513-923A-4E4E-88AB-484CF7F390D1}"/>
                </a:ext>
              </a:extLst>
            </p:cNvPr>
            <p:cNvGrpSpPr/>
            <p:nvPr userDrawn="1"/>
          </p:nvGrpSpPr>
          <p:grpSpPr bwMode="ltGray">
            <a:xfrm>
              <a:off x="7545167" y="-21839"/>
              <a:ext cx="1192433" cy="1098538"/>
              <a:chOff x="7545167" y="-9139"/>
              <a:chExt cx="1192433" cy="1098538"/>
            </a:xfrm>
          </p:grpSpPr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75F3DAB6-E46E-498F-AC8D-245DB12E86FA}"/>
                  </a:ext>
                </a:extLst>
              </p:cNvPr>
              <p:cNvSpPr/>
              <p:nvPr userDrawn="1"/>
            </p:nvSpPr>
            <p:spPr bwMode="ltGray">
              <a:xfrm>
                <a:off x="7550108" y="-9139"/>
                <a:ext cx="591604" cy="774738"/>
              </a:xfrm>
              <a:custGeom>
                <a:avLst/>
                <a:gdLst>
                  <a:gd name="connsiteX0" fmla="*/ 24121 w 591604"/>
                  <a:gd name="connsiteY0" fmla="*/ 0 h 774738"/>
                  <a:gd name="connsiteX1" fmla="*/ 591604 w 591604"/>
                  <a:gd name="connsiteY1" fmla="*/ 0 h 774738"/>
                  <a:gd name="connsiteX2" fmla="*/ 591604 w 591604"/>
                  <a:gd name="connsiteY2" fmla="*/ 451265 h 774738"/>
                  <a:gd name="connsiteX3" fmla="*/ 0 w 591604"/>
                  <a:gd name="connsiteY3" fmla="*/ 774738 h 774738"/>
                  <a:gd name="connsiteX4" fmla="*/ 0 w 591604"/>
                  <a:gd name="connsiteY4" fmla="*/ 13162 h 77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1604" h="774738">
                    <a:moveTo>
                      <a:pt x="24121" y="0"/>
                    </a:moveTo>
                    <a:lnTo>
                      <a:pt x="591604" y="0"/>
                    </a:lnTo>
                    <a:lnTo>
                      <a:pt x="591604" y="451265"/>
                    </a:lnTo>
                    <a:lnTo>
                      <a:pt x="0" y="774738"/>
                    </a:lnTo>
                    <a:lnTo>
                      <a:pt x="0" y="13162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noAutofit/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2FF22795-13BD-4A36-8B98-FAE4B2B95679}"/>
                  </a:ext>
                </a:extLst>
              </p:cNvPr>
              <p:cNvSpPr/>
              <p:nvPr userDrawn="1"/>
            </p:nvSpPr>
            <p:spPr bwMode="ltGray">
              <a:xfrm>
                <a:off x="8141712" y="-9139"/>
                <a:ext cx="590944" cy="774738"/>
              </a:xfrm>
              <a:custGeom>
                <a:avLst/>
                <a:gdLst>
                  <a:gd name="connsiteX0" fmla="*/ 0 w 590944"/>
                  <a:gd name="connsiteY0" fmla="*/ 0 h 774738"/>
                  <a:gd name="connsiteX1" fmla="*/ 566850 w 590944"/>
                  <a:gd name="connsiteY1" fmla="*/ 0 h 774738"/>
                  <a:gd name="connsiteX2" fmla="*/ 590944 w 590944"/>
                  <a:gd name="connsiteY2" fmla="*/ 13162 h 774738"/>
                  <a:gd name="connsiteX3" fmla="*/ 590944 w 590944"/>
                  <a:gd name="connsiteY3" fmla="*/ 774738 h 774738"/>
                  <a:gd name="connsiteX4" fmla="*/ 0 w 590944"/>
                  <a:gd name="connsiteY4" fmla="*/ 451265 h 77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0944" h="774738">
                    <a:moveTo>
                      <a:pt x="0" y="0"/>
                    </a:moveTo>
                    <a:lnTo>
                      <a:pt x="566850" y="0"/>
                    </a:lnTo>
                    <a:lnTo>
                      <a:pt x="590944" y="13162"/>
                    </a:lnTo>
                    <a:lnTo>
                      <a:pt x="590944" y="774738"/>
                    </a:lnTo>
                    <a:lnTo>
                      <a:pt x="0" y="451265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noAutofit/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26E68192-BBC2-4E66-BC2E-A6F5E839A4EC}"/>
                  </a:ext>
                </a:extLst>
              </p:cNvPr>
              <p:cNvSpPr/>
              <p:nvPr userDrawn="1"/>
            </p:nvSpPr>
            <p:spPr bwMode="ltGray">
              <a:xfrm>
                <a:off x="7545167" y="437185"/>
                <a:ext cx="1192433" cy="65221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2489" y="7144"/>
                    </a:moveTo>
                    <a:lnTo>
                      <a:pt x="7144" y="474821"/>
                    </a:lnTo>
                    <a:lnTo>
                      <a:pt x="862489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874CE4AB-E3EC-4485-A9DB-D3875DE15509}"/>
                </a:ext>
              </a:extLst>
            </p:cNvPr>
            <p:cNvGrpSpPr/>
            <p:nvPr userDrawn="1"/>
          </p:nvGrpSpPr>
          <p:grpSpPr bwMode="ltGray">
            <a:xfrm>
              <a:off x="6256117" y="5896894"/>
              <a:ext cx="1057910" cy="971314"/>
              <a:chOff x="6256117" y="5896894"/>
              <a:chExt cx="1057910" cy="971314"/>
            </a:xfrm>
          </p:grpSpPr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18D9197E-BD70-40A3-872D-2F635C47602A}"/>
                  </a:ext>
                </a:extLst>
              </p:cNvPr>
              <p:cNvSpPr/>
              <p:nvPr userDrawn="1"/>
            </p:nvSpPr>
            <p:spPr bwMode="ltGray">
              <a:xfrm>
                <a:off x="6256117" y="5896894"/>
                <a:ext cx="532466" cy="971314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DA35C218-6C8E-4E07-9EA7-15A37B43AD66}"/>
                  </a:ext>
                </a:extLst>
              </p:cNvPr>
              <p:cNvSpPr/>
              <p:nvPr userDrawn="1"/>
            </p:nvSpPr>
            <p:spPr bwMode="ltGray">
              <a:xfrm>
                <a:off x="6781561" y="5896894"/>
                <a:ext cx="532466" cy="971314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1536" y="1574959"/>
                    </a:lnTo>
                    <a:lnTo>
                      <a:pt x="861536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47F6A62-B1EC-420D-A385-9A9A03966E95}"/>
                  </a:ext>
                </a:extLst>
              </p:cNvPr>
              <p:cNvSpPr/>
              <p:nvPr userDrawn="1"/>
            </p:nvSpPr>
            <p:spPr bwMode="ltGray">
              <a:xfrm>
                <a:off x="6260506" y="6577107"/>
                <a:ext cx="1050305" cy="287297"/>
              </a:xfrm>
              <a:custGeom>
                <a:avLst/>
                <a:gdLst>
                  <a:gd name="connsiteX0" fmla="*/ 855344 w 1709736"/>
                  <a:gd name="connsiteY0" fmla="*/ 934401 h 1083252"/>
                  <a:gd name="connsiteX1" fmla="*/ 1709736 w 1709736"/>
                  <a:gd name="connsiteY1" fmla="*/ 467676 h 1083252"/>
                  <a:gd name="connsiteX2" fmla="*/ 855344 w 1709736"/>
                  <a:gd name="connsiteY2" fmla="*/ -1 h 1083252"/>
                  <a:gd name="connsiteX3" fmla="*/ -1 w 1709736"/>
                  <a:gd name="connsiteY3" fmla="*/ 467676 h 1083252"/>
                  <a:gd name="connsiteX4" fmla="*/ 1004194 w 1709736"/>
                  <a:gd name="connsiteY4" fmla="*/ 1083251 h 1083252"/>
                  <a:gd name="connsiteX0" fmla="*/ 855346 w 1709738"/>
                  <a:gd name="connsiteY0" fmla="*/ 934403 h 934403"/>
                  <a:gd name="connsiteX1" fmla="*/ 1709738 w 1709738"/>
                  <a:gd name="connsiteY1" fmla="*/ 467678 h 934403"/>
                  <a:gd name="connsiteX2" fmla="*/ 855346 w 1709738"/>
                  <a:gd name="connsiteY2" fmla="*/ 1 h 934403"/>
                  <a:gd name="connsiteX3" fmla="*/ 1 w 1709738"/>
                  <a:gd name="connsiteY3" fmla="*/ 467678 h 934403"/>
                  <a:gd name="connsiteX0" fmla="*/ 1709736 w 1709736"/>
                  <a:gd name="connsiteY0" fmla="*/ 467676 h 467676"/>
                  <a:gd name="connsiteX1" fmla="*/ 855344 w 1709736"/>
                  <a:gd name="connsiteY1" fmla="*/ -1 h 467676"/>
                  <a:gd name="connsiteX2" fmla="*/ -1 w 1709736"/>
                  <a:gd name="connsiteY2" fmla="*/ 467676 h 467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709736" h="467676">
                    <a:moveTo>
                      <a:pt x="1709736" y="467676"/>
                    </a:moveTo>
                    <a:lnTo>
                      <a:pt x="855344" y="-1"/>
                    </a:lnTo>
                    <a:lnTo>
                      <a:pt x="-1" y="467676"/>
                    </a:lnTo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79309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31">
          <p15:clr>
            <a:srgbClr val="5ACBF0"/>
          </p15:clr>
        </p15:guide>
        <p15:guide id="3" orient="horz" pos="1914">
          <p15:clr>
            <a:srgbClr val="5ACBF0"/>
          </p15:clr>
        </p15:guide>
        <p15:guide id="4" orient="horz" pos="2505">
          <p15:clr>
            <a:srgbClr val="5ACBF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5216" y="3035808"/>
            <a:ext cx="6400800" cy="498598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600" b="1" kern="1200" cap="none" spc="-50" baseline="0" dirty="0">
                <a:ln w="3175">
                  <a:noFill/>
                </a:ln>
                <a:gradFill>
                  <a:gsLst>
                    <a:gs pos="62564">
                      <a:schemeClr val="tx1"/>
                    </a:gs>
                    <a:gs pos="55000">
                      <a:schemeClr val="tx1"/>
                    </a:gs>
                  </a:gsLst>
                  <a:lin ang="5400000" scaled="0"/>
                </a:gra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/>
              <a:t>Section title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BBF7881-8D09-4F22-B10B-0916A242A2CD}"/>
              </a:ext>
            </a:extLst>
          </p:cNvPr>
          <p:cNvGrpSpPr/>
          <p:nvPr userDrawn="1"/>
        </p:nvGrpSpPr>
        <p:grpSpPr bwMode="ltGray">
          <a:xfrm>
            <a:off x="6256117" y="-21839"/>
            <a:ext cx="5932086" cy="6890047"/>
            <a:chOff x="6256117" y="-21839"/>
            <a:chExt cx="5932086" cy="6890047"/>
          </a:xfrm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F5B1D67C-D600-4009-9F96-DBD9F692B67A}"/>
                </a:ext>
              </a:extLst>
            </p:cNvPr>
            <p:cNvGrpSpPr/>
            <p:nvPr userDrawn="1"/>
          </p:nvGrpSpPr>
          <p:grpSpPr bwMode="ltGray">
            <a:xfrm>
              <a:off x="8507413" y="1457714"/>
              <a:ext cx="3680790" cy="5392441"/>
              <a:chOff x="8507413" y="1457714"/>
              <a:chExt cx="3680790" cy="5392441"/>
            </a:xfrm>
          </p:grpSpPr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589ED409-83AE-42D1-A29E-F5ACE1D5379C}"/>
                  </a:ext>
                </a:extLst>
              </p:cNvPr>
              <p:cNvSpPr/>
              <p:nvPr/>
            </p:nvSpPr>
            <p:spPr bwMode="ltGray">
              <a:xfrm>
                <a:off x="8507413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A47E83EE-C7AB-4851-AC1F-A2E965DE8A4F}"/>
                  </a:ext>
                </a:extLst>
              </p:cNvPr>
              <p:cNvSpPr/>
              <p:nvPr/>
            </p:nvSpPr>
            <p:spPr bwMode="ltGray">
              <a:xfrm>
                <a:off x="9241444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1536" y="1574959"/>
                    </a:lnTo>
                    <a:lnTo>
                      <a:pt x="861536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117874BE-F982-46B6-83B3-569DB8A26C11}"/>
                  </a:ext>
                </a:extLst>
              </p:cNvPr>
              <p:cNvSpPr/>
              <p:nvPr/>
            </p:nvSpPr>
            <p:spPr bwMode="ltGray">
              <a:xfrm>
                <a:off x="8507413" y="3747272"/>
                <a:ext cx="1479509" cy="80923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2489" y="7144"/>
                    </a:moveTo>
                    <a:lnTo>
                      <a:pt x="7144" y="474821"/>
                    </a:lnTo>
                    <a:lnTo>
                      <a:pt x="862489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172B84FE-1FBD-4DB0-A1BB-1D393BABFD96}"/>
                  </a:ext>
                </a:extLst>
              </p:cNvPr>
              <p:cNvSpPr/>
              <p:nvPr/>
            </p:nvSpPr>
            <p:spPr bwMode="ltGray">
              <a:xfrm>
                <a:off x="8507413" y="5493257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8234"/>
                    </a:moveTo>
                    <a:lnTo>
                      <a:pt x="7144" y="1574959"/>
                    </a:lnTo>
                    <a:lnTo>
                      <a:pt x="7144" y="474821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F0612185-AF46-47F9-B984-65C416463817}"/>
                  </a:ext>
                </a:extLst>
              </p:cNvPr>
              <p:cNvSpPr/>
              <p:nvPr/>
            </p:nvSpPr>
            <p:spPr bwMode="ltGray">
              <a:xfrm>
                <a:off x="9241444" y="5493257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8234"/>
                    </a:moveTo>
                    <a:lnTo>
                      <a:pt x="861536" y="1574959"/>
                    </a:lnTo>
                    <a:lnTo>
                      <a:pt x="861536" y="474821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1F4FE628-8992-4D3C-9177-54650A419B37}"/>
                  </a:ext>
                </a:extLst>
              </p:cNvPr>
              <p:cNvSpPr/>
              <p:nvPr/>
            </p:nvSpPr>
            <p:spPr bwMode="ltGray">
              <a:xfrm>
                <a:off x="8513545" y="6444311"/>
                <a:ext cx="1467248" cy="400530"/>
              </a:xfrm>
              <a:custGeom>
                <a:avLst/>
                <a:gdLst>
                  <a:gd name="connsiteX0" fmla="*/ 855345 w 1709736"/>
                  <a:gd name="connsiteY0" fmla="*/ 934403 h 1040954"/>
                  <a:gd name="connsiteX1" fmla="*/ 1709737 w 1709736"/>
                  <a:gd name="connsiteY1" fmla="*/ 466725 h 1040954"/>
                  <a:gd name="connsiteX2" fmla="*/ 855345 w 1709736"/>
                  <a:gd name="connsiteY2" fmla="*/ 0 h 1040954"/>
                  <a:gd name="connsiteX3" fmla="*/ 0 w 1709736"/>
                  <a:gd name="connsiteY3" fmla="*/ 466725 h 1040954"/>
                  <a:gd name="connsiteX4" fmla="*/ 961897 w 1709736"/>
                  <a:gd name="connsiteY4" fmla="*/ 1040955 h 1040954"/>
                  <a:gd name="connsiteX0" fmla="*/ 855345 w 1709737"/>
                  <a:gd name="connsiteY0" fmla="*/ 934403 h 934403"/>
                  <a:gd name="connsiteX1" fmla="*/ 1709737 w 1709737"/>
                  <a:gd name="connsiteY1" fmla="*/ 466725 h 934403"/>
                  <a:gd name="connsiteX2" fmla="*/ 855345 w 1709737"/>
                  <a:gd name="connsiteY2" fmla="*/ 0 h 934403"/>
                  <a:gd name="connsiteX3" fmla="*/ 0 w 1709737"/>
                  <a:gd name="connsiteY3" fmla="*/ 466725 h 934403"/>
                  <a:gd name="connsiteX0" fmla="*/ 1709737 w 1709737"/>
                  <a:gd name="connsiteY0" fmla="*/ 466725 h 466725"/>
                  <a:gd name="connsiteX1" fmla="*/ 855345 w 1709737"/>
                  <a:gd name="connsiteY1" fmla="*/ 0 h 466725"/>
                  <a:gd name="connsiteX2" fmla="*/ 0 w 1709737"/>
                  <a:gd name="connsiteY2" fmla="*/ 466725 h 466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709737" h="466725">
                    <a:moveTo>
                      <a:pt x="1709737" y="466725"/>
                    </a:moveTo>
                    <a:lnTo>
                      <a:pt x="855345" y="0"/>
                    </a:lnTo>
                    <a:lnTo>
                      <a:pt x="0" y="466725"/>
                    </a:lnTo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9EB1F0C1-51BC-433D-B643-499296AD9EB3}"/>
                  </a:ext>
                </a:extLst>
              </p:cNvPr>
              <p:cNvSpPr/>
              <p:nvPr/>
            </p:nvSpPr>
            <p:spPr bwMode="ltGray">
              <a:xfrm>
                <a:off x="9241444" y="4148621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006"/>
                    </a:lnTo>
                    <a:lnTo>
                      <a:pt x="7144" y="473869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1F95DA3E-A7A9-4898-8537-3057A04A80B1}"/>
                  </a:ext>
                </a:extLst>
              </p:cNvPr>
              <p:cNvSpPr/>
              <p:nvPr/>
            </p:nvSpPr>
            <p:spPr bwMode="ltGray">
              <a:xfrm>
                <a:off x="9974659" y="2803166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A0885F40-F98C-4749-AF50-8D882201C7B2}"/>
                  </a:ext>
                </a:extLst>
              </p:cNvPr>
              <p:cNvSpPr/>
              <p:nvPr/>
            </p:nvSpPr>
            <p:spPr bwMode="ltGray">
              <a:xfrm>
                <a:off x="9247573" y="3753404"/>
                <a:ext cx="2200463" cy="2147333"/>
              </a:xfrm>
              <a:custGeom>
                <a:avLst/>
                <a:gdLst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646487 w 2564131"/>
                  <a:gd name="connsiteY7" fmla="*/ 2000030 h 2502221"/>
                  <a:gd name="connsiteX8" fmla="*/ 854393 w 2564131"/>
                  <a:gd name="connsiteY8" fmla="*/ 1567818 h 2502221"/>
                  <a:gd name="connsiteX9" fmla="*/ 1709739 w 2564131"/>
                  <a:gd name="connsiteY9" fmla="*/ 0 h 2502221"/>
                  <a:gd name="connsiteX10" fmla="*/ 2564131 w 2564131"/>
                  <a:gd name="connsiteY10" fmla="*/ 467677 h 2502221"/>
                  <a:gd name="connsiteX11" fmla="*/ 1709739 w 2564131"/>
                  <a:gd name="connsiteY11" fmla="*/ 934402 h 2502221"/>
                  <a:gd name="connsiteX12" fmla="*/ 854393 w 2564131"/>
                  <a:gd name="connsiteY12" fmla="*/ 467677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715922 w 2564131"/>
                  <a:gd name="connsiteY7" fmla="*/ 2039087 h 2502221"/>
                  <a:gd name="connsiteX8" fmla="*/ 1139551 w 2564131"/>
                  <a:gd name="connsiteY8" fmla="*/ 1721386 h 2502221"/>
                  <a:gd name="connsiteX9" fmla="*/ 854393 w 2564131"/>
                  <a:gd name="connsiteY9" fmla="*/ 1567818 h 2502221"/>
                  <a:gd name="connsiteX10" fmla="*/ 854393 w 2564131"/>
                  <a:gd name="connsiteY10" fmla="*/ 467680 h 2502221"/>
                  <a:gd name="connsiteX11" fmla="*/ 1709739 w 2564131"/>
                  <a:gd name="connsiteY11" fmla="*/ 0 h 2502221"/>
                  <a:gd name="connsiteX12" fmla="*/ 2564131 w 2564131"/>
                  <a:gd name="connsiteY12" fmla="*/ 467677 h 2502221"/>
                  <a:gd name="connsiteX13" fmla="*/ 1709739 w 2564131"/>
                  <a:gd name="connsiteY13" fmla="*/ 934402 h 2502221"/>
                  <a:gd name="connsiteX14" fmla="*/ 854393 w 2564131"/>
                  <a:gd name="connsiteY14" fmla="*/ 467677 h 2502221"/>
                  <a:gd name="connsiteX15" fmla="*/ 1709739 w 2564131"/>
                  <a:gd name="connsiteY15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1139551 w 2564131"/>
                  <a:gd name="connsiteY7" fmla="*/ 1721386 h 2502221"/>
                  <a:gd name="connsiteX8" fmla="*/ 854393 w 2564131"/>
                  <a:gd name="connsiteY8" fmla="*/ 1567818 h 2502221"/>
                  <a:gd name="connsiteX9" fmla="*/ 854393 w 2564131"/>
                  <a:gd name="connsiteY9" fmla="*/ 467680 h 2502221"/>
                  <a:gd name="connsiteX10" fmla="*/ 1709739 w 2564131"/>
                  <a:gd name="connsiteY10" fmla="*/ 0 h 2502221"/>
                  <a:gd name="connsiteX11" fmla="*/ 2564131 w 2564131"/>
                  <a:gd name="connsiteY11" fmla="*/ 467677 h 2502221"/>
                  <a:gd name="connsiteX12" fmla="*/ 1709739 w 2564131"/>
                  <a:gd name="connsiteY12" fmla="*/ 934402 h 2502221"/>
                  <a:gd name="connsiteX13" fmla="*/ 854393 w 2564131"/>
                  <a:gd name="connsiteY13" fmla="*/ 467677 h 2502221"/>
                  <a:gd name="connsiteX14" fmla="*/ 1709739 w 2564131"/>
                  <a:gd name="connsiteY14" fmla="*/ 0 h 2502221"/>
                  <a:gd name="connsiteX0" fmla="*/ 854393 w 2564131"/>
                  <a:gd name="connsiteY0" fmla="*/ 467680 h 2502221"/>
                  <a:gd name="connsiteX1" fmla="*/ 1709737 w 2564131"/>
                  <a:gd name="connsiteY1" fmla="*/ 934405 h 2502221"/>
                  <a:gd name="connsiteX2" fmla="*/ 1709737 w 2564131"/>
                  <a:gd name="connsiteY2" fmla="*/ 2034543 h 2502221"/>
                  <a:gd name="connsiteX3" fmla="*/ 1709739 w 2564131"/>
                  <a:gd name="connsiteY3" fmla="*/ 2034544 h 2502221"/>
                  <a:gd name="connsiteX4" fmla="*/ 854393 w 2564131"/>
                  <a:gd name="connsiteY4" fmla="*/ 2502221 h 2502221"/>
                  <a:gd name="connsiteX5" fmla="*/ 0 w 2564131"/>
                  <a:gd name="connsiteY5" fmla="*/ 2034544 h 2502221"/>
                  <a:gd name="connsiteX6" fmla="*/ 854393 w 2564131"/>
                  <a:gd name="connsiteY6" fmla="*/ 1567819 h 2502221"/>
                  <a:gd name="connsiteX7" fmla="*/ 854393 w 2564131"/>
                  <a:gd name="connsiteY7" fmla="*/ 1567818 h 2502221"/>
                  <a:gd name="connsiteX8" fmla="*/ 854393 w 2564131"/>
                  <a:gd name="connsiteY8" fmla="*/ 467680 h 2502221"/>
                  <a:gd name="connsiteX9" fmla="*/ 1709739 w 2564131"/>
                  <a:gd name="connsiteY9" fmla="*/ 0 h 2502221"/>
                  <a:gd name="connsiteX10" fmla="*/ 2564131 w 2564131"/>
                  <a:gd name="connsiteY10" fmla="*/ 467677 h 2502221"/>
                  <a:gd name="connsiteX11" fmla="*/ 1709739 w 2564131"/>
                  <a:gd name="connsiteY11" fmla="*/ 934402 h 2502221"/>
                  <a:gd name="connsiteX12" fmla="*/ 854393 w 2564131"/>
                  <a:gd name="connsiteY12" fmla="*/ 467677 h 2502221"/>
                  <a:gd name="connsiteX13" fmla="*/ 1709739 w 2564131"/>
                  <a:gd name="connsiteY13" fmla="*/ 0 h 25022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564131" h="2502221">
                    <a:moveTo>
                      <a:pt x="854393" y="467680"/>
                    </a:moveTo>
                    <a:lnTo>
                      <a:pt x="1709737" y="934405"/>
                    </a:lnTo>
                    <a:lnTo>
                      <a:pt x="1709737" y="2034543"/>
                    </a:lnTo>
                    <a:cubicBezTo>
                      <a:pt x="1709738" y="2034543"/>
                      <a:pt x="1709738" y="2034544"/>
                      <a:pt x="1709739" y="2034544"/>
                    </a:cubicBezTo>
                    <a:lnTo>
                      <a:pt x="854393" y="2502221"/>
                    </a:lnTo>
                    <a:lnTo>
                      <a:pt x="0" y="2034544"/>
                    </a:lnTo>
                    <a:lnTo>
                      <a:pt x="854393" y="1567819"/>
                    </a:lnTo>
                    <a:lnTo>
                      <a:pt x="854393" y="1567818"/>
                    </a:lnTo>
                    <a:lnTo>
                      <a:pt x="854393" y="467680"/>
                    </a:lnTo>
                    <a:close/>
                    <a:moveTo>
                      <a:pt x="1709739" y="0"/>
                    </a:moveTo>
                    <a:lnTo>
                      <a:pt x="2564131" y="467677"/>
                    </a:lnTo>
                    <a:lnTo>
                      <a:pt x="1709739" y="934402"/>
                    </a:lnTo>
                    <a:lnTo>
                      <a:pt x="854393" y="467677"/>
                    </a:lnTo>
                    <a:lnTo>
                      <a:pt x="1709739" y="0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5DF4BDA5-0196-465B-9592-AD537FCE4B9C}"/>
                  </a:ext>
                </a:extLst>
              </p:cNvPr>
              <p:cNvSpPr/>
              <p:nvPr/>
            </p:nvSpPr>
            <p:spPr bwMode="ltGray">
              <a:xfrm>
                <a:off x="10708694" y="5092729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2C953882-CF21-4072-808A-AFC6C6427081}"/>
                  </a:ext>
                </a:extLst>
              </p:cNvPr>
              <p:cNvSpPr/>
              <p:nvPr/>
            </p:nvSpPr>
            <p:spPr bwMode="ltGray">
              <a:xfrm>
                <a:off x="11441908" y="5092729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2489" y="1574959"/>
                    </a:lnTo>
                    <a:lnTo>
                      <a:pt x="862489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24ACD3F6-35BF-4463-9A90-5F5B9025D6D9}"/>
                  </a:ext>
                </a:extLst>
              </p:cNvPr>
              <p:cNvSpPr/>
              <p:nvPr/>
            </p:nvSpPr>
            <p:spPr bwMode="ltGray">
              <a:xfrm>
                <a:off x="10708694" y="6036831"/>
                <a:ext cx="1479509" cy="80923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1536" y="7144"/>
                    </a:moveTo>
                    <a:lnTo>
                      <a:pt x="7144" y="474821"/>
                    </a:lnTo>
                    <a:lnTo>
                      <a:pt x="861536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36E0228F-415B-4662-977D-90C5D263A103}"/>
                  </a:ext>
                </a:extLst>
              </p:cNvPr>
              <p:cNvSpPr/>
              <p:nvPr/>
            </p:nvSpPr>
            <p:spPr bwMode="ltGray">
              <a:xfrm>
                <a:off x="10708694" y="1457714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1536" y="1107281"/>
                    </a:moveTo>
                    <a:lnTo>
                      <a:pt x="7144" y="1574959"/>
                    </a:lnTo>
                    <a:lnTo>
                      <a:pt x="7144" y="474821"/>
                    </a:lnTo>
                    <a:lnTo>
                      <a:pt x="861536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BBA85FE8-C6CE-42AD-9924-C426CEBA2C51}"/>
                  </a:ext>
                </a:extLst>
              </p:cNvPr>
              <p:cNvSpPr/>
              <p:nvPr/>
            </p:nvSpPr>
            <p:spPr bwMode="ltGray">
              <a:xfrm>
                <a:off x="11441908" y="1457714"/>
                <a:ext cx="743840" cy="1356898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2489" y="1574959"/>
                    </a:lnTo>
                    <a:lnTo>
                      <a:pt x="862489" y="474821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50FBB4D3-1D1C-41F7-856E-89287C5609D1}"/>
                  </a:ext>
                </a:extLst>
              </p:cNvPr>
              <p:cNvSpPr/>
              <p:nvPr/>
            </p:nvSpPr>
            <p:spPr bwMode="ltGray">
              <a:xfrm>
                <a:off x="10708694" y="2401820"/>
                <a:ext cx="1479509" cy="809235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1536" y="7144"/>
                    </a:moveTo>
                    <a:lnTo>
                      <a:pt x="7144" y="474821"/>
                    </a:lnTo>
                    <a:lnTo>
                      <a:pt x="861536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2F5EE762-48D4-46D8-8ECD-7595053F7D6E}"/>
                  </a:ext>
                </a:extLst>
              </p:cNvPr>
              <p:cNvSpPr/>
              <p:nvPr/>
            </p:nvSpPr>
            <p:spPr bwMode="ltGray">
              <a:xfrm>
                <a:off x="11451715" y="2809296"/>
                <a:ext cx="734033" cy="1745983"/>
              </a:xfrm>
              <a:custGeom>
                <a:avLst/>
                <a:gdLst>
                  <a:gd name="connsiteX0" fmla="*/ 1709736 w 2565081"/>
                  <a:gd name="connsiteY0" fmla="*/ 0 h 2502215"/>
                  <a:gd name="connsiteX1" fmla="*/ 2565081 w 2565081"/>
                  <a:gd name="connsiteY1" fmla="*/ 467677 h 2502215"/>
                  <a:gd name="connsiteX2" fmla="*/ 1709736 w 2565081"/>
                  <a:gd name="connsiteY2" fmla="*/ 934402 h 2502215"/>
                  <a:gd name="connsiteX3" fmla="*/ 1709734 w 2565081"/>
                  <a:gd name="connsiteY3" fmla="*/ 934401 h 2502215"/>
                  <a:gd name="connsiteX4" fmla="*/ 1709734 w 2565081"/>
                  <a:gd name="connsiteY4" fmla="*/ 2035488 h 2502215"/>
                  <a:gd name="connsiteX5" fmla="*/ 1709738 w 2565081"/>
                  <a:gd name="connsiteY5" fmla="*/ 2035490 h 2502215"/>
                  <a:gd name="connsiteX6" fmla="*/ 855346 w 2565081"/>
                  <a:gd name="connsiteY6" fmla="*/ 2502215 h 2502215"/>
                  <a:gd name="connsiteX7" fmla="*/ 0 w 2565081"/>
                  <a:gd name="connsiteY7" fmla="*/ 2035490 h 2502215"/>
                  <a:gd name="connsiteX8" fmla="*/ 855345 w 2565081"/>
                  <a:gd name="connsiteY8" fmla="*/ 1567814 h 2502215"/>
                  <a:gd name="connsiteX9" fmla="*/ 855343 w 2565081"/>
                  <a:gd name="connsiteY9" fmla="*/ 1567813 h 2502215"/>
                  <a:gd name="connsiteX10" fmla="*/ 855343 w 2565081"/>
                  <a:gd name="connsiteY10" fmla="*/ 467677 h 2502215"/>
                  <a:gd name="connsiteX11" fmla="*/ 855343 w 2565081"/>
                  <a:gd name="connsiteY11" fmla="*/ 467675 h 2502215"/>
                  <a:gd name="connsiteX12" fmla="*/ 855345 w 2565081"/>
                  <a:gd name="connsiteY12" fmla="*/ 467676 h 2502215"/>
                  <a:gd name="connsiteX0" fmla="*/ 2565081 w 2671633"/>
                  <a:gd name="connsiteY0" fmla="*/ 467677 h 2502215"/>
                  <a:gd name="connsiteX1" fmla="*/ 1709736 w 2671633"/>
                  <a:gd name="connsiteY1" fmla="*/ 934402 h 2502215"/>
                  <a:gd name="connsiteX2" fmla="*/ 1709734 w 2671633"/>
                  <a:gd name="connsiteY2" fmla="*/ 934401 h 2502215"/>
                  <a:gd name="connsiteX3" fmla="*/ 1709734 w 2671633"/>
                  <a:gd name="connsiteY3" fmla="*/ 2035488 h 2502215"/>
                  <a:gd name="connsiteX4" fmla="*/ 1709738 w 2671633"/>
                  <a:gd name="connsiteY4" fmla="*/ 2035490 h 2502215"/>
                  <a:gd name="connsiteX5" fmla="*/ 855346 w 2671633"/>
                  <a:gd name="connsiteY5" fmla="*/ 2502215 h 2502215"/>
                  <a:gd name="connsiteX6" fmla="*/ 0 w 2671633"/>
                  <a:gd name="connsiteY6" fmla="*/ 2035490 h 2502215"/>
                  <a:gd name="connsiteX7" fmla="*/ 855345 w 2671633"/>
                  <a:gd name="connsiteY7" fmla="*/ 1567814 h 2502215"/>
                  <a:gd name="connsiteX8" fmla="*/ 855343 w 2671633"/>
                  <a:gd name="connsiteY8" fmla="*/ 1567813 h 2502215"/>
                  <a:gd name="connsiteX9" fmla="*/ 855343 w 2671633"/>
                  <a:gd name="connsiteY9" fmla="*/ 467677 h 2502215"/>
                  <a:gd name="connsiteX10" fmla="*/ 855343 w 2671633"/>
                  <a:gd name="connsiteY10" fmla="*/ 467675 h 2502215"/>
                  <a:gd name="connsiteX11" fmla="*/ 855345 w 2671633"/>
                  <a:gd name="connsiteY11" fmla="*/ 467676 h 2502215"/>
                  <a:gd name="connsiteX12" fmla="*/ 1709736 w 2671633"/>
                  <a:gd name="connsiteY12" fmla="*/ 0 h 2502215"/>
                  <a:gd name="connsiteX13" fmla="*/ 2671633 w 2671633"/>
                  <a:gd name="connsiteY13" fmla="*/ 574229 h 2502215"/>
                  <a:gd name="connsiteX0" fmla="*/ 2565081 w 2565081"/>
                  <a:gd name="connsiteY0" fmla="*/ 467677 h 2502215"/>
                  <a:gd name="connsiteX1" fmla="*/ 1709736 w 2565081"/>
                  <a:gd name="connsiteY1" fmla="*/ 934402 h 2502215"/>
                  <a:gd name="connsiteX2" fmla="*/ 1709734 w 2565081"/>
                  <a:gd name="connsiteY2" fmla="*/ 934401 h 2502215"/>
                  <a:gd name="connsiteX3" fmla="*/ 1709734 w 2565081"/>
                  <a:gd name="connsiteY3" fmla="*/ 2035488 h 2502215"/>
                  <a:gd name="connsiteX4" fmla="*/ 1709738 w 2565081"/>
                  <a:gd name="connsiteY4" fmla="*/ 2035490 h 2502215"/>
                  <a:gd name="connsiteX5" fmla="*/ 855346 w 2565081"/>
                  <a:gd name="connsiteY5" fmla="*/ 2502215 h 2502215"/>
                  <a:gd name="connsiteX6" fmla="*/ 0 w 2565081"/>
                  <a:gd name="connsiteY6" fmla="*/ 2035490 h 2502215"/>
                  <a:gd name="connsiteX7" fmla="*/ 855345 w 2565081"/>
                  <a:gd name="connsiteY7" fmla="*/ 1567814 h 2502215"/>
                  <a:gd name="connsiteX8" fmla="*/ 855343 w 2565081"/>
                  <a:gd name="connsiteY8" fmla="*/ 1567813 h 2502215"/>
                  <a:gd name="connsiteX9" fmla="*/ 855343 w 2565081"/>
                  <a:gd name="connsiteY9" fmla="*/ 467677 h 2502215"/>
                  <a:gd name="connsiteX10" fmla="*/ 855343 w 2565081"/>
                  <a:gd name="connsiteY10" fmla="*/ 467675 h 2502215"/>
                  <a:gd name="connsiteX11" fmla="*/ 855345 w 2565081"/>
                  <a:gd name="connsiteY11" fmla="*/ 467676 h 2502215"/>
                  <a:gd name="connsiteX12" fmla="*/ 1709736 w 2565081"/>
                  <a:gd name="connsiteY12" fmla="*/ 0 h 2502215"/>
                  <a:gd name="connsiteX0" fmla="*/ 2565081 w 2565081"/>
                  <a:gd name="connsiteY0" fmla="*/ 2 h 2034540"/>
                  <a:gd name="connsiteX1" fmla="*/ 1709736 w 2565081"/>
                  <a:gd name="connsiteY1" fmla="*/ 466727 h 2034540"/>
                  <a:gd name="connsiteX2" fmla="*/ 1709734 w 2565081"/>
                  <a:gd name="connsiteY2" fmla="*/ 466726 h 2034540"/>
                  <a:gd name="connsiteX3" fmla="*/ 1709734 w 2565081"/>
                  <a:gd name="connsiteY3" fmla="*/ 1567813 h 2034540"/>
                  <a:gd name="connsiteX4" fmla="*/ 1709738 w 2565081"/>
                  <a:gd name="connsiteY4" fmla="*/ 1567815 h 2034540"/>
                  <a:gd name="connsiteX5" fmla="*/ 855346 w 2565081"/>
                  <a:gd name="connsiteY5" fmla="*/ 2034540 h 2034540"/>
                  <a:gd name="connsiteX6" fmla="*/ 0 w 2565081"/>
                  <a:gd name="connsiteY6" fmla="*/ 1567815 h 2034540"/>
                  <a:gd name="connsiteX7" fmla="*/ 855345 w 2565081"/>
                  <a:gd name="connsiteY7" fmla="*/ 1100139 h 2034540"/>
                  <a:gd name="connsiteX8" fmla="*/ 855343 w 2565081"/>
                  <a:gd name="connsiteY8" fmla="*/ 1100138 h 2034540"/>
                  <a:gd name="connsiteX9" fmla="*/ 855343 w 2565081"/>
                  <a:gd name="connsiteY9" fmla="*/ 2 h 2034540"/>
                  <a:gd name="connsiteX10" fmla="*/ 855343 w 2565081"/>
                  <a:gd name="connsiteY10" fmla="*/ 0 h 2034540"/>
                  <a:gd name="connsiteX11" fmla="*/ 855345 w 2565081"/>
                  <a:gd name="connsiteY11" fmla="*/ 1 h 2034540"/>
                  <a:gd name="connsiteX0" fmla="*/ 1709736 w 1709737"/>
                  <a:gd name="connsiteY0" fmla="*/ 466727 h 2034540"/>
                  <a:gd name="connsiteX1" fmla="*/ 1709734 w 1709737"/>
                  <a:gd name="connsiteY1" fmla="*/ 466726 h 2034540"/>
                  <a:gd name="connsiteX2" fmla="*/ 1709734 w 1709737"/>
                  <a:gd name="connsiteY2" fmla="*/ 1567813 h 2034540"/>
                  <a:gd name="connsiteX3" fmla="*/ 1709738 w 1709737"/>
                  <a:gd name="connsiteY3" fmla="*/ 1567815 h 2034540"/>
                  <a:gd name="connsiteX4" fmla="*/ 855346 w 1709737"/>
                  <a:gd name="connsiteY4" fmla="*/ 2034540 h 2034540"/>
                  <a:gd name="connsiteX5" fmla="*/ 0 w 1709737"/>
                  <a:gd name="connsiteY5" fmla="*/ 1567815 h 2034540"/>
                  <a:gd name="connsiteX6" fmla="*/ 855345 w 1709737"/>
                  <a:gd name="connsiteY6" fmla="*/ 1100139 h 2034540"/>
                  <a:gd name="connsiteX7" fmla="*/ 855343 w 1709737"/>
                  <a:gd name="connsiteY7" fmla="*/ 1100138 h 2034540"/>
                  <a:gd name="connsiteX8" fmla="*/ 855343 w 1709737"/>
                  <a:gd name="connsiteY8" fmla="*/ 2 h 2034540"/>
                  <a:gd name="connsiteX9" fmla="*/ 855343 w 1709737"/>
                  <a:gd name="connsiteY9" fmla="*/ 0 h 2034540"/>
                  <a:gd name="connsiteX10" fmla="*/ 855345 w 1709737"/>
                  <a:gd name="connsiteY10" fmla="*/ 1 h 2034540"/>
                  <a:gd name="connsiteX0" fmla="*/ 1709736 w 1709738"/>
                  <a:gd name="connsiteY0" fmla="*/ 466727 h 2034540"/>
                  <a:gd name="connsiteX1" fmla="*/ 1709734 w 1709738"/>
                  <a:gd name="connsiteY1" fmla="*/ 1567813 h 2034540"/>
                  <a:gd name="connsiteX2" fmla="*/ 1709738 w 1709738"/>
                  <a:gd name="connsiteY2" fmla="*/ 1567815 h 2034540"/>
                  <a:gd name="connsiteX3" fmla="*/ 855346 w 1709738"/>
                  <a:gd name="connsiteY3" fmla="*/ 2034540 h 2034540"/>
                  <a:gd name="connsiteX4" fmla="*/ 0 w 1709738"/>
                  <a:gd name="connsiteY4" fmla="*/ 1567815 h 2034540"/>
                  <a:gd name="connsiteX5" fmla="*/ 855345 w 1709738"/>
                  <a:gd name="connsiteY5" fmla="*/ 1100139 h 2034540"/>
                  <a:gd name="connsiteX6" fmla="*/ 855343 w 1709738"/>
                  <a:gd name="connsiteY6" fmla="*/ 1100138 h 2034540"/>
                  <a:gd name="connsiteX7" fmla="*/ 855343 w 1709738"/>
                  <a:gd name="connsiteY7" fmla="*/ 2 h 2034540"/>
                  <a:gd name="connsiteX8" fmla="*/ 855343 w 1709738"/>
                  <a:gd name="connsiteY8" fmla="*/ 0 h 2034540"/>
                  <a:gd name="connsiteX9" fmla="*/ 855345 w 1709738"/>
                  <a:gd name="connsiteY9" fmla="*/ 1 h 2034540"/>
                  <a:gd name="connsiteX0" fmla="*/ 1709736 w 1709736"/>
                  <a:gd name="connsiteY0" fmla="*/ 466727 h 2034540"/>
                  <a:gd name="connsiteX1" fmla="*/ 1709734 w 1709736"/>
                  <a:gd name="connsiteY1" fmla="*/ 1567813 h 2034540"/>
                  <a:gd name="connsiteX2" fmla="*/ 855346 w 1709736"/>
                  <a:gd name="connsiteY2" fmla="*/ 2034540 h 2034540"/>
                  <a:gd name="connsiteX3" fmla="*/ 0 w 1709736"/>
                  <a:gd name="connsiteY3" fmla="*/ 1567815 h 2034540"/>
                  <a:gd name="connsiteX4" fmla="*/ 855345 w 1709736"/>
                  <a:gd name="connsiteY4" fmla="*/ 1100139 h 2034540"/>
                  <a:gd name="connsiteX5" fmla="*/ 855343 w 1709736"/>
                  <a:gd name="connsiteY5" fmla="*/ 1100138 h 2034540"/>
                  <a:gd name="connsiteX6" fmla="*/ 855343 w 1709736"/>
                  <a:gd name="connsiteY6" fmla="*/ 2 h 2034540"/>
                  <a:gd name="connsiteX7" fmla="*/ 855343 w 1709736"/>
                  <a:gd name="connsiteY7" fmla="*/ 0 h 2034540"/>
                  <a:gd name="connsiteX8" fmla="*/ 855345 w 1709736"/>
                  <a:gd name="connsiteY8" fmla="*/ 1 h 2034540"/>
                  <a:gd name="connsiteX0" fmla="*/ 1709734 w 1709734"/>
                  <a:gd name="connsiteY0" fmla="*/ 1567813 h 2034540"/>
                  <a:gd name="connsiteX1" fmla="*/ 855346 w 1709734"/>
                  <a:gd name="connsiteY1" fmla="*/ 2034540 h 2034540"/>
                  <a:gd name="connsiteX2" fmla="*/ 0 w 1709734"/>
                  <a:gd name="connsiteY2" fmla="*/ 1567815 h 2034540"/>
                  <a:gd name="connsiteX3" fmla="*/ 855345 w 1709734"/>
                  <a:gd name="connsiteY3" fmla="*/ 1100139 h 2034540"/>
                  <a:gd name="connsiteX4" fmla="*/ 855343 w 1709734"/>
                  <a:gd name="connsiteY4" fmla="*/ 1100138 h 2034540"/>
                  <a:gd name="connsiteX5" fmla="*/ 855343 w 1709734"/>
                  <a:gd name="connsiteY5" fmla="*/ 2 h 2034540"/>
                  <a:gd name="connsiteX6" fmla="*/ 855343 w 1709734"/>
                  <a:gd name="connsiteY6" fmla="*/ 0 h 2034540"/>
                  <a:gd name="connsiteX7" fmla="*/ 855345 w 1709734"/>
                  <a:gd name="connsiteY7" fmla="*/ 1 h 2034540"/>
                  <a:gd name="connsiteX0" fmla="*/ 855346 w 855346"/>
                  <a:gd name="connsiteY0" fmla="*/ 2034540 h 2034540"/>
                  <a:gd name="connsiteX1" fmla="*/ 0 w 855346"/>
                  <a:gd name="connsiteY1" fmla="*/ 1567815 h 2034540"/>
                  <a:gd name="connsiteX2" fmla="*/ 855345 w 855346"/>
                  <a:gd name="connsiteY2" fmla="*/ 1100139 h 2034540"/>
                  <a:gd name="connsiteX3" fmla="*/ 855343 w 855346"/>
                  <a:gd name="connsiteY3" fmla="*/ 1100138 h 2034540"/>
                  <a:gd name="connsiteX4" fmla="*/ 855343 w 855346"/>
                  <a:gd name="connsiteY4" fmla="*/ 2 h 2034540"/>
                  <a:gd name="connsiteX5" fmla="*/ 855343 w 855346"/>
                  <a:gd name="connsiteY5" fmla="*/ 0 h 2034540"/>
                  <a:gd name="connsiteX6" fmla="*/ 855345 w 855346"/>
                  <a:gd name="connsiteY6" fmla="*/ 1 h 20345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55346" h="2034540">
                    <a:moveTo>
                      <a:pt x="855346" y="2034540"/>
                    </a:moveTo>
                    <a:lnTo>
                      <a:pt x="0" y="1567815"/>
                    </a:lnTo>
                    <a:lnTo>
                      <a:pt x="855345" y="1100139"/>
                    </a:lnTo>
                    <a:cubicBezTo>
                      <a:pt x="855344" y="1100139"/>
                      <a:pt x="855344" y="1100138"/>
                      <a:pt x="855343" y="1100138"/>
                    </a:cubicBezTo>
                    <a:lnTo>
                      <a:pt x="855343" y="2"/>
                    </a:lnTo>
                    <a:lnTo>
                      <a:pt x="855343" y="0"/>
                    </a:lnTo>
                    <a:cubicBezTo>
                      <a:pt x="855344" y="0"/>
                      <a:pt x="855344" y="1"/>
                      <a:pt x="855345" y="1"/>
                    </a:cubicBezTo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cxnSp>
            <p:nvCxnSpPr>
              <p:cNvPr id="75" name="Straight Connector 74">
                <a:extLst>
                  <a:ext uri="{FF2B5EF4-FFF2-40B4-BE49-F238E27FC236}">
                    <a16:creationId xmlns:a16="http://schemas.microsoft.com/office/drawing/2014/main" id="{5602528A-0204-4F83-A3CC-B19E5ED41C75}"/>
                  </a:ext>
                </a:extLst>
              </p:cNvPr>
              <p:cNvCxnSpPr/>
              <p:nvPr/>
            </p:nvCxnSpPr>
            <p:spPr bwMode="ltGray">
              <a:xfrm>
                <a:off x="9981203" y="5098858"/>
                <a:ext cx="733213" cy="400531"/>
              </a:xfrm>
              <a:prstGeom prst="line">
                <a:avLst/>
              </a:pr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cxn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570E694A-2FDE-4ED0-B17A-283BAEEEBC3F}"/>
                </a:ext>
              </a:extLst>
            </p:cNvPr>
            <p:cNvGrpSpPr/>
            <p:nvPr userDrawn="1"/>
          </p:nvGrpSpPr>
          <p:grpSpPr bwMode="ltGray">
            <a:xfrm>
              <a:off x="7545167" y="-21839"/>
              <a:ext cx="1192433" cy="1098538"/>
              <a:chOff x="7545167" y="-9139"/>
              <a:chExt cx="1192433" cy="1098538"/>
            </a:xfrm>
          </p:grpSpPr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3014F876-92BB-450A-A3A6-EB7B6C2CB558}"/>
                  </a:ext>
                </a:extLst>
              </p:cNvPr>
              <p:cNvSpPr/>
              <p:nvPr userDrawn="1"/>
            </p:nvSpPr>
            <p:spPr bwMode="ltGray">
              <a:xfrm>
                <a:off x="7550108" y="-9139"/>
                <a:ext cx="591604" cy="774738"/>
              </a:xfrm>
              <a:custGeom>
                <a:avLst/>
                <a:gdLst>
                  <a:gd name="connsiteX0" fmla="*/ 24121 w 591604"/>
                  <a:gd name="connsiteY0" fmla="*/ 0 h 774738"/>
                  <a:gd name="connsiteX1" fmla="*/ 591604 w 591604"/>
                  <a:gd name="connsiteY1" fmla="*/ 0 h 774738"/>
                  <a:gd name="connsiteX2" fmla="*/ 591604 w 591604"/>
                  <a:gd name="connsiteY2" fmla="*/ 451265 h 774738"/>
                  <a:gd name="connsiteX3" fmla="*/ 0 w 591604"/>
                  <a:gd name="connsiteY3" fmla="*/ 774738 h 774738"/>
                  <a:gd name="connsiteX4" fmla="*/ 0 w 591604"/>
                  <a:gd name="connsiteY4" fmla="*/ 13162 h 77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1604" h="774738">
                    <a:moveTo>
                      <a:pt x="24121" y="0"/>
                    </a:moveTo>
                    <a:lnTo>
                      <a:pt x="591604" y="0"/>
                    </a:lnTo>
                    <a:lnTo>
                      <a:pt x="591604" y="451265"/>
                    </a:lnTo>
                    <a:lnTo>
                      <a:pt x="0" y="774738"/>
                    </a:lnTo>
                    <a:lnTo>
                      <a:pt x="0" y="13162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noAutofit/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1AFE4E51-6693-4C7C-9EE7-633EA9AAA2AC}"/>
                  </a:ext>
                </a:extLst>
              </p:cNvPr>
              <p:cNvSpPr/>
              <p:nvPr userDrawn="1"/>
            </p:nvSpPr>
            <p:spPr bwMode="ltGray">
              <a:xfrm>
                <a:off x="8141712" y="-9139"/>
                <a:ext cx="590944" cy="774738"/>
              </a:xfrm>
              <a:custGeom>
                <a:avLst/>
                <a:gdLst>
                  <a:gd name="connsiteX0" fmla="*/ 0 w 590944"/>
                  <a:gd name="connsiteY0" fmla="*/ 0 h 774738"/>
                  <a:gd name="connsiteX1" fmla="*/ 566850 w 590944"/>
                  <a:gd name="connsiteY1" fmla="*/ 0 h 774738"/>
                  <a:gd name="connsiteX2" fmla="*/ 590944 w 590944"/>
                  <a:gd name="connsiteY2" fmla="*/ 13162 h 774738"/>
                  <a:gd name="connsiteX3" fmla="*/ 590944 w 590944"/>
                  <a:gd name="connsiteY3" fmla="*/ 774738 h 774738"/>
                  <a:gd name="connsiteX4" fmla="*/ 0 w 590944"/>
                  <a:gd name="connsiteY4" fmla="*/ 451265 h 77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0944" h="774738">
                    <a:moveTo>
                      <a:pt x="0" y="0"/>
                    </a:moveTo>
                    <a:lnTo>
                      <a:pt x="566850" y="0"/>
                    </a:lnTo>
                    <a:lnTo>
                      <a:pt x="590944" y="13162"/>
                    </a:lnTo>
                    <a:lnTo>
                      <a:pt x="590944" y="774738"/>
                    </a:lnTo>
                    <a:lnTo>
                      <a:pt x="0" y="451265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noAutofit/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522550D5-A578-4C33-B405-092D50801565}"/>
                  </a:ext>
                </a:extLst>
              </p:cNvPr>
              <p:cNvSpPr/>
              <p:nvPr userDrawn="1"/>
            </p:nvSpPr>
            <p:spPr bwMode="ltGray">
              <a:xfrm>
                <a:off x="7545167" y="437185"/>
                <a:ext cx="1192433" cy="652214"/>
              </a:xfrm>
              <a:custGeom>
                <a:avLst/>
                <a:gdLst/>
                <a:ahLst/>
                <a:cxnLst/>
                <a:rect l="0" t="0" r="0" b="0"/>
                <a:pathLst>
                  <a:path w="1724025" h="942975">
                    <a:moveTo>
                      <a:pt x="862489" y="7144"/>
                    </a:moveTo>
                    <a:lnTo>
                      <a:pt x="7144" y="474821"/>
                    </a:lnTo>
                    <a:lnTo>
                      <a:pt x="862489" y="941546"/>
                    </a:lnTo>
                    <a:lnTo>
                      <a:pt x="1716881" y="474821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6A5C88A0-A89F-42B9-B5E5-623E0E0D7555}"/>
                </a:ext>
              </a:extLst>
            </p:cNvPr>
            <p:cNvGrpSpPr/>
            <p:nvPr userDrawn="1"/>
          </p:nvGrpSpPr>
          <p:grpSpPr bwMode="ltGray">
            <a:xfrm>
              <a:off x="6256117" y="5896894"/>
              <a:ext cx="1057910" cy="971314"/>
              <a:chOff x="6256117" y="5896894"/>
              <a:chExt cx="1057910" cy="971314"/>
            </a:xfrm>
          </p:grpSpPr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C4AD7328-AEE6-43BE-8744-DE52D5F8CC2E}"/>
                  </a:ext>
                </a:extLst>
              </p:cNvPr>
              <p:cNvSpPr/>
              <p:nvPr userDrawn="1"/>
            </p:nvSpPr>
            <p:spPr bwMode="ltGray">
              <a:xfrm>
                <a:off x="6256117" y="5896894"/>
                <a:ext cx="532466" cy="971314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862489" y="1107281"/>
                    </a:moveTo>
                    <a:lnTo>
                      <a:pt x="7144" y="1574959"/>
                    </a:lnTo>
                    <a:lnTo>
                      <a:pt x="7144" y="473869"/>
                    </a:lnTo>
                    <a:lnTo>
                      <a:pt x="862489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90DC1356-0D84-4394-B0FF-A91903B8585E}"/>
                  </a:ext>
                </a:extLst>
              </p:cNvPr>
              <p:cNvSpPr/>
              <p:nvPr userDrawn="1"/>
            </p:nvSpPr>
            <p:spPr bwMode="ltGray">
              <a:xfrm>
                <a:off x="6781561" y="5896894"/>
                <a:ext cx="532466" cy="971314"/>
              </a:xfrm>
              <a:custGeom>
                <a:avLst/>
                <a:gdLst/>
                <a:ahLst/>
                <a:cxnLst/>
                <a:rect l="0" t="0" r="0" b="0"/>
                <a:pathLst>
                  <a:path w="866775" h="1581150">
                    <a:moveTo>
                      <a:pt x="7144" y="1107281"/>
                    </a:moveTo>
                    <a:lnTo>
                      <a:pt x="861536" y="1574959"/>
                    </a:lnTo>
                    <a:lnTo>
                      <a:pt x="861536" y="473869"/>
                    </a:lnTo>
                    <a:lnTo>
                      <a:pt x="7144" y="7144"/>
                    </a:lnTo>
                    <a:close/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5CA4391C-EE34-4D39-AC03-6D3272F213DC}"/>
                  </a:ext>
                </a:extLst>
              </p:cNvPr>
              <p:cNvSpPr/>
              <p:nvPr userDrawn="1"/>
            </p:nvSpPr>
            <p:spPr bwMode="ltGray">
              <a:xfrm>
                <a:off x="6260506" y="6577107"/>
                <a:ext cx="1050305" cy="287297"/>
              </a:xfrm>
              <a:custGeom>
                <a:avLst/>
                <a:gdLst>
                  <a:gd name="connsiteX0" fmla="*/ 855344 w 1709736"/>
                  <a:gd name="connsiteY0" fmla="*/ 934401 h 1083252"/>
                  <a:gd name="connsiteX1" fmla="*/ 1709736 w 1709736"/>
                  <a:gd name="connsiteY1" fmla="*/ 467676 h 1083252"/>
                  <a:gd name="connsiteX2" fmla="*/ 855344 w 1709736"/>
                  <a:gd name="connsiteY2" fmla="*/ -1 h 1083252"/>
                  <a:gd name="connsiteX3" fmla="*/ -1 w 1709736"/>
                  <a:gd name="connsiteY3" fmla="*/ 467676 h 1083252"/>
                  <a:gd name="connsiteX4" fmla="*/ 1004194 w 1709736"/>
                  <a:gd name="connsiteY4" fmla="*/ 1083251 h 1083252"/>
                  <a:gd name="connsiteX0" fmla="*/ 855346 w 1709738"/>
                  <a:gd name="connsiteY0" fmla="*/ 934403 h 934403"/>
                  <a:gd name="connsiteX1" fmla="*/ 1709738 w 1709738"/>
                  <a:gd name="connsiteY1" fmla="*/ 467678 h 934403"/>
                  <a:gd name="connsiteX2" fmla="*/ 855346 w 1709738"/>
                  <a:gd name="connsiteY2" fmla="*/ 1 h 934403"/>
                  <a:gd name="connsiteX3" fmla="*/ 1 w 1709738"/>
                  <a:gd name="connsiteY3" fmla="*/ 467678 h 934403"/>
                  <a:gd name="connsiteX0" fmla="*/ 1709736 w 1709736"/>
                  <a:gd name="connsiteY0" fmla="*/ 467676 h 467676"/>
                  <a:gd name="connsiteX1" fmla="*/ 855344 w 1709736"/>
                  <a:gd name="connsiteY1" fmla="*/ -1 h 467676"/>
                  <a:gd name="connsiteX2" fmla="*/ -1 w 1709736"/>
                  <a:gd name="connsiteY2" fmla="*/ 467676 h 467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709736" h="467676">
                    <a:moveTo>
                      <a:pt x="1709736" y="467676"/>
                    </a:moveTo>
                    <a:lnTo>
                      <a:pt x="855344" y="-1"/>
                    </a:lnTo>
                    <a:lnTo>
                      <a:pt x="-1" y="467676"/>
                    </a:lnTo>
                  </a:path>
                </a:pathLst>
              </a:custGeom>
              <a:noFill/>
              <a:ln w="17463" cap="flat">
                <a:solidFill>
                  <a:srgbClr val="194A94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lvl="0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91002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35">
          <p15:clr>
            <a:srgbClr val="5ACBF0"/>
          </p15:clr>
        </p15:guide>
        <p15:guide id="3" orient="horz" pos="1910">
          <p15:clr>
            <a:srgbClr val="5ACBF0"/>
          </p15:clr>
        </p15:guide>
        <p15:guide id="4" orient="horz" pos="2505">
          <p15:clr>
            <a:srgbClr val="5ACBF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58608771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1" orient="horz" pos="1272">
          <p15:clr>
            <a:srgbClr val="5ACBF0"/>
          </p15:clr>
        </p15:guide>
        <p15:guide id="2" orient="horz" pos="904">
          <p15:clr>
            <a:srgbClr val="5ACBF0"/>
          </p15:clr>
        </p15:guide>
        <p15:guide id="3" orient="horz" pos="288">
          <p15:clr>
            <a:srgbClr val="5ACBF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veloper Co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D0DF2A6-26A8-4810-95DF-F65F123C66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Software code slide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9F61CF-FF79-485A-A6C8-A1952EFD58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88263" y="1436688"/>
            <a:ext cx="11018520" cy="1908215"/>
          </a:xfrm>
        </p:spPr>
        <p:txBody>
          <a:bodyPr/>
          <a:lstStyle>
            <a:lvl1pPr marL="0" indent="0">
              <a:buNone/>
              <a:defRPr sz="2800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1pPr>
            <a:lvl2pPr marL="346553" indent="0">
              <a:buNone/>
              <a:defRPr sz="2400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2pPr>
            <a:lvl3pPr marL="584607" indent="0">
              <a:buNone/>
              <a:defRPr sz="2000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3pPr>
            <a:lvl4pPr marL="814563" indent="0">
              <a:buNone/>
              <a:defRPr sz="1800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4pPr>
            <a:lvl5pPr marL="1050997" indent="0">
              <a:buNone/>
              <a:defRPr sz="1800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45282473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1" orient="horz" pos="1272">
          <p15:clr>
            <a:srgbClr val="5ACBF0"/>
          </p15:clr>
        </p15:guide>
        <p15:guide id="2" orient="horz" pos="905">
          <p15:clr>
            <a:srgbClr val="5ACBF0"/>
          </p15:clr>
        </p15:guide>
        <p15:guide id="3" orient="horz" pos="288">
          <p15:clr>
            <a:srgbClr val="5ACBF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logo slide">
    <p:bg>
      <p:bgPr>
        <a:solidFill>
          <a:srgbClr val="E6E6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"/>
          <p:cNvSpPr txBox="1">
            <a:spLocks noChangeArrowheads="1"/>
          </p:cNvSpPr>
          <p:nvPr userDrawn="1"/>
        </p:nvSpPr>
        <p:spPr bwMode="blackWhite">
          <a:xfrm>
            <a:off x="584200" y="6161316"/>
            <a:ext cx="4482124" cy="10772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defTabSz="932290" eaLnBrk="0" hangingPunct="0"/>
            <a:r>
              <a:rPr lang="en-US" sz="700">
                <a:gradFill>
                  <a:gsLst>
                    <a:gs pos="0">
                      <a:schemeClr val="tx1"/>
                    </a:gs>
                    <a:gs pos="100000">
                      <a:schemeClr val="tx1"/>
                    </a:gs>
                  </a:gsLst>
                  <a:lin ang="5400000" scaled="0"/>
                </a:gradFill>
                <a:cs typeface="Segoe UI" pitchFamily="34" charset="0"/>
              </a:rPr>
              <a:t>© Copyright Microsoft Corporation. All rights reserved. </a:t>
            </a:r>
          </a:p>
        </p:txBody>
      </p:sp>
      <p:pic>
        <p:nvPicPr>
          <p:cNvPr id="4" name="MS logo gray - EMF" descr="Microsoft logo, gray text version">
            <a:extLst>
              <a:ext uri="{FF2B5EF4-FFF2-40B4-BE49-F238E27FC236}">
                <a16:creationId xmlns:a16="http://schemas.microsoft.com/office/drawing/2014/main" id="{C2F26819-B90F-4C18-ACFE-2E5E212772D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3694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ck Notes slide Layout">
    <p:bg bwMode="black"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 bwMode="white"/>
        <p:txBody>
          <a:bodyPr/>
          <a:lstStyle>
            <a:lvl1pPr>
              <a:defRPr b="0">
                <a:gradFill>
                  <a:gsLst>
                    <a:gs pos="1250">
                      <a:schemeClr val="tx1"/>
                    </a:gs>
                    <a:gs pos="100000">
                      <a:schemeClr val="tx1"/>
                    </a:gs>
                  </a:gsLst>
                  <a:lin ang="5400000" scaled="0"/>
                </a:gradFill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B6606D-2DF9-48CD-BBE9-B751BF55CD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 bwMode="white">
          <a:xfrm>
            <a:off x="584200" y="1436688"/>
            <a:ext cx="11018838" cy="2215991"/>
          </a:xfrm>
        </p:spPr>
        <p:txBody>
          <a:bodyPr>
            <a:spAutoFit/>
          </a:bodyPr>
          <a:lstStyle>
            <a:lvl1pPr>
              <a:defRPr sz="3600">
                <a:latin typeface="+mn-lt"/>
              </a:defRPr>
            </a:lvl1pPr>
            <a:lvl2pPr>
              <a:defRPr sz="2800">
                <a:latin typeface="+mn-lt"/>
              </a:defRPr>
            </a:lvl2pPr>
            <a:lvl3pPr>
              <a:defRPr sz="2400">
                <a:latin typeface="+mn-lt"/>
              </a:defRPr>
            </a:lvl3pPr>
            <a:lvl4pPr>
              <a:defRPr sz="2000">
                <a:latin typeface="+mn-lt"/>
              </a:defRPr>
            </a:lvl4pPr>
            <a:lvl5pPr>
              <a:defRPr sz="18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Next slide"/>
          <p:cNvSpPr>
            <a:spLocks noGrp="1"/>
          </p:cNvSpPr>
          <p:nvPr>
            <p:ph type="body" sz="quarter" idx="11" hasCustomPrompt="1"/>
          </p:nvPr>
        </p:nvSpPr>
        <p:spPr>
          <a:xfrm>
            <a:off x="1" y="6269038"/>
            <a:ext cx="12192001" cy="588963"/>
          </a:xfrm>
          <a:prstGeom prst="rect">
            <a:avLst/>
          </a:prstGeom>
          <a:solidFill>
            <a:srgbClr val="FFFF99"/>
          </a:solidFill>
        </p:spPr>
        <p:txBody>
          <a:bodyPr wrap="square" lIns="155457" tIns="77729" rIns="155457" bIns="45720" anchor="b" anchorCtr="0">
            <a:noAutofit/>
          </a:bodyPr>
          <a:lstStyle>
            <a:lvl1pPr algn="r">
              <a:buFont typeface="Arial" pitchFamily="34" charset="0"/>
              <a:buNone/>
              <a:defRPr sz="3700" spc="-51" baseline="0">
                <a:gradFill>
                  <a:gsLst>
                    <a:gs pos="0">
                      <a:srgbClr val="000000"/>
                    </a:gs>
                    <a:gs pos="100000">
                      <a:srgbClr val="000000"/>
                    </a:gs>
                  </a:gsLst>
                  <a:lin ang="5400000" scaled="0"/>
                </a:gradFill>
                <a:effectLst/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pPr lvl="0"/>
            <a:r>
              <a:rPr lang="en-US"/>
              <a:t>Next:</a:t>
            </a:r>
          </a:p>
        </p:txBody>
      </p:sp>
    </p:spTree>
    <p:extLst>
      <p:ext uri="{BB962C8B-B14F-4D97-AF65-F5344CB8AC3E}">
        <p14:creationId xmlns:p14="http://schemas.microsoft.com/office/powerpoint/2010/main" val="40511354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extLst mod="1">
    <p:ext uri="{DCECCB84-F9BA-43D5-87BE-67443E8EF086}">
      <p15:sldGuideLst xmlns:p15="http://schemas.microsoft.com/office/powerpoint/2012/main">
        <p15:guide id="1" orient="horz" pos="904">
          <p15:clr>
            <a:srgbClr val="5ACBF0"/>
          </p15:clr>
        </p15:guide>
        <p15:guide id="2" orient="horz" pos="288">
          <p15:clr>
            <a:srgbClr val="5ACBF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24397421"/>
      </p:ext>
    </p:extLst>
  </p:cSld>
  <p:clrMapOvr>
    <a:masterClrMapping/>
  </p:clrMapOvr>
  <p:transition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Top Corners Rounded 3">
            <a:extLst>
              <a:ext uri="{FF2B5EF4-FFF2-40B4-BE49-F238E27FC236}">
                <a16:creationId xmlns:a16="http://schemas.microsoft.com/office/drawing/2014/main" id="{23AD4650-EAF9-4072-A6BB-57A670263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3143332" y="1517020"/>
            <a:ext cx="8983423" cy="5222381"/>
          </a:xfrm>
          <a:prstGeom prst="round2SameRect">
            <a:avLst/>
          </a:prstGeom>
          <a:solidFill>
            <a:srgbClr val="D9D9D9"/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rtlCol="0" anchor="b"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9EBE085A-148A-44F1-B756-4E42A705E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2078007"/>
            <a:ext cx="8991828" cy="4689299"/>
          </a:xfrm>
          <a:prstGeom prst="round2SameRect">
            <a:avLst/>
          </a:prstGeom>
          <a:solidFill>
            <a:srgbClr val="D9D9D9"/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03AA875-C1A9-4B99-A50F-68E658F1A2EA}"/>
              </a:ext>
            </a:extLst>
          </p:cNvPr>
          <p:cNvSpPr/>
          <p:nvPr userDrawn="1"/>
        </p:nvSpPr>
        <p:spPr>
          <a:xfrm>
            <a:off x="6083128" y="2184584"/>
            <a:ext cx="2770317" cy="831941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0A44DD8-F19A-46BC-9FA4-3B1D93DABA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28611" y="1792692"/>
            <a:ext cx="2892" cy="4946709"/>
          </a:xfrm>
          <a:prstGeom prst="line">
            <a:avLst/>
          </a:prstGeom>
          <a:noFill/>
          <a:ln w="25400" cap="rnd" cmpd="sng" algn="ctr">
            <a:solidFill>
              <a:sysClr val="window" lastClr="FFFFFF"/>
            </a:solidFill>
            <a:prstDash val="solid"/>
            <a:miter lim="800000"/>
          </a:ln>
          <a:effectLst/>
        </p:spPr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A847EE2-A701-4AF6-8651-3087F31A6A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040950"/>
            <a:ext cx="2858385" cy="4743641"/>
          </a:xfrm>
          <a:prstGeom prst="rect">
            <a:avLst/>
          </a:prstGeom>
          <a:solidFill>
            <a:srgbClr val="484848"/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0039CC8-9FC1-4E4B-BA7E-104E956FAE16}"/>
              </a:ext>
            </a:extLst>
          </p:cNvPr>
          <p:cNvSpPr/>
          <p:nvPr userDrawn="1"/>
        </p:nvSpPr>
        <p:spPr>
          <a:xfrm flipH="1">
            <a:off x="-1" y="1539528"/>
            <a:ext cx="12126755" cy="546214"/>
          </a:xfrm>
          <a:prstGeom prst="rect">
            <a:avLst/>
          </a:prstGeom>
          <a:solidFill>
            <a:srgbClr val="4472C4"/>
          </a:solidFill>
          <a:ln w="28575" cap="flat" cmpd="sng" algn="ctr">
            <a:noFill/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182880"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0" cap="all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Segoe UI" panose="020B0502040204020203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70E508-2C80-4C9F-8CD6-8215C90985AF}"/>
              </a:ext>
            </a:extLst>
          </p:cNvPr>
          <p:cNvSpPr/>
          <p:nvPr userDrawn="1"/>
        </p:nvSpPr>
        <p:spPr>
          <a:xfrm>
            <a:off x="3046110" y="2184584"/>
            <a:ext cx="2770317" cy="831941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2AAE83A-D545-4B52-A5D4-44AFDE66B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/>
          </p:cNvGrpSpPr>
          <p:nvPr userDrawn="1"/>
        </p:nvGrpSpPr>
        <p:grpSpPr bwMode="black">
          <a:xfrm>
            <a:off x="8381217" y="5901849"/>
            <a:ext cx="331769" cy="640080"/>
            <a:chOff x="3360738" y="989012"/>
            <a:chExt cx="746125" cy="1439864"/>
          </a:xfrm>
          <a:solidFill>
            <a:srgbClr val="484848"/>
          </a:solidFill>
        </p:grpSpPr>
        <p:sp>
          <p:nvSpPr>
            <p:cNvPr id="21" name="Freeform 36">
              <a:extLst>
                <a:ext uri="{FF2B5EF4-FFF2-40B4-BE49-F238E27FC236}">
                  <a16:creationId xmlns:a16="http://schemas.microsoft.com/office/drawing/2014/main" id="{7135C540-3B7A-4859-BD1C-3B48EBC46EB1}"/>
                </a:ext>
              </a:extLst>
            </p:cNvPr>
            <p:cNvSpPr>
              <a:spLocks/>
            </p:cNvSpPr>
            <p:nvPr/>
          </p:nvSpPr>
          <p:spPr bwMode="black">
            <a:xfrm>
              <a:off x="3360738" y="1255713"/>
              <a:ext cx="525463" cy="1173163"/>
            </a:xfrm>
            <a:custGeom>
              <a:avLst/>
              <a:gdLst>
                <a:gd name="T0" fmla="*/ 252 w 562"/>
                <a:gd name="T1" fmla="*/ 272 h 1256"/>
                <a:gd name="T2" fmla="*/ 234 w 562"/>
                <a:gd name="T3" fmla="*/ 192 h 1256"/>
                <a:gd name="T4" fmla="*/ 407 w 562"/>
                <a:gd name="T5" fmla="*/ 20 h 1256"/>
                <a:gd name="T6" fmla="*/ 534 w 562"/>
                <a:gd name="T7" fmla="*/ 76 h 1256"/>
                <a:gd name="T8" fmla="*/ 562 w 562"/>
                <a:gd name="T9" fmla="*/ 51 h 1256"/>
                <a:gd name="T10" fmla="*/ 443 w 562"/>
                <a:gd name="T11" fmla="*/ 0 h 1256"/>
                <a:gd name="T12" fmla="*/ 164 w 562"/>
                <a:gd name="T13" fmla="*/ 0 h 1256"/>
                <a:gd name="T14" fmla="*/ 0 w 562"/>
                <a:gd name="T15" fmla="*/ 163 h 1256"/>
                <a:gd name="T16" fmla="*/ 0 w 562"/>
                <a:gd name="T17" fmla="*/ 556 h 1256"/>
                <a:gd name="T18" fmla="*/ 55 w 562"/>
                <a:gd name="T19" fmla="*/ 612 h 1256"/>
                <a:gd name="T20" fmla="*/ 110 w 562"/>
                <a:gd name="T21" fmla="*/ 556 h 1256"/>
                <a:gd name="T22" fmla="*/ 110 w 562"/>
                <a:gd name="T23" fmla="*/ 201 h 1256"/>
                <a:gd name="T24" fmla="*/ 139 w 562"/>
                <a:gd name="T25" fmla="*/ 201 h 1256"/>
                <a:gd name="T26" fmla="*/ 139 w 562"/>
                <a:gd name="T27" fmla="*/ 1182 h 1256"/>
                <a:gd name="T28" fmla="*/ 214 w 562"/>
                <a:gd name="T29" fmla="*/ 1256 h 1256"/>
                <a:gd name="T30" fmla="*/ 288 w 562"/>
                <a:gd name="T31" fmla="*/ 1182 h 1256"/>
                <a:gd name="T32" fmla="*/ 288 w 562"/>
                <a:gd name="T33" fmla="*/ 615 h 1256"/>
                <a:gd name="T34" fmla="*/ 317 w 562"/>
                <a:gd name="T35" fmla="*/ 615 h 1256"/>
                <a:gd name="T36" fmla="*/ 317 w 562"/>
                <a:gd name="T37" fmla="*/ 1182 h 1256"/>
                <a:gd name="T38" fmla="*/ 392 w 562"/>
                <a:gd name="T39" fmla="*/ 1256 h 1256"/>
                <a:gd name="T40" fmla="*/ 467 w 562"/>
                <a:gd name="T41" fmla="*/ 1182 h 1256"/>
                <a:gd name="T42" fmla="*/ 467 w 562"/>
                <a:gd name="T43" fmla="*/ 516 h 1256"/>
                <a:gd name="T44" fmla="*/ 252 w 562"/>
                <a:gd name="T45" fmla="*/ 272 h 1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62" h="1256">
                  <a:moveTo>
                    <a:pt x="252" y="272"/>
                  </a:moveTo>
                  <a:cubicBezTo>
                    <a:pt x="248" y="262"/>
                    <a:pt x="234" y="225"/>
                    <a:pt x="234" y="192"/>
                  </a:cubicBezTo>
                  <a:cubicBezTo>
                    <a:pt x="234" y="97"/>
                    <a:pt x="312" y="20"/>
                    <a:pt x="407" y="20"/>
                  </a:cubicBezTo>
                  <a:cubicBezTo>
                    <a:pt x="456" y="20"/>
                    <a:pt x="501" y="41"/>
                    <a:pt x="534" y="76"/>
                  </a:cubicBezTo>
                  <a:cubicBezTo>
                    <a:pt x="542" y="66"/>
                    <a:pt x="551" y="58"/>
                    <a:pt x="562" y="51"/>
                  </a:cubicBezTo>
                  <a:cubicBezTo>
                    <a:pt x="532" y="20"/>
                    <a:pt x="490" y="0"/>
                    <a:pt x="443" y="0"/>
                  </a:cubicBezTo>
                  <a:cubicBezTo>
                    <a:pt x="164" y="0"/>
                    <a:pt x="164" y="0"/>
                    <a:pt x="164" y="0"/>
                  </a:cubicBezTo>
                  <a:cubicBezTo>
                    <a:pt x="73" y="0"/>
                    <a:pt x="0" y="73"/>
                    <a:pt x="0" y="163"/>
                  </a:cubicBezTo>
                  <a:cubicBezTo>
                    <a:pt x="0" y="556"/>
                    <a:pt x="0" y="556"/>
                    <a:pt x="0" y="556"/>
                  </a:cubicBezTo>
                  <a:cubicBezTo>
                    <a:pt x="0" y="587"/>
                    <a:pt x="25" y="612"/>
                    <a:pt x="55" y="612"/>
                  </a:cubicBezTo>
                  <a:cubicBezTo>
                    <a:pt x="86" y="612"/>
                    <a:pt x="110" y="587"/>
                    <a:pt x="110" y="556"/>
                  </a:cubicBezTo>
                  <a:cubicBezTo>
                    <a:pt x="110" y="201"/>
                    <a:pt x="110" y="201"/>
                    <a:pt x="110" y="201"/>
                  </a:cubicBezTo>
                  <a:cubicBezTo>
                    <a:pt x="139" y="201"/>
                    <a:pt x="139" y="201"/>
                    <a:pt x="139" y="201"/>
                  </a:cubicBezTo>
                  <a:cubicBezTo>
                    <a:pt x="139" y="1182"/>
                    <a:pt x="139" y="1182"/>
                    <a:pt x="139" y="1182"/>
                  </a:cubicBezTo>
                  <a:cubicBezTo>
                    <a:pt x="139" y="1223"/>
                    <a:pt x="173" y="1256"/>
                    <a:pt x="214" y="1256"/>
                  </a:cubicBezTo>
                  <a:cubicBezTo>
                    <a:pt x="255" y="1256"/>
                    <a:pt x="288" y="1223"/>
                    <a:pt x="288" y="1182"/>
                  </a:cubicBezTo>
                  <a:cubicBezTo>
                    <a:pt x="288" y="615"/>
                    <a:pt x="288" y="615"/>
                    <a:pt x="288" y="615"/>
                  </a:cubicBezTo>
                  <a:cubicBezTo>
                    <a:pt x="317" y="615"/>
                    <a:pt x="317" y="615"/>
                    <a:pt x="317" y="615"/>
                  </a:cubicBezTo>
                  <a:cubicBezTo>
                    <a:pt x="317" y="1182"/>
                    <a:pt x="317" y="1182"/>
                    <a:pt x="317" y="1182"/>
                  </a:cubicBezTo>
                  <a:cubicBezTo>
                    <a:pt x="317" y="1223"/>
                    <a:pt x="351" y="1256"/>
                    <a:pt x="392" y="1256"/>
                  </a:cubicBezTo>
                  <a:cubicBezTo>
                    <a:pt x="433" y="1256"/>
                    <a:pt x="467" y="1223"/>
                    <a:pt x="467" y="1182"/>
                  </a:cubicBezTo>
                  <a:cubicBezTo>
                    <a:pt x="467" y="516"/>
                    <a:pt x="467" y="516"/>
                    <a:pt x="467" y="516"/>
                  </a:cubicBezTo>
                  <a:cubicBezTo>
                    <a:pt x="398" y="459"/>
                    <a:pt x="284" y="354"/>
                    <a:pt x="252" y="272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defTabSz="914400"/>
              <a:endParaRPr lang="en-US" sz="110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  <a:latin typeface="Calibri" panose="020F0502020204030204"/>
              </a:endParaRPr>
            </a:p>
          </p:txBody>
        </p:sp>
        <p:sp>
          <p:nvSpPr>
            <p:cNvPr id="22" name="Freeform 37">
              <a:extLst>
                <a:ext uri="{FF2B5EF4-FFF2-40B4-BE49-F238E27FC236}">
                  <a16:creationId xmlns:a16="http://schemas.microsoft.com/office/drawing/2014/main" id="{AABE1E93-38F4-4076-9149-99B07071C815}"/>
                </a:ext>
              </a:extLst>
            </p:cNvPr>
            <p:cNvSpPr>
              <a:spLocks/>
            </p:cNvSpPr>
            <p:nvPr/>
          </p:nvSpPr>
          <p:spPr bwMode="black">
            <a:xfrm>
              <a:off x="3824288" y="1733550"/>
              <a:ext cx="103188" cy="93663"/>
            </a:xfrm>
            <a:custGeom>
              <a:avLst/>
              <a:gdLst>
                <a:gd name="T0" fmla="*/ 58 w 110"/>
                <a:gd name="T1" fmla="*/ 43 h 101"/>
                <a:gd name="T2" fmla="*/ 38 w 110"/>
                <a:gd name="T3" fmla="*/ 59 h 101"/>
                <a:gd name="T4" fmla="*/ 17 w 110"/>
                <a:gd name="T5" fmla="*/ 43 h 101"/>
                <a:gd name="T6" fmla="*/ 0 w 110"/>
                <a:gd name="T7" fmla="*/ 29 h 101"/>
                <a:gd name="T8" fmla="*/ 0 w 110"/>
                <a:gd name="T9" fmla="*/ 45 h 101"/>
                <a:gd name="T10" fmla="*/ 56 w 110"/>
                <a:gd name="T11" fmla="*/ 101 h 101"/>
                <a:gd name="T12" fmla="*/ 110 w 110"/>
                <a:gd name="T13" fmla="*/ 45 h 101"/>
                <a:gd name="T14" fmla="*/ 110 w 110"/>
                <a:gd name="T15" fmla="*/ 0 h 101"/>
                <a:gd name="T16" fmla="*/ 58 w 110"/>
                <a:gd name="T17" fmla="*/ 4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0" h="101">
                  <a:moveTo>
                    <a:pt x="58" y="43"/>
                  </a:moveTo>
                  <a:cubicBezTo>
                    <a:pt x="38" y="59"/>
                    <a:pt x="38" y="59"/>
                    <a:pt x="38" y="59"/>
                  </a:cubicBezTo>
                  <a:cubicBezTo>
                    <a:pt x="17" y="43"/>
                    <a:pt x="17" y="43"/>
                    <a:pt x="17" y="43"/>
                  </a:cubicBezTo>
                  <a:cubicBezTo>
                    <a:pt x="13" y="40"/>
                    <a:pt x="7" y="35"/>
                    <a:pt x="0" y="29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0" y="76"/>
                    <a:pt x="25" y="101"/>
                    <a:pt x="56" y="101"/>
                  </a:cubicBezTo>
                  <a:cubicBezTo>
                    <a:pt x="85" y="101"/>
                    <a:pt x="110" y="76"/>
                    <a:pt x="110" y="45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86" y="20"/>
                    <a:pt x="67" y="35"/>
                    <a:pt x="58" y="4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defTabSz="914400"/>
              <a:endParaRPr lang="en-US" sz="110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  <a:latin typeface="Calibri" panose="020F0502020204030204"/>
              </a:endParaRPr>
            </a:p>
          </p:txBody>
        </p:sp>
        <p:sp>
          <p:nvSpPr>
            <p:cNvPr id="23" name="Oval 38">
              <a:extLst>
                <a:ext uri="{FF2B5EF4-FFF2-40B4-BE49-F238E27FC236}">
                  <a16:creationId xmlns:a16="http://schemas.microsoft.com/office/drawing/2014/main" id="{37975D4C-788D-4192-960A-202D0C7FF9E6}"/>
                </a:ext>
              </a:extLst>
            </p:cNvPr>
            <p:cNvSpPr>
              <a:spLocks noChangeArrowheads="1"/>
            </p:cNvSpPr>
            <p:nvPr/>
          </p:nvSpPr>
          <p:spPr bwMode="black">
            <a:xfrm>
              <a:off x="3525838" y="989012"/>
              <a:ext cx="234950" cy="238125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defTabSz="914400"/>
              <a:endParaRPr lang="en-US" sz="110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  <a:latin typeface="Calibri" panose="020F0502020204030204"/>
              </a:endParaRPr>
            </a:p>
          </p:txBody>
        </p:sp>
        <p:sp>
          <p:nvSpPr>
            <p:cNvPr id="24" name="Freeform 39">
              <a:extLst>
                <a:ext uri="{FF2B5EF4-FFF2-40B4-BE49-F238E27FC236}">
                  <a16:creationId xmlns:a16="http://schemas.microsoft.com/office/drawing/2014/main" id="{7191D080-07EF-42D1-972A-83D7A848C3A9}"/>
                </a:ext>
              </a:extLst>
            </p:cNvPr>
            <p:cNvSpPr>
              <a:spLocks/>
            </p:cNvSpPr>
            <p:nvPr/>
          </p:nvSpPr>
          <p:spPr bwMode="black">
            <a:xfrm>
              <a:off x="3606800" y="1304925"/>
              <a:ext cx="500063" cy="444501"/>
            </a:xfrm>
            <a:custGeom>
              <a:avLst/>
              <a:gdLst>
                <a:gd name="T0" fmla="*/ 267 w 535"/>
                <a:gd name="T1" fmla="*/ 476 h 477"/>
                <a:gd name="T2" fmla="*/ 15 w 535"/>
                <a:gd name="T3" fmla="*/ 208 h 477"/>
                <a:gd name="T4" fmla="*/ 0 w 535"/>
                <a:gd name="T5" fmla="*/ 140 h 477"/>
                <a:gd name="T6" fmla="*/ 141 w 535"/>
                <a:gd name="T7" fmla="*/ 0 h 477"/>
                <a:gd name="T8" fmla="*/ 268 w 535"/>
                <a:gd name="T9" fmla="*/ 80 h 477"/>
                <a:gd name="T10" fmla="*/ 394 w 535"/>
                <a:gd name="T11" fmla="*/ 0 h 477"/>
                <a:gd name="T12" fmla="*/ 535 w 535"/>
                <a:gd name="T13" fmla="*/ 140 h 477"/>
                <a:gd name="T14" fmla="*/ 520 w 535"/>
                <a:gd name="T15" fmla="*/ 208 h 477"/>
                <a:gd name="T16" fmla="*/ 269 w 535"/>
                <a:gd name="T17" fmla="*/ 476 h 477"/>
                <a:gd name="T18" fmla="*/ 268 w 535"/>
                <a:gd name="T19" fmla="*/ 477 h 477"/>
                <a:gd name="T20" fmla="*/ 267 w 535"/>
                <a:gd name="T21" fmla="*/ 476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5" h="477">
                  <a:moveTo>
                    <a:pt x="267" y="476"/>
                  </a:moveTo>
                  <a:cubicBezTo>
                    <a:pt x="247" y="461"/>
                    <a:pt x="55" y="310"/>
                    <a:pt x="15" y="208"/>
                  </a:cubicBezTo>
                  <a:cubicBezTo>
                    <a:pt x="8" y="189"/>
                    <a:pt x="0" y="162"/>
                    <a:pt x="0" y="140"/>
                  </a:cubicBezTo>
                  <a:cubicBezTo>
                    <a:pt x="0" y="63"/>
                    <a:pt x="63" y="0"/>
                    <a:pt x="141" y="0"/>
                  </a:cubicBezTo>
                  <a:cubicBezTo>
                    <a:pt x="197" y="0"/>
                    <a:pt x="245" y="33"/>
                    <a:pt x="268" y="80"/>
                  </a:cubicBezTo>
                  <a:cubicBezTo>
                    <a:pt x="290" y="33"/>
                    <a:pt x="339" y="0"/>
                    <a:pt x="394" y="0"/>
                  </a:cubicBezTo>
                  <a:cubicBezTo>
                    <a:pt x="472" y="0"/>
                    <a:pt x="535" y="63"/>
                    <a:pt x="535" y="140"/>
                  </a:cubicBezTo>
                  <a:cubicBezTo>
                    <a:pt x="535" y="162"/>
                    <a:pt x="527" y="189"/>
                    <a:pt x="520" y="208"/>
                  </a:cubicBezTo>
                  <a:cubicBezTo>
                    <a:pt x="480" y="310"/>
                    <a:pt x="288" y="461"/>
                    <a:pt x="269" y="476"/>
                  </a:cubicBezTo>
                  <a:cubicBezTo>
                    <a:pt x="268" y="477"/>
                    <a:pt x="268" y="477"/>
                    <a:pt x="268" y="477"/>
                  </a:cubicBezTo>
                  <a:lnTo>
                    <a:pt x="267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defTabSz="914400"/>
              <a:endParaRPr lang="en-US" sz="1100"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  <a:latin typeface="Calibri" panose="020F0502020204030204"/>
              </a:endParaRPr>
            </a:p>
          </p:txBody>
        </p:sp>
      </p:grp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1D79061-79B5-4902-8D6A-978E56CDF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79614" y="4252793"/>
            <a:ext cx="2291927" cy="9080"/>
          </a:xfrm>
          <a:prstGeom prst="line">
            <a:avLst/>
          </a:prstGeom>
          <a:noFill/>
          <a:ln w="25400" cap="rnd" cmpd="sng" algn="ctr">
            <a:solidFill>
              <a:sysClr val="window" lastClr="FFFFFF"/>
            </a:solidFill>
            <a:prstDash val="solid"/>
            <a:miter lim="800000"/>
          </a:ln>
          <a:effectLst/>
        </p:spPr>
      </p:cxnSp>
      <p:sp>
        <p:nvSpPr>
          <p:cNvPr id="30" name="Freeform 21">
            <a:extLst>
              <a:ext uri="{FF2B5EF4-FFF2-40B4-BE49-F238E27FC236}">
                <a16:creationId xmlns:a16="http://schemas.microsoft.com/office/drawing/2014/main" id="{CA58B83B-C18E-4EF8-97D3-C71E98F28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 noEditPoints="1"/>
          </p:cNvSpPr>
          <p:nvPr userDrawn="1"/>
        </p:nvSpPr>
        <p:spPr bwMode="black">
          <a:xfrm>
            <a:off x="5231390" y="4605150"/>
            <a:ext cx="457200" cy="390595"/>
          </a:xfrm>
          <a:custGeom>
            <a:avLst/>
            <a:gdLst>
              <a:gd name="T0" fmla="*/ 22 w 300"/>
              <a:gd name="T1" fmla="*/ 45 h 240"/>
              <a:gd name="T2" fmla="*/ 22 w 300"/>
              <a:gd name="T3" fmla="*/ 141 h 240"/>
              <a:gd name="T4" fmla="*/ 0 w 300"/>
              <a:gd name="T5" fmla="*/ 149 h 240"/>
              <a:gd name="T6" fmla="*/ 0 w 300"/>
              <a:gd name="T7" fmla="*/ 34 h 240"/>
              <a:gd name="T8" fmla="*/ 22 w 300"/>
              <a:gd name="T9" fmla="*/ 45 h 240"/>
              <a:gd name="T10" fmla="*/ 223 w 300"/>
              <a:gd name="T11" fmla="*/ 19 h 240"/>
              <a:gd name="T12" fmla="*/ 105 w 300"/>
              <a:gd name="T13" fmla="*/ 19 h 240"/>
              <a:gd name="T14" fmla="*/ 34 w 300"/>
              <a:gd name="T15" fmla="*/ 44 h 240"/>
              <a:gd name="T16" fmla="*/ 34 w 300"/>
              <a:gd name="T17" fmla="*/ 141 h 240"/>
              <a:gd name="T18" fmla="*/ 53 w 300"/>
              <a:gd name="T19" fmla="*/ 145 h 240"/>
              <a:gd name="T20" fmla="*/ 125 w 300"/>
              <a:gd name="T21" fmla="*/ 149 h 240"/>
              <a:gd name="T22" fmla="*/ 142 w 300"/>
              <a:gd name="T23" fmla="*/ 133 h 240"/>
              <a:gd name="T24" fmla="*/ 139 w 300"/>
              <a:gd name="T25" fmla="*/ 123 h 240"/>
              <a:gd name="T26" fmla="*/ 141 w 300"/>
              <a:gd name="T27" fmla="*/ 114 h 240"/>
              <a:gd name="T28" fmla="*/ 149 w 300"/>
              <a:gd name="T29" fmla="*/ 100 h 240"/>
              <a:gd name="T30" fmla="*/ 146 w 300"/>
              <a:gd name="T31" fmla="*/ 92 h 240"/>
              <a:gd name="T32" fmla="*/ 148 w 300"/>
              <a:gd name="T33" fmla="*/ 82 h 240"/>
              <a:gd name="T34" fmla="*/ 155 w 300"/>
              <a:gd name="T35" fmla="*/ 69 h 240"/>
              <a:gd name="T36" fmla="*/ 151 w 300"/>
              <a:gd name="T37" fmla="*/ 59 h 240"/>
              <a:gd name="T38" fmla="*/ 151 w 300"/>
              <a:gd name="T39" fmla="*/ 50 h 240"/>
              <a:gd name="T40" fmla="*/ 225 w 300"/>
              <a:gd name="T41" fmla="*/ 50 h 240"/>
              <a:gd name="T42" fmla="*/ 243 w 300"/>
              <a:gd name="T43" fmla="*/ 36 h 240"/>
              <a:gd name="T44" fmla="*/ 223 w 300"/>
              <a:gd name="T45" fmla="*/ 19 h 240"/>
              <a:gd name="T46" fmla="*/ 278 w 300"/>
              <a:gd name="T47" fmla="*/ 15 h 240"/>
              <a:gd name="T48" fmla="*/ 258 w 300"/>
              <a:gd name="T49" fmla="*/ 15 h 240"/>
              <a:gd name="T50" fmla="*/ 258 w 300"/>
              <a:gd name="T51" fmla="*/ 54 h 240"/>
              <a:gd name="T52" fmla="*/ 278 w 300"/>
              <a:gd name="T53" fmla="*/ 54 h 240"/>
              <a:gd name="T54" fmla="*/ 278 w 300"/>
              <a:gd name="T55" fmla="*/ 15 h 240"/>
              <a:gd name="T56" fmla="*/ 300 w 300"/>
              <a:gd name="T57" fmla="*/ 0 h 240"/>
              <a:gd name="T58" fmla="*/ 285 w 300"/>
              <a:gd name="T59" fmla="*/ 0 h 240"/>
              <a:gd name="T60" fmla="*/ 285 w 300"/>
              <a:gd name="T61" fmla="*/ 69 h 240"/>
              <a:gd name="T62" fmla="*/ 300 w 300"/>
              <a:gd name="T63" fmla="*/ 69 h 240"/>
              <a:gd name="T64" fmla="*/ 300 w 300"/>
              <a:gd name="T65" fmla="*/ 0 h 240"/>
              <a:gd name="T66" fmla="*/ 300 w 300"/>
              <a:gd name="T67" fmla="*/ 81 h 240"/>
              <a:gd name="T68" fmla="*/ 291 w 300"/>
              <a:gd name="T69" fmla="*/ 81 h 240"/>
              <a:gd name="T70" fmla="*/ 291 w 300"/>
              <a:gd name="T71" fmla="*/ 231 h 240"/>
              <a:gd name="T72" fmla="*/ 0 w 300"/>
              <a:gd name="T73" fmla="*/ 231 h 240"/>
              <a:gd name="T74" fmla="*/ 0 w 300"/>
              <a:gd name="T75" fmla="*/ 240 h 240"/>
              <a:gd name="T76" fmla="*/ 300 w 300"/>
              <a:gd name="T77" fmla="*/ 240 h 240"/>
              <a:gd name="T78" fmla="*/ 300 w 300"/>
              <a:gd name="T79" fmla="*/ 81 h 2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300" h="240">
                <a:moveTo>
                  <a:pt x="22" y="45"/>
                </a:moveTo>
                <a:cubicBezTo>
                  <a:pt x="22" y="141"/>
                  <a:pt x="22" y="141"/>
                  <a:pt x="22" y="141"/>
                </a:cubicBezTo>
                <a:cubicBezTo>
                  <a:pt x="22" y="149"/>
                  <a:pt x="22" y="149"/>
                  <a:pt x="0" y="149"/>
                </a:cubicBezTo>
                <a:cubicBezTo>
                  <a:pt x="0" y="125"/>
                  <a:pt x="0" y="74"/>
                  <a:pt x="0" y="34"/>
                </a:cubicBezTo>
                <a:cubicBezTo>
                  <a:pt x="22" y="34"/>
                  <a:pt x="22" y="34"/>
                  <a:pt x="22" y="45"/>
                </a:cubicBezTo>
                <a:close/>
                <a:moveTo>
                  <a:pt x="223" y="19"/>
                </a:moveTo>
                <a:cubicBezTo>
                  <a:pt x="105" y="19"/>
                  <a:pt x="105" y="19"/>
                  <a:pt x="105" y="19"/>
                </a:cubicBezTo>
                <a:cubicBezTo>
                  <a:pt x="80" y="19"/>
                  <a:pt x="60" y="40"/>
                  <a:pt x="34" y="44"/>
                </a:cubicBezTo>
                <a:cubicBezTo>
                  <a:pt x="34" y="141"/>
                  <a:pt x="34" y="141"/>
                  <a:pt x="34" y="141"/>
                </a:cubicBezTo>
                <a:cubicBezTo>
                  <a:pt x="41" y="141"/>
                  <a:pt x="46" y="142"/>
                  <a:pt x="53" y="145"/>
                </a:cubicBezTo>
                <a:cubicBezTo>
                  <a:pt x="73" y="152"/>
                  <a:pt x="125" y="149"/>
                  <a:pt x="125" y="149"/>
                </a:cubicBezTo>
                <a:cubicBezTo>
                  <a:pt x="135" y="149"/>
                  <a:pt x="142" y="142"/>
                  <a:pt x="142" y="133"/>
                </a:cubicBezTo>
                <a:cubicBezTo>
                  <a:pt x="142" y="129"/>
                  <a:pt x="141" y="126"/>
                  <a:pt x="139" y="123"/>
                </a:cubicBezTo>
                <a:cubicBezTo>
                  <a:pt x="140" y="120"/>
                  <a:pt x="140" y="117"/>
                  <a:pt x="141" y="114"/>
                </a:cubicBezTo>
                <a:cubicBezTo>
                  <a:pt x="146" y="111"/>
                  <a:pt x="149" y="106"/>
                  <a:pt x="149" y="100"/>
                </a:cubicBezTo>
                <a:cubicBezTo>
                  <a:pt x="149" y="97"/>
                  <a:pt x="148" y="94"/>
                  <a:pt x="146" y="92"/>
                </a:cubicBezTo>
                <a:cubicBezTo>
                  <a:pt x="147" y="88"/>
                  <a:pt x="148" y="85"/>
                  <a:pt x="148" y="82"/>
                </a:cubicBezTo>
                <a:cubicBezTo>
                  <a:pt x="153" y="79"/>
                  <a:pt x="155" y="75"/>
                  <a:pt x="155" y="69"/>
                </a:cubicBezTo>
                <a:cubicBezTo>
                  <a:pt x="155" y="63"/>
                  <a:pt x="153" y="62"/>
                  <a:pt x="151" y="59"/>
                </a:cubicBezTo>
                <a:cubicBezTo>
                  <a:pt x="151" y="56"/>
                  <a:pt x="151" y="53"/>
                  <a:pt x="151" y="50"/>
                </a:cubicBezTo>
                <a:cubicBezTo>
                  <a:pt x="151" y="49"/>
                  <a:pt x="218" y="50"/>
                  <a:pt x="225" y="50"/>
                </a:cubicBezTo>
                <a:cubicBezTo>
                  <a:pt x="232" y="50"/>
                  <a:pt x="243" y="47"/>
                  <a:pt x="243" y="36"/>
                </a:cubicBezTo>
                <a:cubicBezTo>
                  <a:pt x="243" y="24"/>
                  <a:pt x="232" y="19"/>
                  <a:pt x="223" y="19"/>
                </a:cubicBezTo>
                <a:close/>
                <a:moveTo>
                  <a:pt x="278" y="15"/>
                </a:moveTo>
                <a:cubicBezTo>
                  <a:pt x="258" y="15"/>
                  <a:pt x="258" y="15"/>
                  <a:pt x="258" y="15"/>
                </a:cubicBezTo>
                <a:cubicBezTo>
                  <a:pt x="258" y="54"/>
                  <a:pt x="258" y="54"/>
                  <a:pt x="258" y="54"/>
                </a:cubicBezTo>
                <a:cubicBezTo>
                  <a:pt x="278" y="54"/>
                  <a:pt x="278" y="54"/>
                  <a:pt x="278" y="54"/>
                </a:cubicBezTo>
                <a:lnTo>
                  <a:pt x="278" y="15"/>
                </a:lnTo>
                <a:close/>
                <a:moveTo>
                  <a:pt x="300" y="0"/>
                </a:moveTo>
                <a:cubicBezTo>
                  <a:pt x="285" y="0"/>
                  <a:pt x="285" y="0"/>
                  <a:pt x="285" y="0"/>
                </a:cubicBezTo>
                <a:cubicBezTo>
                  <a:pt x="285" y="69"/>
                  <a:pt x="285" y="69"/>
                  <a:pt x="285" y="69"/>
                </a:cubicBezTo>
                <a:cubicBezTo>
                  <a:pt x="300" y="69"/>
                  <a:pt x="300" y="69"/>
                  <a:pt x="300" y="69"/>
                </a:cubicBezTo>
                <a:lnTo>
                  <a:pt x="300" y="0"/>
                </a:lnTo>
                <a:close/>
                <a:moveTo>
                  <a:pt x="300" y="81"/>
                </a:moveTo>
                <a:cubicBezTo>
                  <a:pt x="291" y="81"/>
                  <a:pt x="291" y="81"/>
                  <a:pt x="291" y="81"/>
                </a:cubicBezTo>
                <a:cubicBezTo>
                  <a:pt x="291" y="231"/>
                  <a:pt x="291" y="231"/>
                  <a:pt x="291" y="231"/>
                </a:cubicBezTo>
                <a:cubicBezTo>
                  <a:pt x="0" y="231"/>
                  <a:pt x="0" y="231"/>
                  <a:pt x="0" y="231"/>
                </a:cubicBezTo>
                <a:cubicBezTo>
                  <a:pt x="0" y="240"/>
                  <a:pt x="0" y="240"/>
                  <a:pt x="0" y="240"/>
                </a:cubicBezTo>
                <a:cubicBezTo>
                  <a:pt x="300" y="240"/>
                  <a:pt x="300" y="240"/>
                  <a:pt x="300" y="240"/>
                </a:cubicBezTo>
                <a:lnTo>
                  <a:pt x="300" y="81"/>
                </a:lnTo>
                <a:close/>
              </a:path>
            </a:pathLst>
          </a:custGeom>
          <a:solidFill>
            <a:srgbClr val="484848"/>
          </a:solidFill>
          <a:ln>
            <a:noFill/>
          </a:ln>
        </p:spPr>
        <p:txBody>
          <a:bodyPr vert="horz" wrap="square" lIns="0" tIns="41153" rIns="82305" bIns="41153" numCol="1" anchor="t" anchorCtr="0" compatLnSpc="1">
            <a:prstTxWarp prst="textNoShape">
              <a:avLst/>
            </a:prstTxWarp>
          </a:bodyPr>
          <a:lstStyle/>
          <a:p>
            <a:pPr algn="ctr" defTabSz="914400"/>
            <a:endParaRPr lang="en-US" sz="140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latin typeface="Calibri" panose="020F0502020204030204"/>
            </a:endParaRPr>
          </a:p>
        </p:txBody>
      </p:sp>
      <p:sp>
        <p:nvSpPr>
          <p:cNvPr id="31" name="Freeform 15">
            <a:extLst>
              <a:ext uri="{FF2B5EF4-FFF2-40B4-BE49-F238E27FC236}">
                <a16:creationId xmlns:a16="http://schemas.microsoft.com/office/drawing/2014/main" id="{C0C54320-38BF-48A4-90ED-252F749F5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 noEditPoints="1"/>
          </p:cNvSpPr>
          <p:nvPr userDrawn="1"/>
        </p:nvSpPr>
        <p:spPr bwMode="black">
          <a:xfrm>
            <a:off x="5440166" y="5443984"/>
            <a:ext cx="457200" cy="431893"/>
          </a:xfrm>
          <a:custGeom>
            <a:avLst/>
            <a:gdLst>
              <a:gd name="T0" fmla="*/ 436 w 2416"/>
              <a:gd name="T1" fmla="*/ 708 h 2209"/>
              <a:gd name="T2" fmla="*/ 524 w 2416"/>
              <a:gd name="T3" fmla="*/ 768 h 2209"/>
              <a:gd name="T4" fmla="*/ 883 w 2416"/>
              <a:gd name="T5" fmla="*/ 698 h 2209"/>
              <a:gd name="T6" fmla="*/ 1293 w 2416"/>
              <a:gd name="T7" fmla="*/ 707 h 2209"/>
              <a:gd name="T8" fmla="*/ 1449 w 2416"/>
              <a:gd name="T9" fmla="*/ 702 h 2209"/>
              <a:gd name="T10" fmla="*/ 1429 w 2416"/>
              <a:gd name="T11" fmla="*/ 399 h 2209"/>
              <a:gd name="T12" fmla="*/ 1317 w 2416"/>
              <a:gd name="T13" fmla="*/ 124 h 2209"/>
              <a:gd name="T14" fmla="*/ 1101 w 2416"/>
              <a:gd name="T15" fmla="*/ 21 h 2209"/>
              <a:gd name="T16" fmla="*/ 536 w 2416"/>
              <a:gd name="T17" fmla="*/ 250 h 2209"/>
              <a:gd name="T18" fmla="*/ 353 w 2416"/>
              <a:gd name="T19" fmla="*/ 433 h 2209"/>
              <a:gd name="T20" fmla="*/ 387 w 2416"/>
              <a:gd name="T21" fmla="*/ 530 h 2209"/>
              <a:gd name="T22" fmla="*/ 450 w 2416"/>
              <a:gd name="T23" fmla="*/ 1207 h 2209"/>
              <a:gd name="T24" fmla="*/ 617 w 2416"/>
              <a:gd name="T25" fmla="*/ 1272 h 2209"/>
              <a:gd name="T26" fmla="*/ 689 w 2416"/>
              <a:gd name="T27" fmla="*/ 1270 h 2209"/>
              <a:gd name="T28" fmla="*/ 653 w 2416"/>
              <a:gd name="T29" fmla="*/ 1190 h 2209"/>
              <a:gd name="T30" fmla="*/ 626 w 2416"/>
              <a:gd name="T31" fmla="*/ 1126 h 2209"/>
              <a:gd name="T32" fmla="*/ 553 w 2416"/>
              <a:gd name="T33" fmla="*/ 1010 h 2209"/>
              <a:gd name="T34" fmla="*/ 386 w 2416"/>
              <a:gd name="T35" fmla="*/ 755 h 2209"/>
              <a:gd name="T36" fmla="*/ 209 w 2416"/>
              <a:gd name="T37" fmla="*/ 573 h 2209"/>
              <a:gd name="T38" fmla="*/ 48 w 2416"/>
              <a:gd name="T39" fmla="*/ 787 h 2209"/>
              <a:gd name="T40" fmla="*/ 121 w 2416"/>
              <a:gd name="T41" fmla="*/ 1190 h 2209"/>
              <a:gd name="T42" fmla="*/ 355 w 2416"/>
              <a:gd name="T43" fmla="*/ 1178 h 2209"/>
              <a:gd name="T44" fmla="*/ 2011 w 2416"/>
              <a:gd name="T45" fmla="*/ 189 h 2209"/>
              <a:gd name="T46" fmla="*/ 1470 w 2416"/>
              <a:gd name="T47" fmla="*/ 25 h 2209"/>
              <a:gd name="T48" fmla="*/ 1383 w 2416"/>
              <a:gd name="T49" fmla="*/ 196 h 2209"/>
              <a:gd name="T50" fmla="*/ 1533 w 2416"/>
              <a:gd name="T51" fmla="*/ 610 h 2209"/>
              <a:gd name="T52" fmla="*/ 1588 w 2416"/>
              <a:gd name="T53" fmla="*/ 803 h 2209"/>
              <a:gd name="T54" fmla="*/ 1722 w 2416"/>
              <a:gd name="T55" fmla="*/ 938 h 2209"/>
              <a:gd name="T56" fmla="*/ 1907 w 2416"/>
              <a:gd name="T57" fmla="*/ 1240 h 2209"/>
              <a:gd name="T58" fmla="*/ 2277 w 2416"/>
              <a:gd name="T59" fmla="*/ 1135 h 2209"/>
              <a:gd name="T60" fmla="*/ 2323 w 2416"/>
              <a:gd name="T61" fmla="*/ 506 h 2209"/>
              <a:gd name="T62" fmla="*/ 1781 w 2416"/>
              <a:gd name="T63" fmla="*/ 1200 h 2209"/>
              <a:gd name="T64" fmla="*/ 1773 w 2416"/>
              <a:gd name="T65" fmla="*/ 1172 h 2209"/>
              <a:gd name="T66" fmla="*/ 1585 w 2416"/>
              <a:gd name="T67" fmla="*/ 862 h 2209"/>
              <a:gd name="T68" fmla="*/ 1317 w 2416"/>
              <a:gd name="T69" fmla="*/ 747 h 2209"/>
              <a:gd name="T70" fmla="*/ 907 w 2416"/>
              <a:gd name="T71" fmla="*/ 739 h 2209"/>
              <a:gd name="T72" fmla="*/ 489 w 2416"/>
              <a:gd name="T73" fmla="*/ 831 h 2209"/>
              <a:gd name="T74" fmla="*/ 627 w 2416"/>
              <a:gd name="T75" fmla="*/ 1004 h 2209"/>
              <a:gd name="T76" fmla="*/ 704 w 2416"/>
              <a:gd name="T77" fmla="*/ 1182 h 2209"/>
              <a:gd name="T78" fmla="*/ 704 w 2416"/>
              <a:gd name="T79" fmla="*/ 1183 h 2209"/>
              <a:gd name="T80" fmla="*/ 871 w 2416"/>
              <a:gd name="T81" fmla="*/ 1334 h 2209"/>
              <a:gd name="T82" fmla="*/ 1184 w 2416"/>
              <a:gd name="T83" fmla="*/ 1421 h 2209"/>
              <a:gd name="T84" fmla="*/ 1422 w 2416"/>
              <a:gd name="T85" fmla="*/ 1539 h 2209"/>
              <a:gd name="T86" fmla="*/ 1716 w 2416"/>
              <a:gd name="T87" fmla="*/ 1526 h 2209"/>
              <a:gd name="T88" fmla="*/ 1811 w 2416"/>
              <a:gd name="T89" fmla="*/ 1387 h 2209"/>
              <a:gd name="T90" fmla="*/ 1809 w 2416"/>
              <a:gd name="T91" fmla="*/ 1295 h 2209"/>
              <a:gd name="T92" fmla="*/ 1173 w 2416"/>
              <a:gd name="T93" fmla="*/ 1486 h 2209"/>
              <a:gd name="T94" fmla="*/ 1044 w 2416"/>
              <a:gd name="T95" fmla="*/ 1466 h 2209"/>
              <a:gd name="T96" fmla="*/ 984 w 2416"/>
              <a:gd name="T97" fmla="*/ 1573 h 2209"/>
              <a:gd name="T98" fmla="*/ 809 w 2416"/>
              <a:gd name="T99" fmla="*/ 1794 h 2209"/>
              <a:gd name="T100" fmla="*/ 752 w 2416"/>
              <a:gd name="T101" fmla="*/ 2011 h 2209"/>
              <a:gd name="T102" fmla="*/ 778 w 2416"/>
              <a:gd name="T103" fmla="*/ 2150 h 2209"/>
              <a:gd name="T104" fmla="*/ 880 w 2416"/>
              <a:gd name="T105" fmla="*/ 2177 h 2209"/>
              <a:gd name="T106" fmla="*/ 1012 w 2416"/>
              <a:gd name="T107" fmla="*/ 2005 h 2209"/>
              <a:gd name="T108" fmla="*/ 1226 w 2416"/>
              <a:gd name="T109" fmla="*/ 1733 h 2209"/>
              <a:gd name="T110" fmla="*/ 1245 w 2416"/>
              <a:gd name="T111" fmla="*/ 1541 h 2209"/>
              <a:gd name="T112" fmla="*/ 797 w 2416"/>
              <a:gd name="T113" fmla="*/ 1718 h 2209"/>
              <a:gd name="T114" fmla="*/ 977 w 2416"/>
              <a:gd name="T115" fmla="*/ 1520 h 2209"/>
              <a:gd name="T116" fmla="*/ 831 w 2416"/>
              <a:gd name="T117" fmla="*/ 1386 h 2209"/>
              <a:gd name="T118" fmla="*/ 584 w 2416"/>
              <a:gd name="T119" fmla="*/ 1299 h 2209"/>
              <a:gd name="T120" fmla="*/ 222 w 2416"/>
              <a:gd name="T121" fmla="*/ 1510 h 2209"/>
              <a:gd name="T122" fmla="*/ 569 w 2416"/>
              <a:gd name="T123" fmla="*/ 1809 h 22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416" h="2209">
                <a:moveTo>
                  <a:pt x="387" y="530"/>
                </a:moveTo>
                <a:cubicBezTo>
                  <a:pt x="412" y="587"/>
                  <a:pt x="412" y="651"/>
                  <a:pt x="436" y="708"/>
                </a:cubicBezTo>
                <a:cubicBezTo>
                  <a:pt x="445" y="729"/>
                  <a:pt x="445" y="729"/>
                  <a:pt x="445" y="729"/>
                </a:cubicBezTo>
                <a:cubicBezTo>
                  <a:pt x="454" y="752"/>
                  <a:pt x="490" y="770"/>
                  <a:pt x="524" y="768"/>
                </a:cubicBezTo>
                <a:cubicBezTo>
                  <a:pt x="524" y="768"/>
                  <a:pt x="524" y="768"/>
                  <a:pt x="553" y="767"/>
                </a:cubicBezTo>
                <a:cubicBezTo>
                  <a:pt x="666" y="760"/>
                  <a:pt x="772" y="718"/>
                  <a:pt x="883" y="698"/>
                </a:cubicBezTo>
                <a:cubicBezTo>
                  <a:pt x="954" y="685"/>
                  <a:pt x="1003" y="722"/>
                  <a:pt x="1070" y="733"/>
                </a:cubicBezTo>
                <a:cubicBezTo>
                  <a:pt x="1146" y="746"/>
                  <a:pt x="1215" y="702"/>
                  <a:pt x="1293" y="707"/>
                </a:cubicBezTo>
                <a:cubicBezTo>
                  <a:pt x="1348" y="710"/>
                  <a:pt x="1362" y="715"/>
                  <a:pt x="1362" y="715"/>
                </a:cubicBezTo>
                <a:cubicBezTo>
                  <a:pt x="1391" y="726"/>
                  <a:pt x="1424" y="722"/>
                  <a:pt x="1449" y="702"/>
                </a:cubicBezTo>
                <a:cubicBezTo>
                  <a:pt x="1478" y="678"/>
                  <a:pt x="1478" y="646"/>
                  <a:pt x="1477" y="611"/>
                </a:cubicBezTo>
                <a:cubicBezTo>
                  <a:pt x="1474" y="540"/>
                  <a:pt x="1468" y="462"/>
                  <a:pt x="1429" y="399"/>
                </a:cubicBezTo>
                <a:cubicBezTo>
                  <a:pt x="1401" y="353"/>
                  <a:pt x="1374" y="306"/>
                  <a:pt x="1351" y="256"/>
                </a:cubicBezTo>
                <a:cubicBezTo>
                  <a:pt x="1332" y="215"/>
                  <a:pt x="1322" y="170"/>
                  <a:pt x="1317" y="124"/>
                </a:cubicBezTo>
                <a:cubicBezTo>
                  <a:pt x="1312" y="92"/>
                  <a:pt x="1317" y="40"/>
                  <a:pt x="1281" y="23"/>
                </a:cubicBezTo>
                <a:cubicBezTo>
                  <a:pt x="1229" y="0"/>
                  <a:pt x="1155" y="13"/>
                  <a:pt x="1101" y="21"/>
                </a:cubicBezTo>
                <a:cubicBezTo>
                  <a:pt x="972" y="38"/>
                  <a:pt x="844" y="76"/>
                  <a:pt x="727" y="134"/>
                </a:cubicBezTo>
                <a:cubicBezTo>
                  <a:pt x="660" y="167"/>
                  <a:pt x="596" y="206"/>
                  <a:pt x="536" y="250"/>
                </a:cubicBezTo>
                <a:cubicBezTo>
                  <a:pt x="488" y="285"/>
                  <a:pt x="440" y="319"/>
                  <a:pt x="399" y="362"/>
                </a:cubicBezTo>
                <a:cubicBezTo>
                  <a:pt x="380" y="382"/>
                  <a:pt x="359" y="405"/>
                  <a:pt x="353" y="433"/>
                </a:cubicBezTo>
                <a:cubicBezTo>
                  <a:pt x="346" y="467"/>
                  <a:pt x="367" y="492"/>
                  <a:pt x="381" y="520"/>
                </a:cubicBezTo>
                <a:cubicBezTo>
                  <a:pt x="383" y="523"/>
                  <a:pt x="385" y="527"/>
                  <a:pt x="387" y="530"/>
                </a:cubicBezTo>
                <a:close/>
                <a:moveTo>
                  <a:pt x="355" y="1178"/>
                </a:moveTo>
                <a:cubicBezTo>
                  <a:pt x="385" y="1181"/>
                  <a:pt x="417" y="1193"/>
                  <a:pt x="450" y="1207"/>
                </a:cubicBezTo>
                <a:cubicBezTo>
                  <a:pt x="487" y="1223"/>
                  <a:pt x="524" y="1242"/>
                  <a:pt x="558" y="1255"/>
                </a:cubicBezTo>
                <a:cubicBezTo>
                  <a:pt x="577" y="1263"/>
                  <a:pt x="598" y="1267"/>
                  <a:pt x="617" y="1272"/>
                </a:cubicBezTo>
                <a:cubicBezTo>
                  <a:pt x="635" y="1276"/>
                  <a:pt x="647" y="1281"/>
                  <a:pt x="665" y="1278"/>
                </a:cubicBezTo>
                <a:cubicBezTo>
                  <a:pt x="673" y="1276"/>
                  <a:pt x="684" y="1277"/>
                  <a:pt x="689" y="1270"/>
                </a:cubicBezTo>
                <a:cubicBezTo>
                  <a:pt x="701" y="1256"/>
                  <a:pt x="690" y="1228"/>
                  <a:pt x="680" y="1218"/>
                </a:cubicBezTo>
                <a:cubicBezTo>
                  <a:pt x="670" y="1209"/>
                  <a:pt x="661" y="1200"/>
                  <a:pt x="653" y="1190"/>
                </a:cubicBezTo>
                <a:cubicBezTo>
                  <a:pt x="648" y="1184"/>
                  <a:pt x="643" y="1177"/>
                  <a:pt x="640" y="1169"/>
                </a:cubicBezTo>
                <a:cubicBezTo>
                  <a:pt x="634" y="1156"/>
                  <a:pt x="627" y="1141"/>
                  <a:pt x="626" y="1126"/>
                </a:cubicBezTo>
                <a:cubicBezTo>
                  <a:pt x="625" y="1110"/>
                  <a:pt x="624" y="1097"/>
                  <a:pt x="619" y="1082"/>
                </a:cubicBezTo>
                <a:cubicBezTo>
                  <a:pt x="607" y="1051"/>
                  <a:pt x="583" y="1023"/>
                  <a:pt x="553" y="1010"/>
                </a:cubicBezTo>
                <a:cubicBezTo>
                  <a:pt x="553" y="1010"/>
                  <a:pt x="521" y="997"/>
                  <a:pt x="479" y="944"/>
                </a:cubicBezTo>
                <a:cubicBezTo>
                  <a:pt x="450" y="907"/>
                  <a:pt x="395" y="775"/>
                  <a:pt x="386" y="755"/>
                </a:cubicBezTo>
                <a:cubicBezTo>
                  <a:pt x="364" y="704"/>
                  <a:pt x="374" y="643"/>
                  <a:pt x="356" y="592"/>
                </a:cubicBezTo>
                <a:cubicBezTo>
                  <a:pt x="333" y="526"/>
                  <a:pt x="256" y="534"/>
                  <a:pt x="209" y="573"/>
                </a:cubicBezTo>
                <a:cubicBezTo>
                  <a:pt x="209" y="573"/>
                  <a:pt x="194" y="586"/>
                  <a:pt x="138" y="637"/>
                </a:cubicBezTo>
                <a:cubicBezTo>
                  <a:pt x="94" y="677"/>
                  <a:pt x="73" y="735"/>
                  <a:pt x="48" y="787"/>
                </a:cubicBezTo>
                <a:cubicBezTo>
                  <a:pt x="6" y="879"/>
                  <a:pt x="0" y="959"/>
                  <a:pt x="1" y="1058"/>
                </a:cubicBezTo>
                <a:cubicBezTo>
                  <a:pt x="2" y="1136"/>
                  <a:pt x="54" y="1160"/>
                  <a:pt x="121" y="1190"/>
                </a:cubicBezTo>
                <a:cubicBezTo>
                  <a:pt x="121" y="1190"/>
                  <a:pt x="132" y="1194"/>
                  <a:pt x="176" y="1197"/>
                </a:cubicBezTo>
                <a:cubicBezTo>
                  <a:pt x="235" y="1201"/>
                  <a:pt x="297" y="1172"/>
                  <a:pt x="355" y="1178"/>
                </a:cubicBezTo>
                <a:close/>
                <a:moveTo>
                  <a:pt x="2323" y="506"/>
                </a:moveTo>
                <a:cubicBezTo>
                  <a:pt x="2249" y="371"/>
                  <a:pt x="2134" y="255"/>
                  <a:pt x="2011" y="189"/>
                </a:cubicBezTo>
                <a:cubicBezTo>
                  <a:pt x="1900" y="130"/>
                  <a:pt x="1747" y="56"/>
                  <a:pt x="1622" y="40"/>
                </a:cubicBezTo>
                <a:cubicBezTo>
                  <a:pt x="1540" y="30"/>
                  <a:pt x="1470" y="25"/>
                  <a:pt x="1470" y="25"/>
                </a:cubicBezTo>
                <a:cubicBezTo>
                  <a:pt x="1417" y="21"/>
                  <a:pt x="1369" y="61"/>
                  <a:pt x="1364" y="114"/>
                </a:cubicBezTo>
                <a:cubicBezTo>
                  <a:pt x="1364" y="114"/>
                  <a:pt x="1362" y="137"/>
                  <a:pt x="1383" y="196"/>
                </a:cubicBezTo>
                <a:cubicBezTo>
                  <a:pt x="1409" y="267"/>
                  <a:pt x="1445" y="333"/>
                  <a:pt x="1485" y="398"/>
                </a:cubicBezTo>
                <a:cubicBezTo>
                  <a:pt x="1524" y="460"/>
                  <a:pt x="1530" y="538"/>
                  <a:pt x="1533" y="610"/>
                </a:cubicBezTo>
                <a:cubicBezTo>
                  <a:pt x="1535" y="657"/>
                  <a:pt x="1535" y="657"/>
                  <a:pt x="1535" y="657"/>
                </a:cubicBezTo>
                <a:cubicBezTo>
                  <a:pt x="1520" y="707"/>
                  <a:pt x="1544" y="773"/>
                  <a:pt x="1588" y="803"/>
                </a:cubicBezTo>
                <a:cubicBezTo>
                  <a:pt x="1588" y="803"/>
                  <a:pt x="1613" y="820"/>
                  <a:pt x="1644" y="848"/>
                </a:cubicBezTo>
                <a:cubicBezTo>
                  <a:pt x="1669" y="872"/>
                  <a:pt x="1698" y="902"/>
                  <a:pt x="1722" y="938"/>
                </a:cubicBezTo>
                <a:cubicBezTo>
                  <a:pt x="1755" y="989"/>
                  <a:pt x="1775" y="1050"/>
                  <a:pt x="1797" y="1107"/>
                </a:cubicBezTo>
                <a:cubicBezTo>
                  <a:pt x="1822" y="1173"/>
                  <a:pt x="1827" y="1230"/>
                  <a:pt x="1907" y="1240"/>
                </a:cubicBezTo>
                <a:cubicBezTo>
                  <a:pt x="1980" y="1250"/>
                  <a:pt x="2041" y="1287"/>
                  <a:pt x="2115" y="1256"/>
                </a:cubicBezTo>
                <a:cubicBezTo>
                  <a:pt x="2175" y="1230"/>
                  <a:pt x="2231" y="1180"/>
                  <a:pt x="2277" y="1135"/>
                </a:cubicBezTo>
                <a:cubicBezTo>
                  <a:pt x="2362" y="1050"/>
                  <a:pt x="2402" y="950"/>
                  <a:pt x="2409" y="847"/>
                </a:cubicBezTo>
                <a:cubicBezTo>
                  <a:pt x="2416" y="732"/>
                  <a:pt x="2383" y="613"/>
                  <a:pt x="2323" y="506"/>
                </a:cubicBezTo>
                <a:close/>
                <a:moveTo>
                  <a:pt x="1809" y="1295"/>
                </a:moveTo>
                <a:cubicBezTo>
                  <a:pt x="1803" y="1263"/>
                  <a:pt x="1789" y="1231"/>
                  <a:pt x="1781" y="1200"/>
                </a:cubicBezTo>
                <a:cubicBezTo>
                  <a:pt x="1781" y="1200"/>
                  <a:pt x="1781" y="1200"/>
                  <a:pt x="1774" y="1177"/>
                </a:cubicBezTo>
                <a:cubicBezTo>
                  <a:pt x="1774" y="1176"/>
                  <a:pt x="1773" y="1174"/>
                  <a:pt x="1773" y="1172"/>
                </a:cubicBezTo>
                <a:cubicBezTo>
                  <a:pt x="1752" y="1100"/>
                  <a:pt x="1731" y="1044"/>
                  <a:pt x="1689" y="980"/>
                </a:cubicBezTo>
                <a:cubicBezTo>
                  <a:pt x="1661" y="936"/>
                  <a:pt x="1625" y="896"/>
                  <a:pt x="1585" y="862"/>
                </a:cubicBezTo>
                <a:cubicBezTo>
                  <a:pt x="1552" y="833"/>
                  <a:pt x="1515" y="809"/>
                  <a:pt x="1476" y="790"/>
                </a:cubicBezTo>
                <a:cubicBezTo>
                  <a:pt x="1426" y="766"/>
                  <a:pt x="1372" y="751"/>
                  <a:pt x="1317" y="747"/>
                </a:cubicBezTo>
                <a:cubicBezTo>
                  <a:pt x="1239" y="743"/>
                  <a:pt x="1170" y="787"/>
                  <a:pt x="1094" y="774"/>
                </a:cubicBezTo>
                <a:cubicBezTo>
                  <a:pt x="1027" y="762"/>
                  <a:pt x="978" y="726"/>
                  <a:pt x="907" y="739"/>
                </a:cubicBezTo>
                <a:cubicBezTo>
                  <a:pt x="796" y="758"/>
                  <a:pt x="690" y="801"/>
                  <a:pt x="577" y="807"/>
                </a:cubicBezTo>
                <a:cubicBezTo>
                  <a:pt x="548" y="809"/>
                  <a:pt x="488" y="788"/>
                  <a:pt x="489" y="831"/>
                </a:cubicBezTo>
                <a:cubicBezTo>
                  <a:pt x="489" y="859"/>
                  <a:pt x="535" y="915"/>
                  <a:pt x="553" y="938"/>
                </a:cubicBezTo>
                <a:cubicBezTo>
                  <a:pt x="595" y="991"/>
                  <a:pt x="627" y="1004"/>
                  <a:pt x="627" y="1004"/>
                </a:cubicBezTo>
                <a:cubicBezTo>
                  <a:pt x="676" y="1025"/>
                  <a:pt x="709" y="1085"/>
                  <a:pt x="700" y="1137"/>
                </a:cubicBezTo>
                <a:cubicBezTo>
                  <a:pt x="700" y="1137"/>
                  <a:pt x="699" y="1143"/>
                  <a:pt x="704" y="1182"/>
                </a:cubicBezTo>
                <a:cubicBezTo>
                  <a:pt x="704" y="1182"/>
                  <a:pt x="704" y="1183"/>
                  <a:pt x="704" y="1183"/>
                </a:cubicBezTo>
                <a:cubicBezTo>
                  <a:pt x="704" y="1183"/>
                  <a:pt x="704" y="1183"/>
                  <a:pt x="704" y="1183"/>
                </a:cubicBezTo>
                <a:cubicBezTo>
                  <a:pt x="707" y="1209"/>
                  <a:pt x="734" y="1224"/>
                  <a:pt x="753" y="1238"/>
                </a:cubicBezTo>
                <a:cubicBezTo>
                  <a:pt x="796" y="1269"/>
                  <a:pt x="821" y="1312"/>
                  <a:pt x="871" y="1334"/>
                </a:cubicBezTo>
                <a:cubicBezTo>
                  <a:pt x="921" y="1356"/>
                  <a:pt x="975" y="1374"/>
                  <a:pt x="1030" y="1384"/>
                </a:cubicBezTo>
                <a:cubicBezTo>
                  <a:pt x="1079" y="1393"/>
                  <a:pt x="1143" y="1388"/>
                  <a:pt x="1184" y="1421"/>
                </a:cubicBezTo>
                <a:cubicBezTo>
                  <a:pt x="1223" y="1453"/>
                  <a:pt x="1247" y="1484"/>
                  <a:pt x="1295" y="1503"/>
                </a:cubicBezTo>
                <a:cubicBezTo>
                  <a:pt x="1335" y="1518"/>
                  <a:pt x="1380" y="1527"/>
                  <a:pt x="1422" y="1539"/>
                </a:cubicBezTo>
                <a:cubicBezTo>
                  <a:pt x="1463" y="1552"/>
                  <a:pt x="1502" y="1574"/>
                  <a:pt x="1545" y="1579"/>
                </a:cubicBezTo>
                <a:cubicBezTo>
                  <a:pt x="1608" y="1586"/>
                  <a:pt x="1668" y="1566"/>
                  <a:pt x="1716" y="1526"/>
                </a:cubicBezTo>
                <a:cubicBezTo>
                  <a:pt x="1739" y="1506"/>
                  <a:pt x="1759" y="1483"/>
                  <a:pt x="1775" y="1458"/>
                </a:cubicBezTo>
                <a:cubicBezTo>
                  <a:pt x="1790" y="1436"/>
                  <a:pt x="1806" y="1413"/>
                  <a:pt x="1811" y="1387"/>
                </a:cubicBezTo>
                <a:cubicBezTo>
                  <a:pt x="1816" y="1367"/>
                  <a:pt x="1814" y="1341"/>
                  <a:pt x="1812" y="1320"/>
                </a:cubicBezTo>
                <a:cubicBezTo>
                  <a:pt x="1812" y="1312"/>
                  <a:pt x="1810" y="1304"/>
                  <a:pt x="1809" y="1295"/>
                </a:cubicBezTo>
                <a:close/>
                <a:moveTo>
                  <a:pt x="1174" y="1487"/>
                </a:moveTo>
                <a:cubicBezTo>
                  <a:pt x="1173" y="1486"/>
                  <a:pt x="1173" y="1486"/>
                  <a:pt x="1173" y="1486"/>
                </a:cubicBezTo>
                <a:cubicBezTo>
                  <a:pt x="1149" y="1474"/>
                  <a:pt x="1132" y="1463"/>
                  <a:pt x="1105" y="1460"/>
                </a:cubicBezTo>
                <a:cubicBezTo>
                  <a:pt x="1086" y="1457"/>
                  <a:pt x="1058" y="1447"/>
                  <a:pt x="1044" y="1466"/>
                </a:cubicBezTo>
                <a:cubicBezTo>
                  <a:pt x="1035" y="1479"/>
                  <a:pt x="1028" y="1493"/>
                  <a:pt x="1021" y="1506"/>
                </a:cubicBezTo>
                <a:cubicBezTo>
                  <a:pt x="1009" y="1528"/>
                  <a:pt x="998" y="1552"/>
                  <a:pt x="984" y="1573"/>
                </a:cubicBezTo>
                <a:cubicBezTo>
                  <a:pt x="956" y="1616"/>
                  <a:pt x="925" y="1656"/>
                  <a:pt x="892" y="1695"/>
                </a:cubicBezTo>
                <a:cubicBezTo>
                  <a:pt x="866" y="1726"/>
                  <a:pt x="825" y="1756"/>
                  <a:pt x="809" y="1794"/>
                </a:cubicBezTo>
                <a:cubicBezTo>
                  <a:pt x="793" y="1830"/>
                  <a:pt x="802" y="1871"/>
                  <a:pt x="789" y="1907"/>
                </a:cubicBezTo>
                <a:cubicBezTo>
                  <a:pt x="776" y="1941"/>
                  <a:pt x="762" y="1975"/>
                  <a:pt x="752" y="2011"/>
                </a:cubicBezTo>
                <a:cubicBezTo>
                  <a:pt x="743" y="2043"/>
                  <a:pt x="720" y="2102"/>
                  <a:pt x="735" y="2135"/>
                </a:cubicBezTo>
                <a:cubicBezTo>
                  <a:pt x="746" y="2160"/>
                  <a:pt x="754" y="2153"/>
                  <a:pt x="778" y="2150"/>
                </a:cubicBezTo>
                <a:cubicBezTo>
                  <a:pt x="811" y="2145"/>
                  <a:pt x="847" y="2145"/>
                  <a:pt x="872" y="2170"/>
                </a:cubicBezTo>
                <a:cubicBezTo>
                  <a:pt x="880" y="2177"/>
                  <a:pt x="880" y="2177"/>
                  <a:pt x="880" y="2177"/>
                </a:cubicBezTo>
                <a:cubicBezTo>
                  <a:pt x="895" y="2209"/>
                  <a:pt x="926" y="2196"/>
                  <a:pt x="948" y="2148"/>
                </a:cubicBezTo>
                <a:cubicBezTo>
                  <a:pt x="948" y="2148"/>
                  <a:pt x="979" y="2082"/>
                  <a:pt x="1012" y="2005"/>
                </a:cubicBezTo>
                <a:cubicBezTo>
                  <a:pt x="1044" y="1930"/>
                  <a:pt x="1099" y="1861"/>
                  <a:pt x="1154" y="1801"/>
                </a:cubicBezTo>
                <a:cubicBezTo>
                  <a:pt x="1177" y="1776"/>
                  <a:pt x="1206" y="1761"/>
                  <a:pt x="1226" y="1733"/>
                </a:cubicBezTo>
                <a:cubicBezTo>
                  <a:pt x="1248" y="1702"/>
                  <a:pt x="1265" y="1664"/>
                  <a:pt x="1267" y="1625"/>
                </a:cubicBezTo>
                <a:cubicBezTo>
                  <a:pt x="1269" y="1596"/>
                  <a:pt x="1263" y="1564"/>
                  <a:pt x="1245" y="1541"/>
                </a:cubicBezTo>
                <a:cubicBezTo>
                  <a:pt x="1226" y="1515"/>
                  <a:pt x="1202" y="1501"/>
                  <a:pt x="1174" y="1487"/>
                </a:cubicBezTo>
                <a:close/>
                <a:moveTo>
                  <a:pt x="797" y="1718"/>
                </a:moveTo>
                <a:cubicBezTo>
                  <a:pt x="838" y="1673"/>
                  <a:pt x="878" y="1628"/>
                  <a:pt x="919" y="1583"/>
                </a:cubicBezTo>
                <a:cubicBezTo>
                  <a:pt x="935" y="1566"/>
                  <a:pt x="962" y="1543"/>
                  <a:pt x="977" y="1520"/>
                </a:cubicBezTo>
                <a:cubicBezTo>
                  <a:pt x="981" y="1515"/>
                  <a:pt x="984" y="1510"/>
                  <a:pt x="986" y="1504"/>
                </a:cubicBezTo>
                <a:cubicBezTo>
                  <a:pt x="1012" y="1431"/>
                  <a:pt x="881" y="1406"/>
                  <a:pt x="831" y="1386"/>
                </a:cubicBezTo>
                <a:cubicBezTo>
                  <a:pt x="782" y="1366"/>
                  <a:pt x="699" y="1338"/>
                  <a:pt x="649" y="1322"/>
                </a:cubicBezTo>
                <a:cubicBezTo>
                  <a:pt x="649" y="1322"/>
                  <a:pt x="623" y="1314"/>
                  <a:pt x="584" y="1299"/>
                </a:cubicBezTo>
                <a:cubicBezTo>
                  <a:pt x="473" y="1257"/>
                  <a:pt x="194" y="1132"/>
                  <a:pt x="183" y="1346"/>
                </a:cubicBezTo>
                <a:cubicBezTo>
                  <a:pt x="180" y="1402"/>
                  <a:pt x="206" y="1458"/>
                  <a:pt x="222" y="1510"/>
                </a:cubicBezTo>
                <a:cubicBezTo>
                  <a:pt x="253" y="1611"/>
                  <a:pt x="320" y="1720"/>
                  <a:pt x="409" y="1779"/>
                </a:cubicBezTo>
                <a:cubicBezTo>
                  <a:pt x="458" y="1811"/>
                  <a:pt x="512" y="1813"/>
                  <a:pt x="569" y="1809"/>
                </a:cubicBezTo>
                <a:cubicBezTo>
                  <a:pt x="666" y="1800"/>
                  <a:pt x="729" y="1795"/>
                  <a:pt x="797" y="1718"/>
                </a:cubicBezTo>
                <a:close/>
              </a:path>
            </a:pathLst>
          </a:custGeom>
          <a:solidFill>
            <a:srgbClr val="484848"/>
          </a:solidFill>
          <a:ln>
            <a:noFill/>
          </a:ln>
        </p:spPr>
        <p:txBody>
          <a:bodyPr vert="horz" wrap="square" lIns="0" tIns="41153" rIns="82305" bIns="41153" numCol="1" anchor="t" anchorCtr="0" compatLnSpc="1">
            <a:prstTxWarp prst="textNoShape">
              <a:avLst/>
            </a:prstTxWarp>
          </a:bodyPr>
          <a:lstStyle/>
          <a:p>
            <a:pPr algn="ctr" defTabSz="914400"/>
            <a:endParaRPr lang="en-US" sz="140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latin typeface="Calibri" panose="020F0502020204030204"/>
            </a:endParaRPr>
          </a:p>
        </p:txBody>
      </p:sp>
      <p:sp>
        <p:nvSpPr>
          <p:cNvPr id="36" name="Freeform 62">
            <a:extLst>
              <a:ext uri="{FF2B5EF4-FFF2-40B4-BE49-F238E27FC236}">
                <a16:creationId xmlns:a16="http://schemas.microsoft.com/office/drawing/2014/main" id="{80B130A2-1949-44B7-A948-0537CE6C0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 noEditPoints="1"/>
          </p:cNvSpPr>
          <p:nvPr userDrawn="1"/>
        </p:nvSpPr>
        <p:spPr bwMode="black">
          <a:xfrm>
            <a:off x="8269442" y="4576518"/>
            <a:ext cx="457200" cy="457200"/>
          </a:xfrm>
          <a:custGeom>
            <a:avLst/>
            <a:gdLst>
              <a:gd name="T0" fmla="*/ 189 w 189"/>
              <a:gd name="T1" fmla="*/ 94 h 189"/>
              <a:gd name="T2" fmla="*/ 0 w 189"/>
              <a:gd name="T3" fmla="*/ 94 h 189"/>
              <a:gd name="T4" fmla="*/ 129 w 189"/>
              <a:gd name="T5" fmla="*/ 172 h 189"/>
              <a:gd name="T6" fmla="*/ 124 w 189"/>
              <a:gd name="T7" fmla="*/ 123 h 189"/>
              <a:gd name="T8" fmla="*/ 123 w 189"/>
              <a:gd name="T9" fmla="*/ 84 h 189"/>
              <a:gd name="T10" fmla="*/ 140 w 189"/>
              <a:gd name="T11" fmla="*/ 85 h 189"/>
              <a:gd name="T12" fmla="*/ 152 w 189"/>
              <a:gd name="T13" fmla="*/ 89 h 189"/>
              <a:gd name="T14" fmla="*/ 158 w 189"/>
              <a:gd name="T15" fmla="*/ 84 h 189"/>
              <a:gd name="T16" fmla="*/ 152 w 189"/>
              <a:gd name="T17" fmla="*/ 82 h 189"/>
              <a:gd name="T18" fmla="*/ 146 w 189"/>
              <a:gd name="T19" fmla="*/ 78 h 189"/>
              <a:gd name="T20" fmla="*/ 139 w 189"/>
              <a:gd name="T21" fmla="*/ 74 h 189"/>
              <a:gd name="T22" fmla="*/ 128 w 189"/>
              <a:gd name="T23" fmla="*/ 80 h 189"/>
              <a:gd name="T24" fmla="*/ 121 w 189"/>
              <a:gd name="T25" fmla="*/ 72 h 189"/>
              <a:gd name="T26" fmla="*/ 132 w 189"/>
              <a:gd name="T27" fmla="*/ 59 h 189"/>
              <a:gd name="T28" fmla="*/ 140 w 189"/>
              <a:gd name="T29" fmla="*/ 57 h 189"/>
              <a:gd name="T30" fmla="*/ 149 w 189"/>
              <a:gd name="T31" fmla="*/ 52 h 189"/>
              <a:gd name="T32" fmla="*/ 148 w 189"/>
              <a:gd name="T33" fmla="*/ 44 h 189"/>
              <a:gd name="T34" fmla="*/ 144 w 189"/>
              <a:gd name="T35" fmla="*/ 46 h 189"/>
              <a:gd name="T36" fmla="*/ 138 w 189"/>
              <a:gd name="T37" fmla="*/ 48 h 189"/>
              <a:gd name="T38" fmla="*/ 147 w 189"/>
              <a:gd name="T39" fmla="*/ 28 h 189"/>
              <a:gd name="T40" fmla="*/ 108 w 189"/>
              <a:gd name="T41" fmla="*/ 11 h 189"/>
              <a:gd name="T42" fmla="*/ 90 w 189"/>
              <a:gd name="T43" fmla="*/ 43 h 189"/>
              <a:gd name="T44" fmla="*/ 78 w 189"/>
              <a:gd name="T45" fmla="*/ 21 h 189"/>
              <a:gd name="T46" fmla="*/ 69 w 189"/>
              <a:gd name="T47" fmla="*/ 13 h 189"/>
              <a:gd name="T48" fmla="*/ 60 w 189"/>
              <a:gd name="T49" fmla="*/ 23 h 189"/>
              <a:gd name="T50" fmla="*/ 72 w 189"/>
              <a:gd name="T51" fmla="*/ 43 h 189"/>
              <a:gd name="T52" fmla="*/ 59 w 189"/>
              <a:gd name="T53" fmla="*/ 31 h 189"/>
              <a:gd name="T54" fmla="*/ 44 w 189"/>
              <a:gd name="T55" fmla="*/ 49 h 189"/>
              <a:gd name="T56" fmla="*/ 57 w 189"/>
              <a:gd name="T57" fmla="*/ 47 h 189"/>
              <a:gd name="T58" fmla="*/ 73 w 189"/>
              <a:gd name="T59" fmla="*/ 70 h 189"/>
              <a:gd name="T60" fmla="*/ 47 w 189"/>
              <a:gd name="T61" fmla="*/ 100 h 189"/>
              <a:gd name="T62" fmla="*/ 31 w 189"/>
              <a:gd name="T63" fmla="*/ 97 h 189"/>
              <a:gd name="T64" fmla="*/ 40 w 189"/>
              <a:gd name="T65" fmla="*/ 103 h 189"/>
              <a:gd name="T66" fmla="*/ 42 w 189"/>
              <a:gd name="T67" fmla="*/ 116 h 189"/>
              <a:gd name="T68" fmla="*/ 81 w 189"/>
              <a:gd name="T69" fmla="*/ 132 h 189"/>
              <a:gd name="T70" fmla="*/ 67 w 189"/>
              <a:gd name="T71" fmla="*/ 175 h 189"/>
              <a:gd name="T72" fmla="*/ 129 w 189"/>
              <a:gd name="T73" fmla="*/ 172 h 189"/>
              <a:gd name="T74" fmla="*/ 172 w 189"/>
              <a:gd name="T75" fmla="*/ 115 h 189"/>
              <a:gd name="T76" fmla="*/ 172 w 189"/>
              <a:gd name="T77" fmla="*/ 118 h 189"/>
              <a:gd name="T78" fmla="*/ 177 w 189"/>
              <a:gd name="T79" fmla="*/ 114 h 189"/>
              <a:gd name="T80" fmla="*/ 156 w 189"/>
              <a:gd name="T81" fmla="*/ 152 h 189"/>
              <a:gd name="T82" fmla="*/ 52 w 189"/>
              <a:gd name="T83" fmla="*/ 168 h 189"/>
              <a:gd name="T84" fmla="*/ 47 w 189"/>
              <a:gd name="T85" fmla="*/ 126 h 189"/>
              <a:gd name="T86" fmla="*/ 42 w 189"/>
              <a:gd name="T87" fmla="*/ 121 h 189"/>
              <a:gd name="T88" fmla="*/ 20 w 189"/>
              <a:gd name="T89" fmla="*/ 103 h 189"/>
              <a:gd name="T90" fmla="*/ 9 w 189"/>
              <a:gd name="T91" fmla="*/ 94 h 189"/>
              <a:gd name="T92" fmla="*/ 108 w 189"/>
              <a:gd name="T93" fmla="*/ 41 h 189"/>
              <a:gd name="T94" fmla="*/ 108 w 189"/>
              <a:gd name="T95" fmla="*/ 41 h 189"/>
              <a:gd name="T96" fmla="*/ 129 w 189"/>
              <a:gd name="T97" fmla="*/ 58 h 189"/>
              <a:gd name="T98" fmla="*/ 125 w 189"/>
              <a:gd name="T99" fmla="*/ 49 h 189"/>
              <a:gd name="T100" fmla="*/ 160 w 189"/>
              <a:gd name="T101" fmla="*/ 69 h 189"/>
              <a:gd name="T102" fmla="*/ 158 w 189"/>
              <a:gd name="T103" fmla="*/ 77 h 189"/>
              <a:gd name="T104" fmla="*/ 59 w 189"/>
              <a:gd name="T105" fmla="*/ 106 h 189"/>
              <a:gd name="T106" fmla="*/ 46 w 189"/>
              <a:gd name="T107" fmla="*/ 102 h 1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189" h="189">
                <a:moveTo>
                  <a:pt x="94" y="0"/>
                </a:moveTo>
                <a:cubicBezTo>
                  <a:pt x="146" y="0"/>
                  <a:pt x="189" y="42"/>
                  <a:pt x="189" y="94"/>
                </a:cubicBezTo>
                <a:cubicBezTo>
                  <a:pt x="189" y="147"/>
                  <a:pt x="146" y="189"/>
                  <a:pt x="94" y="189"/>
                </a:cubicBezTo>
                <a:cubicBezTo>
                  <a:pt x="42" y="189"/>
                  <a:pt x="0" y="147"/>
                  <a:pt x="0" y="94"/>
                </a:cubicBezTo>
                <a:cubicBezTo>
                  <a:pt x="0" y="42"/>
                  <a:pt x="42" y="0"/>
                  <a:pt x="94" y="0"/>
                </a:cubicBezTo>
                <a:close/>
                <a:moveTo>
                  <a:pt x="129" y="172"/>
                </a:moveTo>
                <a:cubicBezTo>
                  <a:pt x="126" y="156"/>
                  <a:pt x="135" y="129"/>
                  <a:pt x="130" y="124"/>
                </a:cubicBezTo>
                <a:cubicBezTo>
                  <a:pt x="128" y="123"/>
                  <a:pt x="126" y="122"/>
                  <a:pt x="124" y="123"/>
                </a:cubicBezTo>
                <a:cubicBezTo>
                  <a:pt x="120" y="124"/>
                  <a:pt x="116" y="126"/>
                  <a:pt x="113" y="125"/>
                </a:cubicBezTo>
                <a:cubicBezTo>
                  <a:pt x="96" y="117"/>
                  <a:pt x="106" y="90"/>
                  <a:pt x="123" y="84"/>
                </a:cubicBezTo>
                <a:cubicBezTo>
                  <a:pt x="126" y="83"/>
                  <a:pt x="129" y="83"/>
                  <a:pt x="132" y="83"/>
                </a:cubicBezTo>
                <a:cubicBezTo>
                  <a:pt x="137" y="82"/>
                  <a:pt x="140" y="82"/>
                  <a:pt x="140" y="85"/>
                </a:cubicBezTo>
                <a:cubicBezTo>
                  <a:pt x="140" y="89"/>
                  <a:pt x="148" y="92"/>
                  <a:pt x="150" y="92"/>
                </a:cubicBezTo>
                <a:cubicBezTo>
                  <a:pt x="151" y="92"/>
                  <a:pt x="151" y="89"/>
                  <a:pt x="152" y="89"/>
                </a:cubicBezTo>
                <a:cubicBezTo>
                  <a:pt x="159" y="89"/>
                  <a:pt x="164" y="93"/>
                  <a:pt x="165" y="90"/>
                </a:cubicBezTo>
                <a:cubicBezTo>
                  <a:pt x="167" y="80"/>
                  <a:pt x="166" y="85"/>
                  <a:pt x="158" y="84"/>
                </a:cubicBezTo>
                <a:cubicBezTo>
                  <a:pt x="155" y="83"/>
                  <a:pt x="157" y="78"/>
                  <a:pt x="154" y="78"/>
                </a:cubicBezTo>
                <a:cubicBezTo>
                  <a:pt x="152" y="77"/>
                  <a:pt x="155" y="84"/>
                  <a:pt x="152" y="82"/>
                </a:cubicBezTo>
                <a:cubicBezTo>
                  <a:pt x="148" y="79"/>
                  <a:pt x="146" y="72"/>
                  <a:pt x="142" y="71"/>
                </a:cubicBezTo>
                <a:cubicBezTo>
                  <a:pt x="137" y="70"/>
                  <a:pt x="145" y="75"/>
                  <a:pt x="146" y="78"/>
                </a:cubicBezTo>
                <a:cubicBezTo>
                  <a:pt x="147" y="81"/>
                  <a:pt x="143" y="85"/>
                  <a:pt x="141" y="82"/>
                </a:cubicBezTo>
                <a:cubicBezTo>
                  <a:pt x="140" y="81"/>
                  <a:pt x="145" y="78"/>
                  <a:pt x="139" y="74"/>
                </a:cubicBezTo>
                <a:cubicBezTo>
                  <a:pt x="138" y="72"/>
                  <a:pt x="135" y="72"/>
                  <a:pt x="133" y="74"/>
                </a:cubicBezTo>
                <a:cubicBezTo>
                  <a:pt x="130" y="77"/>
                  <a:pt x="129" y="80"/>
                  <a:pt x="128" y="80"/>
                </a:cubicBezTo>
                <a:cubicBezTo>
                  <a:pt x="125" y="82"/>
                  <a:pt x="123" y="82"/>
                  <a:pt x="120" y="81"/>
                </a:cubicBezTo>
                <a:cubicBezTo>
                  <a:pt x="116" y="80"/>
                  <a:pt x="117" y="71"/>
                  <a:pt x="121" y="72"/>
                </a:cubicBezTo>
                <a:cubicBezTo>
                  <a:pt x="133" y="75"/>
                  <a:pt x="122" y="68"/>
                  <a:pt x="125" y="66"/>
                </a:cubicBezTo>
                <a:cubicBezTo>
                  <a:pt x="126" y="65"/>
                  <a:pt x="130" y="62"/>
                  <a:pt x="132" y="59"/>
                </a:cubicBezTo>
                <a:cubicBezTo>
                  <a:pt x="134" y="57"/>
                  <a:pt x="133" y="51"/>
                  <a:pt x="137" y="52"/>
                </a:cubicBezTo>
                <a:cubicBezTo>
                  <a:pt x="139" y="52"/>
                  <a:pt x="138" y="56"/>
                  <a:pt x="140" y="57"/>
                </a:cubicBezTo>
                <a:cubicBezTo>
                  <a:pt x="141" y="58"/>
                  <a:pt x="144" y="57"/>
                  <a:pt x="146" y="57"/>
                </a:cubicBezTo>
                <a:cubicBezTo>
                  <a:pt x="149" y="57"/>
                  <a:pt x="149" y="55"/>
                  <a:pt x="149" y="52"/>
                </a:cubicBezTo>
                <a:cubicBezTo>
                  <a:pt x="149" y="48"/>
                  <a:pt x="156" y="49"/>
                  <a:pt x="156" y="47"/>
                </a:cubicBezTo>
                <a:cubicBezTo>
                  <a:pt x="155" y="44"/>
                  <a:pt x="148" y="48"/>
                  <a:pt x="148" y="44"/>
                </a:cubicBezTo>
                <a:cubicBezTo>
                  <a:pt x="148" y="39"/>
                  <a:pt x="154" y="38"/>
                  <a:pt x="150" y="37"/>
                </a:cubicBezTo>
                <a:cubicBezTo>
                  <a:pt x="147" y="36"/>
                  <a:pt x="143" y="39"/>
                  <a:pt x="144" y="46"/>
                </a:cubicBezTo>
                <a:cubicBezTo>
                  <a:pt x="145" y="53"/>
                  <a:pt x="146" y="56"/>
                  <a:pt x="141" y="54"/>
                </a:cubicBezTo>
                <a:cubicBezTo>
                  <a:pt x="137" y="51"/>
                  <a:pt x="142" y="46"/>
                  <a:pt x="138" y="48"/>
                </a:cubicBezTo>
                <a:cubicBezTo>
                  <a:pt x="135" y="50"/>
                  <a:pt x="133" y="51"/>
                  <a:pt x="133" y="46"/>
                </a:cubicBezTo>
                <a:cubicBezTo>
                  <a:pt x="133" y="42"/>
                  <a:pt x="141" y="30"/>
                  <a:pt x="147" y="28"/>
                </a:cubicBezTo>
                <a:cubicBezTo>
                  <a:pt x="136" y="19"/>
                  <a:pt x="123" y="13"/>
                  <a:pt x="108" y="11"/>
                </a:cubicBezTo>
                <a:cubicBezTo>
                  <a:pt x="108" y="11"/>
                  <a:pt x="108" y="11"/>
                  <a:pt x="108" y="11"/>
                </a:cubicBezTo>
                <a:cubicBezTo>
                  <a:pt x="108" y="19"/>
                  <a:pt x="108" y="24"/>
                  <a:pt x="107" y="28"/>
                </a:cubicBezTo>
                <a:cubicBezTo>
                  <a:pt x="107" y="33"/>
                  <a:pt x="92" y="34"/>
                  <a:pt x="90" y="43"/>
                </a:cubicBezTo>
                <a:cubicBezTo>
                  <a:pt x="88" y="51"/>
                  <a:pt x="85" y="46"/>
                  <a:pt x="80" y="40"/>
                </a:cubicBezTo>
                <a:cubicBezTo>
                  <a:pt x="75" y="34"/>
                  <a:pt x="81" y="26"/>
                  <a:pt x="78" y="21"/>
                </a:cubicBezTo>
                <a:cubicBezTo>
                  <a:pt x="76" y="16"/>
                  <a:pt x="67" y="23"/>
                  <a:pt x="67" y="18"/>
                </a:cubicBezTo>
                <a:cubicBezTo>
                  <a:pt x="67" y="16"/>
                  <a:pt x="69" y="14"/>
                  <a:pt x="69" y="13"/>
                </a:cubicBezTo>
                <a:cubicBezTo>
                  <a:pt x="68" y="14"/>
                  <a:pt x="67" y="14"/>
                  <a:pt x="66" y="14"/>
                </a:cubicBezTo>
                <a:cubicBezTo>
                  <a:pt x="63" y="16"/>
                  <a:pt x="61" y="22"/>
                  <a:pt x="60" y="23"/>
                </a:cubicBezTo>
                <a:cubicBezTo>
                  <a:pt x="57" y="27"/>
                  <a:pt x="64" y="26"/>
                  <a:pt x="67" y="30"/>
                </a:cubicBezTo>
                <a:cubicBezTo>
                  <a:pt x="71" y="36"/>
                  <a:pt x="74" y="40"/>
                  <a:pt x="72" y="43"/>
                </a:cubicBezTo>
                <a:cubicBezTo>
                  <a:pt x="71" y="46"/>
                  <a:pt x="59" y="43"/>
                  <a:pt x="61" y="38"/>
                </a:cubicBezTo>
                <a:cubicBezTo>
                  <a:pt x="64" y="33"/>
                  <a:pt x="62" y="32"/>
                  <a:pt x="59" y="31"/>
                </a:cubicBezTo>
                <a:cubicBezTo>
                  <a:pt x="56" y="31"/>
                  <a:pt x="56" y="35"/>
                  <a:pt x="56" y="40"/>
                </a:cubicBezTo>
                <a:cubicBezTo>
                  <a:pt x="56" y="44"/>
                  <a:pt x="48" y="45"/>
                  <a:pt x="44" y="49"/>
                </a:cubicBezTo>
                <a:cubicBezTo>
                  <a:pt x="40" y="54"/>
                  <a:pt x="47" y="58"/>
                  <a:pt x="53" y="60"/>
                </a:cubicBezTo>
                <a:cubicBezTo>
                  <a:pt x="59" y="62"/>
                  <a:pt x="55" y="52"/>
                  <a:pt x="57" y="47"/>
                </a:cubicBezTo>
                <a:cubicBezTo>
                  <a:pt x="59" y="40"/>
                  <a:pt x="66" y="46"/>
                  <a:pt x="71" y="52"/>
                </a:cubicBezTo>
                <a:cubicBezTo>
                  <a:pt x="75" y="58"/>
                  <a:pt x="82" y="66"/>
                  <a:pt x="73" y="70"/>
                </a:cubicBezTo>
                <a:cubicBezTo>
                  <a:pt x="58" y="76"/>
                  <a:pt x="52" y="83"/>
                  <a:pt x="49" y="89"/>
                </a:cubicBezTo>
                <a:cubicBezTo>
                  <a:pt x="46" y="95"/>
                  <a:pt x="49" y="98"/>
                  <a:pt x="47" y="100"/>
                </a:cubicBezTo>
                <a:cubicBezTo>
                  <a:pt x="45" y="102"/>
                  <a:pt x="45" y="99"/>
                  <a:pt x="43" y="94"/>
                </a:cubicBezTo>
                <a:cubicBezTo>
                  <a:pt x="41" y="91"/>
                  <a:pt x="34" y="91"/>
                  <a:pt x="31" y="97"/>
                </a:cubicBezTo>
                <a:cubicBezTo>
                  <a:pt x="29" y="98"/>
                  <a:pt x="29" y="101"/>
                  <a:pt x="29" y="104"/>
                </a:cubicBezTo>
                <a:cubicBezTo>
                  <a:pt x="29" y="114"/>
                  <a:pt x="36" y="101"/>
                  <a:pt x="40" y="103"/>
                </a:cubicBezTo>
                <a:cubicBezTo>
                  <a:pt x="45" y="104"/>
                  <a:pt x="36" y="105"/>
                  <a:pt x="37" y="109"/>
                </a:cubicBezTo>
                <a:cubicBezTo>
                  <a:pt x="38" y="113"/>
                  <a:pt x="44" y="107"/>
                  <a:pt x="42" y="116"/>
                </a:cubicBezTo>
                <a:cubicBezTo>
                  <a:pt x="41" y="121"/>
                  <a:pt x="49" y="117"/>
                  <a:pt x="54" y="115"/>
                </a:cubicBezTo>
                <a:cubicBezTo>
                  <a:pt x="65" y="111"/>
                  <a:pt x="73" y="129"/>
                  <a:pt x="81" y="132"/>
                </a:cubicBezTo>
                <a:cubicBezTo>
                  <a:pt x="90" y="135"/>
                  <a:pt x="93" y="137"/>
                  <a:pt x="91" y="141"/>
                </a:cubicBezTo>
                <a:cubicBezTo>
                  <a:pt x="85" y="153"/>
                  <a:pt x="73" y="161"/>
                  <a:pt x="67" y="175"/>
                </a:cubicBezTo>
                <a:cubicBezTo>
                  <a:pt x="75" y="178"/>
                  <a:pt x="85" y="179"/>
                  <a:pt x="94" y="179"/>
                </a:cubicBezTo>
                <a:cubicBezTo>
                  <a:pt x="107" y="179"/>
                  <a:pt x="118" y="177"/>
                  <a:pt x="129" y="172"/>
                </a:cubicBezTo>
                <a:close/>
                <a:moveTo>
                  <a:pt x="177" y="114"/>
                </a:moveTo>
                <a:cubicBezTo>
                  <a:pt x="175" y="114"/>
                  <a:pt x="173" y="115"/>
                  <a:pt x="172" y="115"/>
                </a:cubicBezTo>
                <a:cubicBezTo>
                  <a:pt x="167" y="113"/>
                  <a:pt x="170" y="93"/>
                  <a:pt x="163" y="94"/>
                </a:cubicBezTo>
                <a:cubicBezTo>
                  <a:pt x="160" y="95"/>
                  <a:pt x="165" y="110"/>
                  <a:pt x="172" y="118"/>
                </a:cubicBezTo>
                <a:cubicBezTo>
                  <a:pt x="173" y="119"/>
                  <a:pt x="174" y="118"/>
                  <a:pt x="176" y="118"/>
                </a:cubicBezTo>
                <a:cubicBezTo>
                  <a:pt x="176" y="117"/>
                  <a:pt x="177" y="115"/>
                  <a:pt x="177" y="114"/>
                </a:cubicBezTo>
                <a:close/>
                <a:moveTo>
                  <a:pt x="172" y="128"/>
                </a:moveTo>
                <a:cubicBezTo>
                  <a:pt x="164" y="126"/>
                  <a:pt x="158" y="144"/>
                  <a:pt x="156" y="152"/>
                </a:cubicBezTo>
                <a:cubicBezTo>
                  <a:pt x="163" y="145"/>
                  <a:pt x="168" y="137"/>
                  <a:pt x="172" y="128"/>
                </a:cubicBezTo>
                <a:close/>
                <a:moveTo>
                  <a:pt x="52" y="168"/>
                </a:moveTo>
                <a:cubicBezTo>
                  <a:pt x="53" y="160"/>
                  <a:pt x="54" y="151"/>
                  <a:pt x="52" y="150"/>
                </a:cubicBezTo>
                <a:cubicBezTo>
                  <a:pt x="45" y="144"/>
                  <a:pt x="40" y="135"/>
                  <a:pt x="47" y="126"/>
                </a:cubicBezTo>
                <a:cubicBezTo>
                  <a:pt x="48" y="125"/>
                  <a:pt x="49" y="124"/>
                  <a:pt x="49" y="122"/>
                </a:cubicBezTo>
                <a:cubicBezTo>
                  <a:pt x="50" y="119"/>
                  <a:pt x="47" y="121"/>
                  <a:pt x="42" y="121"/>
                </a:cubicBezTo>
                <a:cubicBezTo>
                  <a:pt x="37" y="121"/>
                  <a:pt x="41" y="113"/>
                  <a:pt x="31" y="112"/>
                </a:cubicBezTo>
                <a:cubicBezTo>
                  <a:pt x="21" y="111"/>
                  <a:pt x="21" y="109"/>
                  <a:pt x="20" y="103"/>
                </a:cubicBezTo>
                <a:cubicBezTo>
                  <a:pt x="20" y="97"/>
                  <a:pt x="14" y="91"/>
                  <a:pt x="9" y="90"/>
                </a:cubicBezTo>
                <a:cubicBezTo>
                  <a:pt x="9" y="91"/>
                  <a:pt x="9" y="93"/>
                  <a:pt x="9" y="94"/>
                </a:cubicBezTo>
                <a:cubicBezTo>
                  <a:pt x="9" y="126"/>
                  <a:pt x="27" y="154"/>
                  <a:pt x="52" y="168"/>
                </a:cubicBezTo>
                <a:close/>
                <a:moveTo>
                  <a:pt x="108" y="41"/>
                </a:moveTo>
                <a:cubicBezTo>
                  <a:pt x="112" y="43"/>
                  <a:pt x="116" y="40"/>
                  <a:pt x="115" y="37"/>
                </a:cubicBezTo>
                <a:cubicBezTo>
                  <a:pt x="112" y="32"/>
                  <a:pt x="103" y="35"/>
                  <a:pt x="108" y="41"/>
                </a:cubicBezTo>
                <a:close/>
                <a:moveTo>
                  <a:pt x="125" y="49"/>
                </a:moveTo>
                <a:cubicBezTo>
                  <a:pt x="128" y="49"/>
                  <a:pt x="130" y="55"/>
                  <a:pt x="129" y="58"/>
                </a:cubicBezTo>
                <a:cubicBezTo>
                  <a:pt x="127" y="64"/>
                  <a:pt x="122" y="60"/>
                  <a:pt x="121" y="56"/>
                </a:cubicBezTo>
                <a:cubicBezTo>
                  <a:pt x="121" y="52"/>
                  <a:pt x="122" y="49"/>
                  <a:pt x="125" y="49"/>
                </a:cubicBezTo>
                <a:close/>
                <a:moveTo>
                  <a:pt x="158" y="77"/>
                </a:moveTo>
                <a:cubicBezTo>
                  <a:pt x="155" y="74"/>
                  <a:pt x="156" y="70"/>
                  <a:pt x="160" y="69"/>
                </a:cubicBezTo>
                <a:cubicBezTo>
                  <a:pt x="167" y="68"/>
                  <a:pt x="176" y="75"/>
                  <a:pt x="170" y="77"/>
                </a:cubicBezTo>
                <a:cubicBezTo>
                  <a:pt x="167" y="78"/>
                  <a:pt x="162" y="78"/>
                  <a:pt x="158" y="77"/>
                </a:cubicBezTo>
                <a:close/>
                <a:moveTo>
                  <a:pt x="46" y="102"/>
                </a:moveTo>
                <a:cubicBezTo>
                  <a:pt x="49" y="102"/>
                  <a:pt x="57" y="104"/>
                  <a:pt x="59" y="106"/>
                </a:cubicBezTo>
                <a:cubicBezTo>
                  <a:pt x="61" y="109"/>
                  <a:pt x="53" y="108"/>
                  <a:pt x="48" y="106"/>
                </a:cubicBezTo>
                <a:cubicBezTo>
                  <a:pt x="45" y="105"/>
                  <a:pt x="43" y="103"/>
                  <a:pt x="46" y="102"/>
                </a:cubicBezTo>
                <a:close/>
              </a:path>
            </a:pathLst>
          </a:custGeom>
          <a:solidFill>
            <a:srgbClr val="484848"/>
          </a:solidFill>
          <a:ln>
            <a:noFill/>
          </a:ln>
        </p:spPr>
        <p:txBody>
          <a:bodyPr vert="horz" wrap="square" lIns="0" tIns="41153" rIns="82305" bIns="41153" numCol="1" anchor="t" anchorCtr="0" compatLnSpc="1">
            <a:prstTxWarp prst="textNoShape">
              <a:avLst/>
            </a:prstTxWarp>
          </a:bodyPr>
          <a:lstStyle/>
          <a:p>
            <a:pPr algn="ctr" defTabSz="914400"/>
            <a:endParaRPr lang="en-US" sz="140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latin typeface="Calibri" panose="020F0502020204030204"/>
            </a:endParaRPr>
          </a:p>
        </p:txBody>
      </p:sp>
      <p:sp>
        <p:nvSpPr>
          <p:cNvPr id="37" name="Freeform 81">
            <a:extLst>
              <a:ext uri="{FF2B5EF4-FFF2-40B4-BE49-F238E27FC236}">
                <a16:creationId xmlns:a16="http://schemas.microsoft.com/office/drawing/2014/main" id="{98059E08-DA4C-4F91-969F-129F716C9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 bwMode="black">
          <a:xfrm>
            <a:off x="8312182" y="5229712"/>
            <a:ext cx="365760" cy="498028"/>
          </a:xfrm>
          <a:custGeom>
            <a:avLst/>
            <a:gdLst>
              <a:gd name="T0" fmla="*/ 230 w 256"/>
              <a:gd name="T1" fmla="*/ 221 h 349"/>
              <a:gd name="T2" fmla="*/ 256 w 256"/>
              <a:gd name="T3" fmla="*/ 202 h 349"/>
              <a:gd name="T4" fmla="*/ 232 w 256"/>
              <a:gd name="T5" fmla="*/ 184 h 349"/>
              <a:gd name="T6" fmla="*/ 239 w 256"/>
              <a:gd name="T7" fmla="*/ 170 h 349"/>
              <a:gd name="T8" fmla="*/ 217 w 256"/>
              <a:gd name="T9" fmla="*/ 152 h 349"/>
              <a:gd name="T10" fmla="*/ 187 w 256"/>
              <a:gd name="T11" fmla="*/ 152 h 349"/>
              <a:gd name="T12" fmla="*/ 187 w 256"/>
              <a:gd name="T13" fmla="*/ 91 h 349"/>
              <a:gd name="T14" fmla="*/ 217 w 256"/>
              <a:gd name="T15" fmla="*/ 45 h 349"/>
              <a:gd name="T16" fmla="*/ 203 w 256"/>
              <a:gd name="T17" fmla="*/ 10 h 349"/>
              <a:gd name="T18" fmla="*/ 166 w 256"/>
              <a:gd name="T19" fmla="*/ 58 h 349"/>
              <a:gd name="T20" fmla="*/ 130 w 256"/>
              <a:gd name="T21" fmla="*/ 10 h 349"/>
              <a:gd name="T22" fmla="*/ 116 w 256"/>
              <a:gd name="T23" fmla="*/ 45 h 349"/>
              <a:gd name="T24" fmla="*/ 146 w 256"/>
              <a:gd name="T25" fmla="*/ 91 h 349"/>
              <a:gd name="T26" fmla="*/ 146 w 256"/>
              <a:gd name="T27" fmla="*/ 121 h 349"/>
              <a:gd name="T28" fmla="*/ 143 w 256"/>
              <a:gd name="T29" fmla="*/ 119 h 349"/>
              <a:gd name="T30" fmla="*/ 99 w 256"/>
              <a:gd name="T31" fmla="*/ 126 h 349"/>
              <a:gd name="T32" fmla="*/ 45 w 256"/>
              <a:gd name="T33" fmla="*/ 162 h 349"/>
              <a:gd name="T34" fmla="*/ 0 w 256"/>
              <a:gd name="T35" fmla="*/ 162 h 349"/>
              <a:gd name="T36" fmla="*/ 0 w 256"/>
              <a:gd name="T37" fmla="*/ 272 h 349"/>
              <a:gd name="T38" fmla="*/ 70 w 256"/>
              <a:gd name="T39" fmla="*/ 277 h 349"/>
              <a:gd name="T40" fmla="*/ 132 w 256"/>
              <a:gd name="T41" fmla="*/ 286 h 349"/>
              <a:gd name="T42" fmla="*/ 127 w 256"/>
              <a:gd name="T43" fmla="*/ 273 h 349"/>
              <a:gd name="T44" fmla="*/ 139 w 256"/>
              <a:gd name="T45" fmla="*/ 255 h 349"/>
              <a:gd name="T46" fmla="*/ 125 w 256"/>
              <a:gd name="T47" fmla="*/ 237 h 349"/>
              <a:gd name="T48" fmla="*/ 140 w 256"/>
              <a:gd name="T49" fmla="*/ 219 h 349"/>
              <a:gd name="T50" fmla="*/ 125 w 256"/>
              <a:gd name="T51" fmla="*/ 201 h 349"/>
              <a:gd name="T52" fmla="*/ 138 w 256"/>
              <a:gd name="T53" fmla="*/ 185 h 349"/>
              <a:gd name="T54" fmla="*/ 125 w 256"/>
              <a:gd name="T55" fmla="*/ 167 h 349"/>
              <a:gd name="T56" fmla="*/ 146 w 256"/>
              <a:gd name="T57" fmla="*/ 148 h 349"/>
              <a:gd name="T58" fmla="*/ 146 w 256"/>
              <a:gd name="T59" fmla="*/ 155 h 349"/>
              <a:gd name="T60" fmla="*/ 137 w 256"/>
              <a:gd name="T61" fmla="*/ 170 h 349"/>
              <a:gd name="T62" fmla="*/ 146 w 256"/>
              <a:gd name="T63" fmla="*/ 185 h 349"/>
              <a:gd name="T64" fmla="*/ 146 w 256"/>
              <a:gd name="T65" fmla="*/ 188 h 349"/>
              <a:gd name="T66" fmla="*/ 137 w 256"/>
              <a:gd name="T67" fmla="*/ 202 h 349"/>
              <a:gd name="T68" fmla="*/ 146 w 256"/>
              <a:gd name="T69" fmla="*/ 216 h 349"/>
              <a:gd name="T70" fmla="*/ 146 w 256"/>
              <a:gd name="T71" fmla="*/ 224 h 349"/>
              <a:gd name="T72" fmla="*/ 137 w 256"/>
              <a:gd name="T73" fmla="*/ 239 h 349"/>
              <a:gd name="T74" fmla="*/ 146 w 256"/>
              <a:gd name="T75" fmla="*/ 254 h 349"/>
              <a:gd name="T76" fmla="*/ 146 w 256"/>
              <a:gd name="T77" fmla="*/ 261 h 349"/>
              <a:gd name="T78" fmla="*/ 139 w 256"/>
              <a:gd name="T79" fmla="*/ 276 h 349"/>
              <a:gd name="T80" fmla="*/ 146 w 256"/>
              <a:gd name="T81" fmla="*/ 291 h 349"/>
              <a:gd name="T82" fmla="*/ 146 w 256"/>
              <a:gd name="T83" fmla="*/ 324 h 349"/>
              <a:gd name="T84" fmla="*/ 167 w 256"/>
              <a:gd name="T85" fmla="*/ 349 h 349"/>
              <a:gd name="T86" fmla="*/ 187 w 256"/>
              <a:gd name="T87" fmla="*/ 324 h 349"/>
              <a:gd name="T88" fmla="*/ 187 w 256"/>
              <a:gd name="T89" fmla="*/ 294 h 349"/>
              <a:gd name="T90" fmla="*/ 207 w 256"/>
              <a:gd name="T91" fmla="*/ 294 h 349"/>
              <a:gd name="T92" fmla="*/ 226 w 256"/>
              <a:gd name="T93" fmla="*/ 276 h 349"/>
              <a:gd name="T94" fmla="*/ 207 w 256"/>
              <a:gd name="T95" fmla="*/ 257 h 349"/>
              <a:gd name="T96" fmla="*/ 187 w 256"/>
              <a:gd name="T97" fmla="*/ 257 h 349"/>
              <a:gd name="T98" fmla="*/ 187 w 256"/>
              <a:gd name="T99" fmla="*/ 257 h 349"/>
              <a:gd name="T100" fmla="*/ 217 w 256"/>
              <a:gd name="T101" fmla="*/ 257 h 349"/>
              <a:gd name="T102" fmla="*/ 239 w 256"/>
              <a:gd name="T103" fmla="*/ 239 h 349"/>
              <a:gd name="T104" fmla="*/ 217 w 256"/>
              <a:gd name="T105" fmla="*/ 221 h 349"/>
              <a:gd name="T106" fmla="*/ 187 w 256"/>
              <a:gd name="T107" fmla="*/ 221 h 349"/>
              <a:gd name="T108" fmla="*/ 187 w 256"/>
              <a:gd name="T109" fmla="*/ 221 h 349"/>
              <a:gd name="T110" fmla="*/ 230 w 256"/>
              <a:gd name="T111" fmla="*/ 221 h 3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256" h="349">
                <a:moveTo>
                  <a:pt x="230" y="221"/>
                </a:moveTo>
                <a:cubicBezTo>
                  <a:pt x="245" y="221"/>
                  <a:pt x="256" y="212"/>
                  <a:pt x="256" y="202"/>
                </a:cubicBezTo>
                <a:cubicBezTo>
                  <a:pt x="256" y="192"/>
                  <a:pt x="245" y="184"/>
                  <a:pt x="232" y="184"/>
                </a:cubicBezTo>
                <a:cubicBezTo>
                  <a:pt x="236" y="180"/>
                  <a:pt x="239" y="175"/>
                  <a:pt x="239" y="170"/>
                </a:cubicBezTo>
                <a:cubicBezTo>
                  <a:pt x="239" y="160"/>
                  <a:pt x="229" y="152"/>
                  <a:pt x="217" y="152"/>
                </a:cubicBezTo>
                <a:cubicBezTo>
                  <a:pt x="187" y="152"/>
                  <a:pt x="187" y="152"/>
                  <a:pt x="187" y="152"/>
                </a:cubicBezTo>
                <a:cubicBezTo>
                  <a:pt x="187" y="91"/>
                  <a:pt x="187" y="91"/>
                  <a:pt x="187" y="91"/>
                </a:cubicBezTo>
                <a:cubicBezTo>
                  <a:pt x="205" y="83"/>
                  <a:pt x="217" y="66"/>
                  <a:pt x="217" y="45"/>
                </a:cubicBezTo>
                <a:cubicBezTo>
                  <a:pt x="217" y="31"/>
                  <a:pt x="203" y="0"/>
                  <a:pt x="203" y="10"/>
                </a:cubicBezTo>
                <a:cubicBezTo>
                  <a:pt x="204" y="24"/>
                  <a:pt x="195" y="58"/>
                  <a:pt x="166" y="58"/>
                </a:cubicBezTo>
                <a:cubicBezTo>
                  <a:pt x="140" y="58"/>
                  <a:pt x="129" y="30"/>
                  <a:pt x="130" y="10"/>
                </a:cubicBezTo>
                <a:cubicBezTo>
                  <a:pt x="130" y="3"/>
                  <a:pt x="116" y="32"/>
                  <a:pt x="116" y="45"/>
                </a:cubicBezTo>
                <a:cubicBezTo>
                  <a:pt x="116" y="66"/>
                  <a:pt x="129" y="84"/>
                  <a:pt x="146" y="91"/>
                </a:cubicBezTo>
                <a:cubicBezTo>
                  <a:pt x="146" y="121"/>
                  <a:pt x="146" y="121"/>
                  <a:pt x="146" y="121"/>
                </a:cubicBezTo>
                <a:cubicBezTo>
                  <a:pt x="143" y="119"/>
                  <a:pt x="143" y="119"/>
                  <a:pt x="143" y="119"/>
                </a:cubicBezTo>
                <a:cubicBezTo>
                  <a:pt x="143" y="119"/>
                  <a:pt x="110" y="122"/>
                  <a:pt x="99" y="126"/>
                </a:cubicBezTo>
                <a:cubicBezTo>
                  <a:pt x="87" y="131"/>
                  <a:pt x="63" y="162"/>
                  <a:pt x="45" y="162"/>
                </a:cubicBezTo>
                <a:cubicBezTo>
                  <a:pt x="26" y="162"/>
                  <a:pt x="0" y="162"/>
                  <a:pt x="0" y="162"/>
                </a:cubicBezTo>
                <a:cubicBezTo>
                  <a:pt x="0" y="272"/>
                  <a:pt x="0" y="272"/>
                  <a:pt x="0" y="272"/>
                </a:cubicBezTo>
                <a:cubicBezTo>
                  <a:pt x="0" y="272"/>
                  <a:pt x="47" y="272"/>
                  <a:pt x="70" y="277"/>
                </a:cubicBezTo>
                <a:cubicBezTo>
                  <a:pt x="86" y="280"/>
                  <a:pt x="110" y="284"/>
                  <a:pt x="132" y="286"/>
                </a:cubicBezTo>
                <a:cubicBezTo>
                  <a:pt x="129" y="283"/>
                  <a:pt x="127" y="278"/>
                  <a:pt x="127" y="273"/>
                </a:cubicBezTo>
                <a:cubicBezTo>
                  <a:pt x="127" y="265"/>
                  <a:pt x="132" y="258"/>
                  <a:pt x="139" y="255"/>
                </a:cubicBezTo>
                <a:cubicBezTo>
                  <a:pt x="131" y="252"/>
                  <a:pt x="125" y="245"/>
                  <a:pt x="125" y="237"/>
                </a:cubicBezTo>
                <a:cubicBezTo>
                  <a:pt x="125" y="229"/>
                  <a:pt x="131" y="222"/>
                  <a:pt x="140" y="219"/>
                </a:cubicBezTo>
                <a:cubicBezTo>
                  <a:pt x="131" y="216"/>
                  <a:pt x="125" y="209"/>
                  <a:pt x="125" y="201"/>
                </a:cubicBezTo>
                <a:cubicBezTo>
                  <a:pt x="125" y="194"/>
                  <a:pt x="130" y="188"/>
                  <a:pt x="138" y="185"/>
                </a:cubicBezTo>
                <a:cubicBezTo>
                  <a:pt x="130" y="182"/>
                  <a:pt x="125" y="175"/>
                  <a:pt x="125" y="167"/>
                </a:cubicBezTo>
                <a:cubicBezTo>
                  <a:pt x="125" y="157"/>
                  <a:pt x="135" y="148"/>
                  <a:pt x="146" y="148"/>
                </a:cubicBezTo>
                <a:cubicBezTo>
                  <a:pt x="146" y="155"/>
                  <a:pt x="146" y="155"/>
                  <a:pt x="146" y="155"/>
                </a:cubicBezTo>
                <a:cubicBezTo>
                  <a:pt x="141" y="158"/>
                  <a:pt x="137" y="164"/>
                  <a:pt x="137" y="170"/>
                </a:cubicBezTo>
                <a:cubicBezTo>
                  <a:pt x="137" y="176"/>
                  <a:pt x="141" y="182"/>
                  <a:pt x="146" y="185"/>
                </a:cubicBezTo>
                <a:cubicBezTo>
                  <a:pt x="146" y="188"/>
                  <a:pt x="146" y="188"/>
                  <a:pt x="146" y="188"/>
                </a:cubicBezTo>
                <a:cubicBezTo>
                  <a:pt x="141" y="191"/>
                  <a:pt x="137" y="196"/>
                  <a:pt x="137" y="202"/>
                </a:cubicBezTo>
                <a:cubicBezTo>
                  <a:pt x="137" y="208"/>
                  <a:pt x="141" y="213"/>
                  <a:pt x="146" y="216"/>
                </a:cubicBezTo>
                <a:cubicBezTo>
                  <a:pt x="146" y="224"/>
                  <a:pt x="146" y="224"/>
                  <a:pt x="146" y="224"/>
                </a:cubicBezTo>
                <a:cubicBezTo>
                  <a:pt x="141" y="227"/>
                  <a:pt x="137" y="233"/>
                  <a:pt x="137" y="239"/>
                </a:cubicBezTo>
                <a:cubicBezTo>
                  <a:pt x="137" y="245"/>
                  <a:pt x="141" y="251"/>
                  <a:pt x="146" y="254"/>
                </a:cubicBezTo>
                <a:cubicBezTo>
                  <a:pt x="146" y="261"/>
                  <a:pt x="146" y="261"/>
                  <a:pt x="146" y="261"/>
                </a:cubicBezTo>
                <a:cubicBezTo>
                  <a:pt x="142" y="264"/>
                  <a:pt x="139" y="270"/>
                  <a:pt x="139" y="276"/>
                </a:cubicBezTo>
                <a:cubicBezTo>
                  <a:pt x="139" y="282"/>
                  <a:pt x="142" y="287"/>
                  <a:pt x="146" y="291"/>
                </a:cubicBezTo>
                <a:cubicBezTo>
                  <a:pt x="146" y="324"/>
                  <a:pt x="146" y="324"/>
                  <a:pt x="146" y="324"/>
                </a:cubicBezTo>
                <a:cubicBezTo>
                  <a:pt x="146" y="338"/>
                  <a:pt x="156" y="349"/>
                  <a:pt x="167" y="349"/>
                </a:cubicBezTo>
                <a:cubicBezTo>
                  <a:pt x="178" y="349"/>
                  <a:pt x="187" y="338"/>
                  <a:pt x="187" y="324"/>
                </a:cubicBezTo>
                <a:cubicBezTo>
                  <a:pt x="187" y="294"/>
                  <a:pt x="187" y="294"/>
                  <a:pt x="187" y="294"/>
                </a:cubicBezTo>
                <a:cubicBezTo>
                  <a:pt x="207" y="294"/>
                  <a:pt x="207" y="294"/>
                  <a:pt x="207" y="294"/>
                </a:cubicBezTo>
                <a:cubicBezTo>
                  <a:pt x="217" y="294"/>
                  <a:pt x="226" y="286"/>
                  <a:pt x="226" y="276"/>
                </a:cubicBezTo>
                <a:cubicBezTo>
                  <a:pt x="226" y="266"/>
                  <a:pt x="217" y="257"/>
                  <a:pt x="207" y="257"/>
                </a:cubicBezTo>
                <a:cubicBezTo>
                  <a:pt x="187" y="257"/>
                  <a:pt x="187" y="257"/>
                  <a:pt x="187" y="257"/>
                </a:cubicBezTo>
                <a:cubicBezTo>
                  <a:pt x="187" y="257"/>
                  <a:pt x="187" y="257"/>
                  <a:pt x="187" y="257"/>
                </a:cubicBezTo>
                <a:cubicBezTo>
                  <a:pt x="217" y="257"/>
                  <a:pt x="217" y="257"/>
                  <a:pt x="217" y="257"/>
                </a:cubicBezTo>
                <a:cubicBezTo>
                  <a:pt x="229" y="257"/>
                  <a:pt x="239" y="249"/>
                  <a:pt x="239" y="239"/>
                </a:cubicBezTo>
                <a:cubicBezTo>
                  <a:pt x="239" y="229"/>
                  <a:pt x="229" y="221"/>
                  <a:pt x="217" y="221"/>
                </a:cubicBezTo>
                <a:cubicBezTo>
                  <a:pt x="187" y="221"/>
                  <a:pt x="187" y="221"/>
                  <a:pt x="187" y="221"/>
                </a:cubicBezTo>
                <a:cubicBezTo>
                  <a:pt x="187" y="221"/>
                  <a:pt x="187" y="221"/>
                  <a:pt x="187" y="221"/>
                </a:cubicBezTo>
                <a:lnTo>
                  <a:pt x="230" y="221"/>
                </a:lnTo>
                <a:close/>
              </a:path>
            </a:pathLst>
          </a:custGeom>
          <a:solidFill>
            <a:srgbClr val="484848"/>
          </a:solidFill>
          <a:ln>
            <a:noFill/>
          </a:ln>
        </p:spPr>
        <p:txBody>
          <a:bodyPr vert="horz" wrap="square" lIns="0" tIns="41153" rIns="82305" bIns="41153" numCol="1" anchor="t" anchorCtr="0" compatLnSpc="1">
            <a:prstTxWarp prst="textNoShape">
              <a:avLst/>
            </a:prstTxWarp>
          </a:bodyPr>
          <a:lstStyle/>
          <a:p>
            <a:pPr algn="ctr" defTabSz="914400"/>
            <a:endParaRPr lang="en-US" sz="140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latin typeface="Calibri" panose="020F0502020204030204"/>
            </a:endParaRPr>
          </a:p>
        </p:txBody>
      </p:sp>
      <p:pic>
        <p:nvPicPr>
          <p:cNvPr id="39" name="Picture 34">
            <a:extLst>
              <a:ext uri="{FF2B5EF4-FFF2-40B4-BE49-F238E27FC236}">
                <a16:creationId xmlns:a16="http://schemas.microsoft.com/office/drawing/2014/main" id="{7871E2B2-300F-4FC3-AE3E-E07467EC8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duotone>
              <a:prstClr val="black"/>
              <a:srgbClr val="A5A5A5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black">
          <a:xfrm>
            <a:off x="5214235" y="6203588"/>
            <a:ext cx="457200" cy="459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2" descr="Vision">
            <a:extLst>
              <a:ext uri="{FF2B5EF4-FFF2-40B4-BE49-F238E27FC236}">
                <a16:creationId xmlns:a16="http://schemas.microsoft.com/office/drawing/2014/main" id="{84A8FE9C-1A66-485E-82A5-76766AC29C8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duotone>
              <a:prstClr val="black"/>
              <a:srgbClr val="A5A5A5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4924" y="3090668"/>
            <a:ext cx="457200" cy="457200"/>
          </a:xfrm>
          <a:prstGeom prst="rect">
            <a:avLst/>
          </a:prstGeom>
        </p:spPr>
      </p:pic>
      <p:pic>
        <p:nvPicPr>
          <p:cNvPr id="44" name="Picture 43" descr="Hearing">
            <a:extLst>
              <a:ext uri="{FF2B5EF4-FFF2-40B4-BE49-F238E27FC236}">
                <a16:creationId xmlns:a16="http://schemas.microsoft.com/office/drawing/2014/main" id="{F471BD63-3F0C-46FA-A7AC-019E96187CE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duotone>
              <a:prstClr val="black"/>
              <a:srgbClr val="A5A5A5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60008" y="3090668"/>
            <a:ext cx="457200" cy="457200"/>
          </a:xfrm>
          <a:prstGeom prst="rect">
            <a:avLst/>
          </a:prstGeom>
        </p:spPr>
      </p:pic>
      <p:pic>
        <p:nvPicPr>
          <p:cNvPr id="45" name="Picture 44" descr="Cognitive">
            <a:extLst>
              <a:ext uri="{FF2B5EF4-FFF2-40B4-BE49-F238E27FC236}">
                <a16:creationId xmlns:a16="http://schemas.microsoft.com/office/drawing/2014/main" id="{70BD10CA-54F2-4DB7-82D1-CF166B82AA3F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duotone>
              <a:prstClr val="black"/>
              <a:srgbClr val="A5A5A5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8314" y="3090668"/>
            <a:ext cx="457200" cy="474064"/>
          </a:xfrm>
          <a:prstGeom prst="rect">
            <a:avLst/>
          </a:prstGeom>
        </p:spPr>
      </p:pic>
      <p:pic>
        <p:nvPicPr>
          <p:cNvPr id="46" name="Picture 45" descr="Speech">
            <a:extLst>
              <a:ext uri="{FF2B5EF4-FFF2-40B4-BE49-F238E27FC236}">
                <a16:creationId xmlns:a16="http://schemas.microsoft.com/office/drawing/2014/main" id="{FDB2A74D-DDFA-4D9A-8421-EA02E47BA319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duotone>
              <a:prstClr val="black"/>
              <a:srgbClr val="A5A5A5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6619" y="3090668"/>
            <a:ext cx="457200" cy="457200"/>
          </a:xfrm>
          <a:prstGeom prst="rect">
            <a:avLst/>
          </a:prstGeom>
        </p:spPr>
      </p:pic>
      <p:pic>
        <p:nvPicPr>
          <p:cNvPr id="47" name="Picture 46" descr="Mobility">
            <a:extLst>
              <a:ext uri="{FF2B5EF4-FFF2-40B4-BE49-F238E27FC236}">
                <a16:creationId xmlns:a16="http://schemas.microsoft.com/office/drawing/2014/main" id="{931E3E6C-5F20-4E93-B57D-72EC4D2EBF53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duotone>
              <a:prstClr val="black"/>
              <a:srgbClr val="A5A5A5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3229" y="3090668"/>
            <a:ext cx="457200" cy="457200"/>
          </a:xfrm>
          <a:prstGeom prst="rect">
            <a:avLst/>
          </a:prstGeom>
        </p:spPr>
      </p:pic>
      <p:pic>
        <p:nvPicPr>
          <p:cNvPr id="48" name="Picture 47" descr="Neural">
            <a:extLst>
              <a:ext uri="{FF2B5EF4-FFF2-40B4-BE49-F238E27FC236}">
                <a16:creationId xmlns:a16="http://schemas.microsoft.com/office/drawing/2014/main" id="{C8BE81B1-07C2-47BE-917B-CC2E2B0732B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>
            <a:duotone>
              <a:prstClr val="black"/>
              <a:srgbClr val="A5A5A5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"/>
          <a:stretch/>
        </p:blipFill>
        <p:spPr>
          <a:xfrm>
            <a:off x="9151534" y="3090668"/>
            <a:ext cx="457200" cy="455546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8363166D-B3F3-4F1C-9723-D1C78CABC2DB}"/>
              </a:ext>
            </a:extLst>
          </p:cNvPr>
          <p:cNvSpPr/>
          <p:nvPr userDrawn="1"/>
        </p:nvSpPr>
        <p:spPr>
          <a:xfrm>
            <a:off x="3047808" y="1795080"/>
            <a:ext cx="2770317" cy="390385"/>
          </a:xfrm>
          <a:prstGeom prst="rect">
            <a:avLst/>
          </a:prstGeom>
          <a:solidFill>
            <a:srgbClr val="4472C4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pPr algn="ctr" defTabSz="914400">
              <a:defRPr/>
            </a:pPr>
            <a:endParaRPr lang="en-US" sz="1400" b="1" kern="0" cap="all">
              <a:solidFill>
                <a:prstClr val="white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30349C0A-D0C5-406C-9478-8D3EF1A5551B}"/>
              </a:ext>
            </a:extLst>
          </p:cNvPr>
          <p:cNvSpPr/>
          <p:nvPr userDrawn="1"/>
        </p:nvSpPr>
        <p:spPr>
          <a:xfrm>
            <a:off x="6089516" y="1795080"/>
            <a:ext cx="2770317" cy="390385"/>
          </a:xfrm>
          <a:prstGeom prst="rect">
            <a:avLst/>
          </a:prstGeom>
          <a:solidFill>
            <a:srgbClr val="4472C4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0" cap="all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F9F5EA93-A434-433D-B607-4BD385E08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983437" y="4277896"/>
            <a:ext cx="9132431" cy="0"/>
          </a:xfrm>
          <a:prstGeom prst="line">
            <a:avLst/>
          </a:prstGeom>
          <a:noFill/>
          <a:ln w="25400" cap="rnd" cmpd="sng" algn="ctr">
            <a:solidFill>
              <a:sysClr val="window" lastClr="FFFFFF"/>
            </a:solidFill>
            <a:prstDash val="lgDash"/>
            <a:miter lim="800000"/>
          </a:ln>
          <a:effectLst/>
        </p:spPr>
      </p:cxnSp>
      <p:sp>
        <p:nvSpPr>
          <p:cNvPr id="54" name="Oval 53">
            <a:extLst>
              <a:ext uri="{FF2B5EF4-FFF2-40B4-BE49-F238E27FC236}">
                <a16:creationId xmlns:a16="http://schemas.microsoft.com/office/drawing/2014/main" id="{311C1647-6D43-4248-AEEB-0CD035FE373C}"/>
              </a:ext>
            </a:extLst>
          </p:cNvPr>
          <p:cNvSpPr/>
          <p:nvPr userDrawn="1"/>
        </p:nvSpPr>
        <p:spPr>
          <a:xfrm>
            <a:off x="2942172" y="1672683"/>
            <a:ext cx="300239" cy="300239"/>
          </a:xfrm>
          <a:prstGeom prst="ellipse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854E6AD8-52E2-4450-B8D2-C3D1DCED7C80}"/>
              </a:ext>
            </a:extLst>
          </p:cNvPr>
          <p:cNvSpPr/>
          <p:nvPr userDrawn="1"/>
        </p:nvSpPr>
        <p:spPr>
          <a:xfrm>
            <a:off x="5970598" y="1662290"/>
            <a:ext cx="300239" cy="300239"/>
          </a:xfrm>
          <a:prstGeom prst="ellipse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D0B09F40-7DB8-4BD2-B590-1A44DF266F0D}"/>
              </a:ext>
            </a:extLst>
          </p:cNvPr>
          <p:cNvSpPr/>
          <p:nvPr userDrawn="1"/>
        </p:nvSpPr>
        <p:spPr>
          <a:xfrm>
            <a:off x="9218183" y="2166365"/>
            <a:ext cx="2849345" cy="831941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5B4CB9D9-B52B-4F77-96A0-2983A1608755}"/>
              </a:ext>
            </a:extLst>
          </p:cNvPr>
          <p:cNvSpPr/>
          <p:nvPr userDrawn="1"/>
        </p:nvSpPr>
        <p:spPr>
          <a:xfrm>
            <a:off x="9216964" y="1767336"/>
            <a:ext cx="2850564" cy="390385"/>
          </a:xfrm>
          <a:prstGeom prst="rect">
            <a:avLst/>
          </a:prstGeom>
          <a:solidFill>
            <a:srgbClr val="4472C4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pPr algn="ctr" defTabSz="914400">
              <a:defRPr/>
            </a:pPr>
            <a:endParaRPr lang="en-US" sz="1400" b="1" kern="0" cap="all">
              <a:solidFill>
                <a:prstClr val="white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7236C239-3E7A-468C-A18D-3A4301AE0EED}"/>
              </a:ext>
            </a:extLst>
          </p:cNvPr>
          <p:cNvSpPr/>
          <p:nvPr userDrawn="1"/>
        </p:nvSpPr>
        <p:spPr>
          <a:xfrm>
            <a:off x="9133675" y="1685545"/>
            <a:ext cx="300239" cy="300239"/>
          </a:xfrm>
          <a:prstGeom prst="ellipse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336699371"/>
      </p:ext>
    </p:extLst>
  </p:cSld>
  <p:clrMapOvr>
    <a:masterClrMapping/>
  </p:clrMapOvr>
  <p:transition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Title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0" hasCustomPrompt="1"/>
          </p:nvPr>
        </p:nvSpPr>
        <p:spPr>
          <a:xfrm>
            <a:off x="269240" y="2084172"/>
            <a:ext cx="11650410" cy="1158793"/>
          </a:xfrm>
        </p:spPr>
        <p:txBody>
          <a:bodyPr/>
          <a:lstStyle>
            <a:lvl1pPr marL="0" indent="0">
              <a:buNone/>
              <a:defRPr sz="7058" baseline="0">
                <a:gradFill>
                  <a:gsLst>
                    <a:gs pos="1250">
                      <a:schemeClr val="tx1"/>
                    </a:gs>
                    <a:gs pos="100000">
                      <a:schemeClr val="tx1"/>
                    </a:gs>
                  </a:gsLst>
                  <a:lin ang="5400000" scaled="0"/>
                </a:gradFill>
              </a:defRPr>
            </a:lvl1pPr>
            <a:lvl2pPr marL="336145" indent="0">
              <a:buNone/>
              <a:defRPr/>
            </a:lvl2pPr>
            <a:lvl3pPr marL="560241" indent="0">
              <a:buNone/>
              <a:defRPr/>
            </a:lvl3pPr>
            <a:lvl4pPr marL="784338" indent="0">
              <a:buNone/>
              <a:defRPr/>
            </a:lvl4pPr>
            <a:lvl5pPr marL="1008435" indent="0">
              <a:buNone/>
              <a:defRPr/>
            </a:lvl5pPr>
          </a:lstStyle>
          <a:p>
            <a:pPr lvl="0"/>
            <a:r>
              <a:rPr lang="en-US"/>
              <a:t>Section 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D218CB-C190-4AEB-B16A-E68D4D363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03924258"/>
      </p:ext>
    </p:extLst>
  </p:cSld>
  <p:clrMapOvr>
    <a:masterClrMapping/>
  </p:clrMapOvr>
  <p:transition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-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8000" y="528000"/>
            <a:ext cx="11074400" cy="443198"/>
          </a:xfrm>
          <a:prstGeom prst="rect">
            <a:avLst/>
          </a:prstGeom>
        </p:spPr>
        <p:txBody>
          <a:bodyPr lIns="0"/>
          <a:lstStyle>
            <a:lvl1pPr>
              <a:lnSpc>
                <a:spcPct val="80000"/>
              </a:lnSpc>
              <a:defRPr b="0" i="0">
                <a:solidFill>
                  <a:schemeClr val="accent2"/>
                </a:solidFill>
                <a:latin typeface="Segoe UI Semilight" charset="0"/>
                <a:ea typeface="Segoe UI Semilight" charset="0"/>
                <a:cs typeface="Segoe UI Semilight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21993872"/>
      </p:ext>
    </p:extLst>
  </p:cSld>
  <p:clrMapOvr>
    <a:masterClrMapping/>
  </p:clrMapOvr>
  <p:transition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C25F1-B0F0-4A53-A4A3-237320C73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3C21CD-C154-49D9-99A3-545CA1BD9C7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409700" y="2533650"/>
            <a:ext cx="8248650" cy="794064"/>
          </a:xfrm>
        </p:spPr>
        <p:txBody>
          <a:bodyPr/>
          <a:lstStyle>
            <a:lvl1pPr marL="0" indent="0" algn="ctr">
              <a:buNone/>
              <a:defRPr sz="4400"/>
            </a:lvl1pPr>
          </a:lstStyle>
          <a:p>
            <a:pPr lvl="0"/>
            <a:r>
              <a:rPr lang="en-US"/>
              <a:t>Edit Master text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C5510C7-2ACA-40ED-BEC0-BE055E1C53D6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895350" y="5581650"/>
            <a:ext cx="7924800" cy="7277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9C118B-823A-45B3-A387-3231C70DD38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3505200" y="3790950"/>
            <a:ext cx="4895850" cy="7277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</a:t>
            </a:r>
          </a:p>
        </p:txBody>
      </p:sp>
    </p:spTree>
    <p:extLst>
      <p:ext uri="{BB962C8B-B14F-4D97-AF65-F5344CB8AC3E}">
        <p14:creationId xmlns:p14="http://schemas.microsoft.com/office/powerpoint/2010/main" val="1099682614"/>
      </p:ext>
    </p:extLst>
  </p:cSld>
  <p:clrMapOvr>
    <a:masterClrMapping/>
  </p:clrMapOvr>
  <p:transition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quare Right Photo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69240" y="2686648"/>
            <a:ext cx="4795873" cy="1484704"/>
          </a:xfrm>
        </p:spPr>
        <p:txBody>
          <a:bodyPr wrap="square" anchor="ctr">
            <a:spAutoFit/>
          </a:bodyPr>
          <a:lstStyle>
            <a:lvl1pPr>
              <a:defRPr sz="4705" baseline="0">
                <a:gradFill>
                  <a:gsLst>
                    <a:gs pos="1250">
                      <a:schemeClr val="tx1"/>
                    </a:gs>
                    <a:gs pos="100000">
                      <a:schemeClr val="tx1"/>
                    </a:gs>
                  </a:gsLst>
                  <a:lin ang="5400000" scaled="0"/>
                </a:gradFill>
              </a:defRPr>
            </a:lvl1pPr>
          </a:lstStyle>
          <a:p>
            <a:r>
              <a:rPr lang="en-US"/>
              <a:t>Square photo layout</a:t>
            </a:r>
          </a:p>
        </p:txBody>
      </p:sp>
      <p:sp>
        <p:nvSpPr>
          <p:cNvPr id="6" name="Picture Placeholder 4"/>
          <p:cNvSpPr>
            <a:spLocks noGrp="1" noChangeAspect="1"/>
          </p:cNvSpPr>
          <p:nvPr>
            <p:ph type="pic" sz="quarter" idx="10"/>
          </p:nvPr>
        </p:nvSpPr>
        <p:spPr bwMode="ltGray">
          <a:xfrm>
            <a:off x="5334350" y="0"/>
            <a:ext cx="6857650" cy="68561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1568" b="1" cap="none" baseline="0">
                <a:gradFill>
                  <a:gsLst>
                    <a:gs pos="0">
                      <a:srgbClr val="FFFFFF"/>
                    </a:gs>
                    <a:gs pos="27000">
                      <a:srgbClr val="FFFFFF"/>
                    </a:gs>
                  </a:gsLst>
                  <a:lin ang="5400000" scaled="0"/>
                </a:gradFill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31825656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1" pos="3427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EA9E7-470C-479D-92E6-1E74E0A37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F97C61-1A0E-4174-9B8F-68969E09043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0364" y="4330700"/>
            <a:ext cx="4019550" cy="43088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Edit Master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FCD8EF-BEBC-4E1B-BAAE-2C98507BA09B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4643438" y="4330700"/>
            <a:ext cx="2647950" cy="43088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Edit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67BD8A1-8B86-4D8F-8F2F-164BCDAD6B6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700963" y="4330700"/>
            <a:ext cx="3897312" cy="43088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Edit Master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76A175E-35D4-4C84-BF2C-D6229A04E38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167063" y="2220913"/>
            <a:ext cx="7315200" cy="43088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Edit Master text</a:t>
            </a:r>
          </a:p>
        </p:txBody>
      </p:sp>
    </p:spTree>
    <p:extLst>
      <p:ext uri="{BB962C8B-B14F-4D97-AF65-F5344CB8AC3E}">
        <p14:creationId xmlns:p14="http://schemas.microsoft.com/office/powerpoint/2010/main" val="3885317710"/>
      </p:ext>
    </p:extLst>
  </p:cSld>
  <p:clrMapOvr>
    <a:masterClrMapping/>
  </p:clrMapOvr>
  <p:transition>
    <p:fad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B1A570A-3DF6-4E73-936C-B8EFE6BE0A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" b="274"/>
          <a:stretch/>
        </p:blipFill>
        <p:spPr>
          <a:xfrm>
            <a:off x="0" y="860"/>
            <a:ext cx="12188944" cy="685628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951D116-D62F-4654-B645-CAA42BD9589F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5F3211-D2D8-4D1C-A479-5841F4A39C0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  <p:pic>
        <p:nvPicPr>
          <p:cNvPr id="7" name="MS logo gray - EMF" descr="Microsoft logo, gray text version">
            <a:extLst>
              <a:ext uri="{FF2B5EF4-FFF2-40B4-BE49-F238E27FC236}">
                <a16:creationId xmlns:a16="http://schemas.microsoft.com/office/drawing/2014/main" id="{3D740DC2-0389-4549-8BD2-C450AEDDC88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5346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Amsterda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F1DFFB8F-CE2F-4AB3-8CD0-C1655DA231E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43500" y="0"/>
            <a:ext cx="7048500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95843E0-3986-4503-9A6F-B40F4C2CB91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AD14322-0427-4F0E-8DED-539BC2C49B74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Amsterdam, Netherlands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5E5BC-C576-4934-9BED-2F5877877267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4" name="MS logo gray - EMF" descr="Microsoft logo, gray text version">
            <a:extLst>
              <a:ext uri="{FF2B5EF4-FFF2-40B4-BE49-F238E27FC236}">
                <a16:creationId xmlns:a16="http://schemas.microsoft.com/office/drawing/2014/main" id="{0B8BAE41-74AD-4F4F-BD6A-0DA6215CF416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8AEF572-B74F-4253-BD1D-421B05060AF6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986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Berli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D878597-A66F-48B7-9B78-2A8098E557F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C08A3E6-1192-4FA6-BE7A-2A81F1A956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283F70D-3D3D-403B-80FD-64AD0004A71E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Berlin, Germany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72826B7-67AC-47E3-9D9F-C5358000A7F1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9" name="MS logo gray - EMF" descr="Microsoft logo, gray text version">
            <a:extLst>
              <a:ext uri="{FF2B5EF4-FFF2-40B4-BE49-F238E27FC236}">
                <a16:creationId xmlns:a16="http://schemas.microsoft.com/office/drawing/2014/main" id="{5F31B66D-EF8E-4D55-85D7-9FF1F04C571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2F7110F-F8B9-4D17-90A9-2D4C46C59244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9258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Duba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01F6481-841B-4D81-8C52-4FFBA0F6A46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2D98E67-FA3A-408B-840F-F44D3D46F13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8CDB1D3-869B-4462-B109-CDDE37C96769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Dubai, United Arab Emirates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AAC85F-8E48-4183-B683-3FEFCE3F141E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B2FEF158-3275-4FB2-8C48-B0096BFEDD0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A544521-70C2-4147-9F35-5CF4C74B2E2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5908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Hong Kong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BB37EB0-3E44-4294-88FB-CDAB5D37ABC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1D65F6-79E5-40B8-823B-2D765E02901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37BD4BD-096B-42D4-BCCC-34DD12190EA7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Hong Kong, China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5E1281-CD8F-4E29-A202-6B893C2CB5BA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8C18388B-3088-40E8-ABB1-C045F8B4C2F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192DD28-CC21-4BDF-9992-2F2F6C514B87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168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Johannesburg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83D1353-C378-4EB9-86AA-27082DCB7C3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B934657-DE70-4DD3-A561-5E69B9CDEEF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4A5C11B-A688-4A85-AD8E-924D9ABB2113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Johannesburg, South Africa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20F1AE-B4AD-4CA1-9E5C-0EE38A4EA2A6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A9DED20B-F03D-4F38-8470-5775DF78D61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5FED5F8-DF83-4D2E-9192-81D462E7ABE8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1577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Lond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061230B-5238-4A52-A85A-8767C4E9EDF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9A18902-BF59-4479-A537-66FD1E35DF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185FA9F-28EA-426A-818A-41EFF4195844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London, England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F1D7A-3374-48EF-8521-9E6666DCE2DA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635907B1-6FE9-48EB-BB73-30EEA8608C4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B9A3ED0-664E-48A5-8F62-D85C153B7C8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7513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Mexico Cit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CAAC206-0445-4EDF-BDD9-EDE7806E884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0324E78-9E7B-4F5A-BB26-F9F2C28741C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A69C56B-55C7-47C1-895B-831CB28D85F6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Mexico City, Mexico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B1343A7-AC17-45FD-A391-6F45766667FC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1FCA9EAB-6A53-4FB0-BA89-615D83D0592F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E13C3EF-2C9C-430B-A39C-5925A8CBE21A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5740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Mila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45F18C4-D875-4888-9D49-9BF2F9BF629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ED35D14-6F97-4F68-8A45-18D88B5FE4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57F6F04-76A7-4674-B48C-86896E9D24AE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Milan, Italy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1CC482-7D54-4142-B7D5-F91D12D5B04E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3F86CAB5-0BF5-4F08-B9D7-636182E4EAC2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D588729-EF46-4B53-BF14-910CED0D1E41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2970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Mumba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75B27BE-ECE9-4194-B764-AB074B9C1B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6EB4BF7-FF7A-4E04-B281-38408891E22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0FC5A2C-FF29-4A51-982C-87C262D6E54A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Mumbai, India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902561-1E26-467D-AF4A-94BCDB9ABD1D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2306D267-4F72-4F3B-B356-CC0F0A0C7FB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EA9C6A6-1822-431B-BE3E-E43944D5D33D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6797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Sao Paulo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5960B1E-2ECE-4161-826E-E07FFB783B5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3AE8C90-DC2B-426E-B93C-971B3D08339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AB75210-51C5-4C97-A3CA-435A280AC380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Sao Paulo, Brazil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A1FA8B-8B2A-48A5-BAF9-B74C45265278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D3B14A65-8E86-4BE1-B02F-A474CDD1913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99DAD08-F0EB-40DB-8536-F3354797AE2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9444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Seoul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CD0730D-9B43-46AB-B403-5767B2053AC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BC455F-AE9F-4DED-A8EE-69B13DB71B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05F37A3-2C0A-4E24-B498-0B0025EA40AB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Seoul, South Korea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A191C2-2374-443D-A3FC-6C20A564B16C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D298C88D-B434-4F30-A464-80843226E2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E775C6A-4341-4F3A-97A2-AA16034244E4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2633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Singapo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94CA139-FA58-4871-B272-49F8EFF504E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9F23DB-AAD4-449D-9675-60445AB5175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6EF42A8-C606-4AF1-B1E3-D9294FD35A48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Singapore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197CCE-1994-41C6-99DD-1D6A52A008B7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7F2B52D3-1C1C-42B4-ADE6-42130D75F81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9BCB4B-830D-4441-8147-010A963DE92A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0863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Stockhol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441C468-E45A-4CEB-B1A0-6BEB92654B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578AE56-6226-4BCB-B2C1-5493F448AB5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DD8F20A-4E9C-481E-A2D5-0EE0534452F7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Stockholm, Sweden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FA3ACD1-62F6-4806-B196-5D05AFB41B18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73D31351-A4A5-4199-B673-E250BE108A28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9A90E6B-5E11-4841-8456-EFA0C5A4EB6E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1725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Sydne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3DC6CE-A6D7-4134-BECB-AD7626BF766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E58F923-04A8-4BE0-A402-DE2CD91900B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C143BBF-1343-4E56-B3AE-8103B2DBE2FE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Sydney, Australia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E45A8D5-A8E8-4223-A436-AE9CFBCF9EBF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F183D2F8-29D5-4DCA-9873-FABB961A8CB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F16D1E3-6FE3-42AC-8A63-B0139AF3FDC0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5866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Tel Aviv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704AACE-461C-46C6-98CC-EB9A5FE54B0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505D1EB-C608-4F6E-AE86-119CE3299E6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D1C4FA0-023E-47CF-9A24-495F76997179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Tel Aviv, Israel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C65E7-354A-4B8A-BD6C-0864C3660482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062F4A97-026C-4383-987F-B6AE4F4B1C1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F387A44-62FC-44F7-A2FF-D0346A71401A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5714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Toronto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17FA061-FC66-4293-AF90-9EA2AD87F3B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897DAB4-C62C-4149-B386-17967FF5CDB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8A89DF7-D70D-4622-8BE9-A87BE88C8BC4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Toronto, Ontario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7F00C3-0957-4E3D-B61E-91351B6993D2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7B385A99-6BD0-4B2A-BC14-F92E6057F80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B4ED867-EF51-4C7D-B9F1-C8021D48E0A5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7172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Walk-in - Washington, D.C.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F1E02D8-5C05-4272-BA0F-0E2969F9F77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15114C7-A798-4283-B2BD-86B1FBC29D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" b="262"/>
          <a:stretch/>
        </p:blipFill>
        <p:spPr>
          <a:xfrm>
            <a:off x="0" y="0"/>
            <a:ext cx="12188944" cy="685628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B9DD061-9157-4B32-9768-A4D98D9A3478}"/>
              </a:ext>
            </a:extLst>
          </p:cNvPr>
          <p:cNvSpPr/>
          <p:nvPr userDrawn="1"/>
        </p:nvSpPr>
        <p:spPr bwMode="black">
          <a:xfrm>
            <a:off x="558800" y="4833843"/>
            <a:ext cx="315685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1802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Washington, D.C.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A4F335-92D1-4876-86A9-AAFD122FFE77}"/>
              </a:ext>
            </a:extLst>
          </p:cNvPr>
          <p:cNvSpPr/>
          <p:nvPr userDrawn="1"/>
        </p:nvSpPr>
        <p:spPr bwMode="black">
          <a:xfrm>
            <a:off x="558800" y="3876645"/>
            <a:ext cx="417195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0" marR="0" lvl="0" indent="0" algn="l" defTabSz="932742" rtl="0" eaLnBrk="1" fontAlgn="auto" latinLnBrk="0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normalizeH="0" baseline="0" noProof="0" dirty="0">
                <a:ln w="3175">
                  <a:noFill/>
                </a:ln>
                <a:gradFill>
                  <a:gsLst>
                    <a:gs pos="5405">
                      <a:srgbClr val="282828"/>
                    </a:gs>
                    <a:gs pos="16216">
                      <a:srgbClr val="282828"/>
                    </a:gs>
                  </a:gsLst>
                  <a:lin ang="5400000" scaled="1"/>
                </a:gradFill>
                <a:effectLst/>
                <a:uLnTx/>
                <a:uFillTx/>
                <a:latin typeface="Segoe UI Semibold"/>
                <a:ea typeface="+mn-ea"/>
                <a:cs typeface="Segoe UI" pitchFamily="34" charset="0"/>
              </a:rPr>
              <a:t>Learn. Explore. Connect.</a:t>
            </a:r>
          </a:p>
        </p:txBody>
      </p:sp>
      <p:pic>
        <p:nvPicPr>
          <p:cNvPr id="15" name="MS logo gray - EMF" descr="Microsoft logo, gray text version">
            <a:extLst>
              <a:ext uri="{FF2B5EF4-FFF2-40B4-BE49-F238E27FC236}">
                <a16:creationId xmlns:a16="http://schemas.microsoft.com/office/drawing/2014/main" id="{918229C5-83C2-403B-A8B7-835F42E3546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2FD2D65-9FA4-49C7-911D-A1E812B95C96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89" y="2292759"/>
            <a:ext cx="4170171" cy="115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9159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2" orient="horz" pos="2496">
          <p15:clr>
            <a:srgbClr val="5ACBF0"/>
          </p15:clr>
        </p15:guide>
        <p15:guide id="3" pos="3355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orient="horz" pos="2229">
          <p15:clr>
            <a:srgbClr val="5ACBF0"/>
          </p15:clr>
        </p15:guide>
        <p15:guide id="7" pos="2996">
          <p15:clr>
            <a:srgbClr val="5ACBF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E1750CB-9CBA-45C3-BA45-EB468097CBA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" b="274"/>
          <a:stretch/>
        </p:blipFill>
        <p:spPr>
          <a:xfrm>
            <a:off x="0" y="860"/>
            <a:ext cx="12188944" cy="6856281"/>
          </a:xfrm>
          <a:prstGeom prst="rect">
            <a:avLst/>
          </a:prstGeom>
        </p:spPr>
      </p:pic>
      <p:pic>
        <p:nvPicPr>
          <p:cNvPr id="8" name="MS logo gray - EMF" descr="Microsoft logo, gray text version">
            <a:extLst>
              <a:ext uri="{FF2B5EF4-FFF2-40B4-BE49-F238E27FC236}">
                <a16:creationId xmlns:a16="http://schemas.microsoft.com/office/drawing/2014/main" id="{CE330B21-D2B9-4344-9D50-39EA0699913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  <p:sp>
        <p:nvSpPr>
          <p:cNvPr id="9" name="Title 1"/>
          <p:cNvSpPr>
            <a:spLocks noGrp="1"/>
          </p:cNvSpPr>
          <p:nvPr>
            <p:ph type="title" hasCustomPrompt="1"/>
          </p:nvPr>
        </p:nvSpPr>
        <p:spPr bwMode="black">
          <a:xfrm>
            <a:off x="584200" y="2979778"/>
            <a:ext cx="7589520" cy="553998"/>
          </a:xfrm>
          <a:noFill/>
        </p:spPr>
        <p:txBody>
          <a:bodyPr wrap="square" lIns="0" tIns="0" rIns="0" bIns="0" anchor="b" anchorCtr="0">
            <a:spAutoFit/>
          </a:bodyPr>
          <a:lstStyle>
            <a:lvl1pPr>
              <a:defRPr sz="3600" spc="-50" baseline="0">
                <a:gradFill>
                  <a:gsLst>
                    <a:gs pos="62564">
                      <a:schemeClr val="tx1"/>
                    </a:gs>
                    <a:gs pos="55000">
                      <a:schemeClr val="tx1"/>
                    </a:gs>
                  </a:gsLst>
                  <a:lin ang="5400000" scaled="0"/>
                </a:gradFill>
                <a:latin typeface="+mj-lt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Event name or presentation title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 bwMode="black">
          <a:xfrm>
            <a:off x="584200" y="3962400"/>
            <a:ext cx="7589520" cy="307777"/>
          </a:xfrm>
          <a:noFill/>
        </p:spPr>
        <p:txBody>
          <a:bodyPr wrap="square" lIns="0" tIns="0" rIns="0" bIns="0">
            <a:spAutoFit/>
          </a:bodyPr>
          <a:lstStyle>
            <a:lvl1pPr marL="0" indent="0">
              <a:spcBef>
                <a:spcPts val="0"/>
              </a:spcBef>
              <a:buNone/>
              <a:defRPr sz="2000" spc="0" baseline="0">
                <a:gradFill>
                  <a:gsLst>
                    <a:gs pos="91000">
                      <a:schemeClr val="tx1"/>
                    </a:gs>
                    <a:gs pos="0">
                      <a:schemeClr val="tx1"/>
                    </a:gs>
                  </a:gsLst>
                  <a:lin ang="5400000" scaled="0"/>
                </a:gradFill>
                <a:latin typeface="+mn-lt"/>
                <a:cs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Speaker name or subtitle text</a:t>
            </a:r>
          </a:p>
        </p:txBody>
      </p:sp>
    </p:spTree>
    <p:extLst>
      <p:ext uri="{BB962C8B-B14F-4D97-AF65-F5344CB8AC3E}">
        <p14:creationId xmlns:p14="http://schemas.microsoft.com/office/powerpoint/2010/main" val="22549749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228">
          <p15:clr>
            <a:srgbClr val="5ACBF0"/>
          </p15:clr>
        </p15:guide>
        <p15:guide id="2" orient="horz" pos="2496">
          <p15:clr>
            <a:srgbClr val="5ACBF0"/>
          </p15:clr>
        </p15:guide>
        <p15:guide id="3" pos="6132">
          <p15:clr>
            <a:srgbClr val="5ACBF0"/>
          </p15:clr>
        </p15:guide>
        <p15:guide id="4" orient="horz" pos="2160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&amp; Non-bullet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4B655BA-10A4-4A57-89DB-CFFBE1CA1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586390" y="1434370"/>
            <a:ext cx="11018520" cy="2308324"/>
          </a:xfrm>
        </p:spPr>
        <p:txBody>
          <a:bodyPr wrap="square">
            <a:spAutoFit/>
          </a:bodyPr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8430826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905">
          <p15:clr>
            <a:srgbClr val="5ACBF0"/>
          </p15:clr>
        </p15:guide>
        <p15:guide id="4" orient="horz" pos="1272">
          <p15:clr>
            <a:srgbClr val="5ACBF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CFEFD-88E5-4869-B5C3-1611B0B50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84200" y="1435497"/>
            <a:ext cx="11018520" cy="230832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520033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2" orient="horz" pos="1272">
          <p15:clr>
            <a:srgbClr val="5ACBF0"/>
          </p15:clr>
        </p15:guide>
        <p15:guide id="3" orient="horz" pos="288">
          <p15:clr>
            <a:srgbClr val="5ACBF0"/>
          </p15:clr>
        </p15:guide>
        <p15:guide id="5" orient="horz" pos="904">
          <p15:clr>
            <a:srgbClr val="5ACBF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Non-bullet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6633-3E8D-4CF4-A5D4-D4E9D88A6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584200" y="1435100"/>
            <a:ext cx="5212080" cy="1649682"/>
          </a:xfrm>
        </p:spPr>
        <p:txBody>
          <a:bodyPr wrap="square">
            <a:spAutoFit/>
          </a:bodyPr>
          <a:lstStyle>
            <a:lvl1pPr marL="0" indent="0">
              <a:spcBef>
                <a:spcPts val="1224"/>
              </a:spcBef>
              <a:buClr>
                <a:schemeClr val="tx1"/>
              </a:buClr>
              <a:buFont typeface="Wingdings" panose="05000000000000000000" pitchFamily="2" charset="2"/>
              <a:buNone/>
              <a:defRPr sz="2800" b="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255588" indent="0">
              <a:buFont typeface="Wingdings" panose="05000000000000000000" pitchFamily="2" charset="2"/>
              <a:buNone/>
              <a:defRPr sz="2000" b="0"/>
            </a:lvl2pPr>
            <a:lvl3pPr marL="450850" indent="0">
              <a:buFont typeface="Wingdings" panose="05000000000000000000" pitchFamily="2" charset="2"/>
              <a:buNone/>
              <a:tabLst/>
              <a:defRPr sz="1600" b="0"/>
            </a:lvl3pPr>
            <a:lvl4pPr marL="652462" indent="0">
              <a:buFont typeface="Wingdings" panose="05000000000000000000" pitchFamily="2" charset="2"/>
              <a:buNone/>
              <a:defRPr sz="1400" b="0"/>
            </a:lvl4pPr>
            <a:lvl5pPr marL="854075" indent="0">
              <a:buFont typeface="Wingdings" panose="05000000000000000000" pitchFamily="2" charset="2"/>
              <a:buNone/>
              <a:tabLst/>
              <a:defRPr sz="1400" b="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8E9CDCB4-03E1-4763-B83E-A1334BCDB0C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97171" y="1435100"/>
            <a:ext cx="5212080" cy="1649682"/>
          </a:xfrm>
        </p:spPr>
        <p:txBody>
          <a:bodyPr wrap="square">
            <a:spAutoFit/>
          </a:bodyPr>
          <a:lstStyle>
            <a:lvl1pPr marL="0" indent="0">
              <a:spcBef>
                <a:spcPts val="1224"/>
              </a:spcBef>
              <a:buClr>
                <a:schemeClr val="tx1"/>
              </a:buClr>
              <a:buFont typeface="Wingdings" panose="05000000000000000000" pitchFamily="2" charset="2"/>
              <a:buNone/>
              <a:defRPr sz="2800" b="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255588" indent="0">
              <a:buFont typeface="Wingdings" panose="05000000000000000000" pitchFamily="2" charset="2"/>
              <a:buNone/>
              <a:defRPr sz="2000" b="0"/>
            </a:lvl2pPr>
            <a:lvl3pPr marL="450850" indent="0">
              <a:buFont typeface="Wingdings" panose="05000000000000000000" pitchFamily="2" charset="2"/>
              <a:buNone/>
              <a:tabLst/>
              <a:defRPr sz="1600" b="0"/>
            </a:lvl3pPr>
            <a:lvl4pPr marL="652462" indent="0">
              <a:buFont typeface="Wingdings" panose="05000000000000000000" pitchFamily="2" charset="2"/>
              <a:buNone/>
              <a:defRPr sz="1400" b="0"/>
            </a:lvl4pPr>
            <a:lvl5pPr marL="854075" indent="0">
              <a:buFont typeface="Wingdings" panose="05000000000000000000" pitchFamily="2" charset="2"/>
              <a:buNone/>
              <a:tabLst/>
              <a:defRPr sz="1400" b="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579192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1272">
          <p15:clr>
            <a:srgbClr val="5ACBF0"/>
          </p15:clr>
        </p15:guide>
        <p15:guide id="3" orient="horz" pos="904">
          <p15:clr>
            <a:srgbClr val="5ACBF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Bullet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E2550-DA43-453C-A328-33C740E65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584200" y="1437481"/>
            <a:ext cx="5212080" cy="1649682"/>
          </a:xfrm>
        </p:spPr>
        <p:txBody>
          <a:bodyPr wrap="square">
            <a:spAutoFit/>
          </a:bodyPr>
          <a:lstStyle>
            <a:lvl1pPr marL="231775" indent="-231775">
              <a:spcBef>
                <a:spcPts val="1224"/>
              </a:spcBef>
              <a:buClr>
                <a:schemeClr val="tx1"/>
              </a:buClr>
              <a:buFont typeface="Wingdings" panose="05000000000000000000" pitchFamily="2" charset="2"/>
              <a:buChar char=""/>
              <a:defRPr sz="2800" b="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427038" indent="-171450">
              <a:buFont typeface="Wingdings" panose="05000000000000000000" pitchFamily="2" charset="2"/>
              <a:buChar char=""/>
              <a:defRPr sz="2000" b="0"/>
            </a:lvl2pPr>
            <a:lvl3pPr marL="639763" indent="-188913">
              <a:buFont typeface="Wingdings" panose="05000000000000000000" pitchFamily="2" charset="2"/>
              <a:buChar char=""/>
              <a:tabLst/>
              <a:defRPr sz="1600" b="0"/>
            </a:lvl3pPr>
            <a:lvl4pPr marL="828675" indent="-176213">
              <a:buFont typeface="Wingdings" panose="05000000000000000000" pitchFamily="2" charset="2"/>
              <a:buChar char=""/>
              <a:defRPr sz="1400" b="0"/>
            </a:lvl4pPr>
            <a:lvl5pPr marL="1023938" indent="-169863">
              <a:buFont typeface="Wingdings" panose="05000000000000000000" pitchFamily="2" charset="2"/>
              <a:buChar char=""/>
              <a:tabLst/>
              <a:defRPr sz="1400" b="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85278796-7B84-4D67-88CD-BF78BB06D21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89914" y="1437481"/>
            <a:ext cx="5212080" cy="1649682"/>
          </a:xfrm>
        </p:spPr>
        <p:txBody>
          <a:bodyPr wrap="square">
            <a:spAutoFit/>
          </a:bodyPr>
          <a:lstStyle>
            <a:lvl1pPr marL="231775" indent="-231775">
              <a:spcBef>
                <a:spcPts val="1224"/>
              </a:spcBef>
              <a:buClr>
                <a:schemeClr val="tx1"/>
              </a:buClr>
              <a:buFont typeface="Wingdings" panose="05000000000000000000" pitchFamily="2" charset="2"/>
              <a:buChar char=""/>
              <a:defRPr sz="2800" b="0"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427038" indent="-171450">
              <a:buFont typeface="Wingdings" panose="05000000000000000000" pitchFamily="2" charset="2"/>
              <a:buChar char=""/>
              <a:defRPr sz="2000" b="0"/>
            </a:lvl2pPr>
            <a:lvl3pPr marL="639763" indent="-188913">
              <a:buFont typeface="Wingdings" panose="05000000000000000000" pitchFamily="2" charset="2"/>
              <a:buChar char=""/>
              <a:tabLst/>
              <a:defRPr sz="1600" b="0"/>
            </a:lvl3pPr>
            <a:lvl4pPr marL="828675" indent="-176213">
              <a:buFont typeface="Wingdings" panose="05000000000000000000" pitchFamily="2" charset="2"/>
              <a:buChar char=""/>
              <a:defRPr sz="1400" b="0"/>
            </a:lvl4pPr>
            <a:lvl5pPr marL="1023938" indent="-169863">
              <a:buFont typeface="Wingdings" panose="05000000000000000000" pitchFamily="2" charset="2"/>
              <a:buChar char=""/>
              <a:tabLst/>
              <a:defRPr sz="1400" b="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206862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1" orient="horz" pos="288">
          <p15:clr>
            <a:srgbClr val="5ACBF0"/>
          </p15:clr>
        </p15:guide>
        <p15:guide id="2" orient="horz" pos="1276">
          <p15:clr>
            <a:srgbClr val="5ACBF0"/>
          </p15:clr>
        </p15:guide>
        <p15:guide id="3" orient="horz" pos="904">
          <p15:clr>
            <a:srgbClr val="5ACBF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754DF-CB0E-46F9-AA3C-00BC673EB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82004623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3" orient="horz" pos="900">
          <p15:clr>
            <a:srgbClr val="5ACBF0"/>
          </p15:clr>
        </p15:guide>
        <p15:guide id="4" orient="horz" pos="1276">
          <p15:clr>
            <a:srgbClr val="5ACBF0"/>
          </p15:clr>
        </p15:guide>
        <p15:guide id="5" orient="horz" pos="288">
          <p15:clr>
            <a:srgbClr val="5ACBF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 title - half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4B2500C4-B436-4E3A-8A91-A02448A77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457200"/>
            <a:ext cx="5508419" cy="372410"/>
          </a:xfrm>
        </p:spPr>
        <p:txBody>
          <a:bodyPr tIns="64008"/>
          <a:lstStyle>
            <a:lvl1pPr>
              <a:defRPr sz="2000" spc="0">
                <a:latin typeface="+mj-lt"/>
                <a:cs typeface="Segoe UI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813441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6" pos="779">
          <p15:clr>
            <a:srgbClr val="A4A3A4"/>
          </p15:clr>
        </p15:guide>
        <p15:guide id="7" pos="962">
          <p15:clr>
            <a:srgbClr val="A4A3A4"/>
          </p15:clr>
        </p15:guide>
        <p15:guide id="8" pos="1373">
          <p15:clr>
            <a:srgbClr val="A4A3A4"/>
          </p15:clr>
        </p15:guide>
        <p15:guide id="9" pos="1556">
          <p15:clr>
            <a:srgbClr val="A4A3A4"/>
          </p15:clr>
        </p15:guide>
        <p15:guide id="10" pos="1967">
          <p15:clr>
            <a:srgbClr val="A4A3A4"/>
          </p15:clr>
        </p15:guide>
        <p15:guide id="11" pos="2150">
          <p15:clr>
            <a:srgbClr val="A4A3A4"/>
          </p15:clr>
        </p15:guide>
        <p15:guide id="12" pos="2561">
          <p15:clr>
            <a:srgbClr val="A4A3A4"/>
          </p15:clr>
        </p15:guide>
        <p15:guide id="13" pos="2744">
          <p15:clr>
            <a:srgbClr val="A4A3A4"/>
          </p15:clr>
        </p15:guide>
        <p15:guide id="14" pos="3155">
          <p15:clr>
            <a:srgbClr val="A4A3A4"/>
          </p15:clr>
        </p15:guide>
        <p15:guide id="15" pos="3338">
          <p15:clr>
            <a:srgbClr val="A4A3A4"/>
          </p15:clr>
        </p15:guide>
        <p15:guide id="16" pos="3749">
          <p15:clr>
            <a:srgbClr val="A4A3A4"/>
          </p15:clr>
        </p15:guide>
        <p15:guide id="17" pos="3932">
          <p15:clr>
            <a:srgbClr val="A4A3A4"/>
          </p15:clr>
        </p15:guide>
        <p15:guide id="18" pos="4343">
          <p15:clr>
            <a:srgbClr val="A4A3A4"/>
          </p15:clr>
        </p15:guide>
        <p15:guide id="19" pos="4526">
          <p15:clr>
            <a:srgbClr val="A4A3A4"/>
          </p15:clr>
        </p15:guide>
        <p15:guide id="20" pos="4937">
          <p15:clr>
            <a:srgbClr val="A4A3A4"/>
          </p15:clr>
        </p15:guide>
        <p15:guide id="21" pos="5120">
          <p15:clr>
            <a:srgbClr val="A4A3A4"/>
          </p15:clr>
        </p15:guide>
        <p15:guide id="22" pos="5529">
          <p15:clr>
            <a:srgbClr val="A4A3A4"/>
          </p15:clr>
        </p15:guide>
        <p15:guide id="23" pos="5714">
          <p15:clr>
            <a:srgbClr val="A4A3A4"/>
          </p15:clr>
        </p15:guide>
        <p15:guide id="24" pos="6123">
          <p15:clr>
            <a:srgbClr val="A4A3A4"/>
          </p15:clr>
        </p15:guide>
        <p15:guide id="25" pos="6308">
          <p15:clr>
            <a:srgbClr val="A4A3A4"/>
          </p15:clr>
        </p15:guide>
        <p15:guide id="26" pos="6717">
          <p15:clr>
            <a:srgbClr val="A4A3A4"/>
          </p15:clr>
        </p15:guide>
        <p15:guide id="27" pos="6900">
          <p15:clr>
            <a:srgbClr val="A4A3A4"/>
          </p15:clr>
        </p15:guide>
        <p15:guide id="28" orient="horz" pos="905">
          <p15:clr>
            <a:srgbClr val="5ACBF0"/>
          </p15:clr>
        </p15:guide>
        <p15:guide id="29" orient="horz" pos="1271">
          <p15:clr>
            <a:srgbClr val="5ACBF0"/>
          </p15:clr>
        </p15:guide>
        <p15:guide id="30" orient="horz" pos="288">
          <p15:clr>
            <a:srgbClr val="5ACBF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- Square Photo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4200" y="2025650"/>
            <a:ext cx="4161981" cy="1107996"/>
          </a:xfrm>
        </p:spPr>
        <p:txBody>
          <a:bodyPr wrap="square" rIns="0" anchor="b">
            <a:spAutoFit/>
          </a:bodyPr>
          <a:lstStyle>
            <a:lvl1pPr>
              <a:lnSpc>
                <a:spcPct val="100000"/>
              </a:lnSpc>
              <a:defRPr sz="3600" b="0" spc="-49" baseline="0">
                <a:gradFill>
                  <a:gsLst>
                    <a:gs pos="1250">
                      <a:schemeClr val="tx1"/>
                    </a:gs>
                    <a:gs pos="100000">
                      <a:schemeClr val="tx1"/>
                    </a:gs>
                  </a:gsLst>
                  <a:lin ang="5400000" scaled="0"/>
                </a:gradFill>
                <a:latin typeface="+mj-lt"/>
                <a:cs typeface="Segoe UI Semilight" panose="020B0402040204020203" pitchFamily="34" charset="0"/>
              </a:defRPr>
            </a:lvl1pPr>
          </a:lstStyle>
          <a:p>
            <a:r>
              <a:rPr lang="en-US" dirty="0"/>
              <a:t>Title format square photo layout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780C89-4FC1-4FE7-AFCA-1C41A1B0944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84200" y="3535541"/>
            <a:ext cx="4162425" cy="307777"/>
          </a:xfrm>
        </p:spPr>
        <p:txBody>
          <a:bodyPr/>
          <a:lstStyle>
            <a:lvl1pPr marL="0" indent="0">
              <a:buNone/>
              <a:defRPr sz="2000">
                <a:latin typeface="+mn-lt"/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61988" indent="0">
              <a:buNone/>
              <a:defRPr/>
            </a:lvl4pPr>
            <a:lvl5pPr marL="855663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Picture Placeholder">
            <a:extLst>
              <a:ext uri="{FF2B5EF4-FFF2-40B4-BE49-F238E27FC236}">
                <a16:creationId xmlns:a16="http://schemas.microsoft.com/office/drawing/2014/main" id="{6178F5D2-7CA2-4202-8FD2-95D8F7A2E98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 bwMode="gray">
          <a:xfrm>
            <a:off x="5334000" y="0"/>
            <a:ext cx="6858000" cy="68580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2011680" rIns="0" anchor="t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rgbClr val="FFFFFF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&amp; drop your photo here </a:t>
            </a:r>
            <a:br>
              <a:rPr lang="en-US" dirty="0"/>
            </a:br>
            <a:r>
              <a:rPr lang="en-US" dirty="0"/>
              <a:t>or click or tap icon below </a:t>
            </a:r>
            <a:br>
              <a:rPr lang="en-US" dirty="0"/>
            </a:br>
            <a:r>
              <a:rPr lang="en-US" dirty="0"/>
              <a:t>to insert</a:t>
            </a:r>
          </a:p>
        </p:txBody>
      </p:sp>
    </p:spTree>
    <p:extLst>
      <p:ext uri="{BB962C8B-B14F-4D97-AF65-F5344CB8AC3E}">
        <p14:creationId xmlns:p14="http://schemas.microsoft.com/office/powerpoint/2010/main" val="3686721827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2" pos="3360">
          <p15:clr>
            <a:srgbClr val="FBAE40"/>
          </p15:clr>
        </p15:guide>
        <p15:guide id="6" orient="horz" pos="904">
          <p15:clr>
            <a:srgbClr val="5ACBF0"/>
          </p15:clr>
        </p15:guide>
        <p15:guide id="7" orient="horz" pos="1276">
          <p15:clr>
            <a:srgbClr val="5ACBF0"/>
          </p15:clr>
        </p15:guide>
        <p15:guide id="8" orient="horz" pos="2226">
          <p15:clr>
            <a:srgbClr val="5ACBF0"/>
          </p15:clr>
        </p15:guide>
        <p15:guide id="10" pos="3729">
          <p15:clr>
            <a:srgbClr val="C35EA4"/>
          </p15:clr>
        </p15:guide>
        <p15:guide id="11" pos="2993">
          <p15:clr>
            <a:srgbClr val="5ACBF0"/>
          </p15:clr>
        </p15:guide>
        <p15:guide id="12" pos="3543">
          <p15:clr>
            <a:srgbClr val="A4A3A4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quare Photo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4025" y="2875002"/>
            <a:ext cx="4161981" cy="1107996"/>
          </a:xfrm>
        </p:spPr>
        <p:txBody>
          <a:bodyPr wrap="square" rIns="0" anchor="ctr" anchorCtr="0">
            <a:spAutoFit/>
          </a:bodyPr>
          <a:lstStyle>
            <a:lvl1pPr>
              <a:lnSpc>
                <a:spcPct val="100000"/>
              </a:lnSpc>
              <a:defRPr sz="3600" b="0" spc="-49" baseline="0">
                <a:gradFill>
                  <a:gsLst>
                    <a:gs pos="1250">
                      <a:schemeClr val="tx1"/>
                    </a:gs>
                    <a:gs pos="100000">
                      <a:schemeClr val="tx1"/>
                    </a:gs>
                  </a:gsLst>
                  <a:lin ang="5400000" scaled="0"/>
                </a:gradFill>
                <a:latin typeface="+mj-lt"/>
                <a:cs typeface="Segoe UI Semilight" panose="020B0402040204020203" pitchFamily="34" charset="0"/>
              </a:defRPr>
            </a:lvl1pPr>
          </a:lstStyle>
          <a:p>
            <a:r>
              <a:rPr lang="en-US" dirty="0"/>
              <a:t>Square photo layout with Title  </a:t>
            </a:r>
          </a:p>
        </p:txBody>
      </p:sp>
      <p:sp>
        <p:nvSpPr>
          <p:cNvPr id="4" name="Picture Placeholder">
            <a:extLst>
              <a:ext uri="{FF2B5EF4-FFF2-40B4-BE49-F238E27FC236}">
                <a16:creationId xmlns:a16="http://schemas.microsoft.com/office/drawing/2014/main" id="{3956AAB8-C2DF-40F3-A72B-0FA6F47702E6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 bwMode="gray">
          <a:xfrm>
            <a:off x="5334000" y="0"/>
            <a:ext cx="6858000" cy="68580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2011680" rIns="0" anchor="t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rgbClr val="FFFFFF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&amp; drop your photo here </a:t>
            </a:r>
            <a:br>
              <a:rPr lang="en-US" dirty="0"/>
            </a:br>
            <a:r>
              <a:rPr lang="en-US" dirty="0"/>
              <a:t>or click or tap icon below </a:t>
            </a:r>
            <a:br>
              <a:rPr lang="en-US" dirty="0"/>
            </a:br>
            <a:r>
              <a:rPr lang="en-US" dirty="0"/>
              <a:t>to insert</a:t>
            </a:r>
          </a:p>
        </p:txBody>
      </p:sp>
    </p:spTree>
    <p:extLst>
      <p:ext uri="{BB962C8B-B14F-4D97-AF65-F5344CB8AC3E}">
        <p14:creationId xmlns:p14="http://schemas.microsoft.com/office/powerpoint/2010/main" val="398340398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2" pos="3360">
          <p15:clr>
            <a:srgbClr val="FBAE40"/>
          </p15:clr>
        </p15:guide>
        <p15:guide id="5" orient="horz" pos="2160">
          <p15:clr>
            <a:srgbClr val="FBAE40"/>
          </p15:clr>
        </p15:guide>
        <p15:guide id="6" pos="2991">
          <p15:clr>
            <a:srgbClr val="5ACBF0"/>
          </p15:clr>
        </p15:guide>
        <p15:guide id="7" pos="3728">
          <p15:clr>
            <a:srgbClr val="C35EA4"/>
          </p15:clr>
        </p15:guide>
        <p15:guide id="8" pos="3544">
          <p15:clr>
            <a:srgbClr val="A4A3A4"/>
          </p15:clr>
        </p15:guide>
      </p15:sldGuideLst>
    </p:ext>
  </p:extLs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quare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4200" y="2981637"/>
            <a:ext cx="4160520" cy="861774"/>
          </a:xfrm>
        </p:spPr>
        <p:txBody>
          <a:bodyPr wrap="square" anchor="t">
            <a:spAutoFit/>
          </a:bodyPr>
          <a:lstStyle>
            <a:lvl1pPr>
              <a:lnSpc>
                <a:spcPct val="100000"/>
              </a:lnSpc>
              <a:defRPr sz="2800" b="0" spc="0" baseline="0">
                <a:gradFill>
                  <a:gsLst>
                    <a:gs pos="1250">
                      <a:schemeClr val="tx1"/>
                    </a:gs>
                    <a:gs pos="100000">
                      <a:schemeClr val="tx1"/>
                    </a:gs>
                  </a:gsLst>
                  <a:lin ang="5400000" scaled="0"/>
                </a:gradFill>
                <a:latin typeface="+mj-lt"/>
                <a:cs typeface="Segoe UI Semilight" panose="020B0402040204020203" pitchFamily="34" charset="0"/>
              </a:defRPr>
            </a:lvl1pPr>
          </a:lstStyle>
          <a:p>
            <a:r>
              <a:rPr lang="en-US" dirty="0"/>
              <a:t>Square photo layout with smaller text</a:t>
            </a:r>
          </a:p>
        </p:txBody>
      </p:sp>
      <p:sp>
        <p:nvSpPr>
          <p:cNvPr id="4" name="Picture Placeholder">
            <a:extLst>
              <a:ext uri="{FF2B5EF4-FFF2-40B4-BE49-F238E27FC236}">
                <a16:creationId xmlns:a16="http://schemas.microsoft.com/office/drawing/2014/main" id="{18102CFD-D7DD-461F-B675-FAE01404E555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 bwMode="gray">
          <a:xfrm>
            <a:off x="5334000" y="0"/>
            <a:ext cx="6858000" cy="6858000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0" tIns="2011680" rIns="0" anchor="t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rgbClr val="FFFFFF"/>
                </a:solidFill>
                <a:latin typeface="+mn-lt"/>
                <a:cs typeface="Segoe UI" panose="020B0502040204020203" pitchFamily="34" charset="0"/>
              </a:defRPr>
            </a:lvl1pPr>
          </a:lstStyle>
          <a:p>
            <a:r>
              <a:rPr lang="en-US" dirty="0"/>
              <a:t>drag &amp; drop your photo here </a:t>
            </a:r>
            <a:br>
              <a:rPr lang="en-US" dirty="0"/>
            </a:br>
            <a:r>
              <a:rPr lang="en-US" dirty="0"/>
              <a:t>or click or tap icon below </a:t>
            </a:r>
            <a:br>
              <a:rPr lang="en-US" dirty="0"/>
            </a:br>
            <a:r>
              <a:rPr lang="en-US" dirty="0"/>
              <a:t>to insert</a:t>
            </a:r>
          </a:p>
        </p:txBody>
      </p:sp>
    </p:spTree>
    <p:extLst>
      <p:ext uri="{BB962C8B-B14F-4D97-AF65-F5344CB8AC3E}">
        <p14:creationId xmlns:p14="http://schemas.microsoft.com/office/powerpoint/2010/main" val="3213906244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2" pos="3360">
          <p15:clr>
            <a:srgbClr val="FBAE40"/>
          </p15:clr>
        </p15:guide>
        <p15:guide id="3" orient="horz" pos="1877">
          <p15:clr>
            <a:srgbClr val="5ACBF0"/>
          </p15:clr>
        </p15:guide>
        <p15:guide id="4" pos="3731">
          <p15:clr>
            <a:srgbClr val="C35EA4"/>
          </p15:clr>
        </p15:guide>
        <p15:guide id="5" pos="2993">
          <p15:clr>
            <a:srgbClr val="5ACBF0"/>
          </p15:clr>
        </p15:guide>
        <p15:guide id="6" pos="3547">
          <p15:clr>
            <a:srgbClr val="A4A3A4"/>
          </p15:clr>
        </p15:guide>
      </p15:sldGuideLst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mo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5216" y="3033223"/>
            <a:ext cx="9144000" cy="498598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600" b="0" kern="1200" cap="none" spc="-50" baseline="0" dirty="0">
                <a:ln w="3175">
                  <a:noFill/>
                </a:ln>
                <a:gradFill>
                  <a:gsLst>
                    <a:gs pos="62564">
                      <a:schemeClr val="tx1"/>
                    </a:gs>
                    <a:gs pos="55000">
                      <a:schemeClr val="tx1"/>
                    </a:gs>
                  </a:gsLst>
                  <a:lin ang="5400000" scaled="0"/>
                </a:gra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Demo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85216" y="3977319"/>
            <a:ext cx="9144000" cy="307777"/>
          </a:xfrm>
          <a:noFill/>
        </p:spPr>
        <p:txBody>
          <a:bodyPr lIns="0" tIns="0" rIns="0" bIns="0">
            <a:sp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000" spc="0" baseline="0">
                <a:gradFill>
                  <a:gsLst>
                    <a:gs pos="0">
                      <a:schemeClr val="tx1"/>
                    </a:gs>
                    <a:gs pos="100000">
                      <a:schemeClr val="tx1"/>
                    </a:gs>
                  </a:gsLst>
                  <a:lin ang="5400000" scaled="0"/>
                </a:gradFill>
                <a:latin typeface="+mn-lt"/>
              </a:defRPr>
            </a:lvl1pPr>
          </a:lstStyle>
          <a:p>
            <a:pPr lvl="0"/>
            <a:r>
              <a:rPr lang="en-US" dirty="0"/>
              <a:t>Speaker name</a:t>
            </a:r>
          </a:p>
        </p:txBody>
      </p:sp>
    </p:spTree>
    <p:extLst>
      <p:ext uri="{BB962C8B-B14F-4D97-AF65-F5344CB8AC3E}">
        <p14:creationId xmlns:p14="http://schemas.microsoft.com/office/powerpoint/2010/main" val="24936643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35">
          <p15:clr>
            <a:srgbClr val="5ACBF0"/>
          </p15:clr>
        </p15:guide>
        <p15:guide id="3" orient="horz" pos="1910">
          <p15:clr>
            <a:srgbClr val="5ACBF0"/>
          </p15:clr>
        </p15:guide>
        <p15:guide id="4" orient="horz" pos="2505">
          <p15:clr>
            <a:srgbClr val="5ACBF0"/>
          </p15:clr>
        </p15:guide>
      </p15:sldGuideLst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5216" y="3035808"/>
            <a:ext cx="9144000" cy="498598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600" b="0" kern="1200" cap="none" spc="-50" baseline="0" dirty="0">
                <a:ln w="3175">
                  <a:noFill/>
                </a:ln>
                <a:gradFill>
                  <a:gsLst>
                    <a:gs pos="62564">
                      <a:schemeClr val="tx1"/>
                    </a:gs>
                    <a:gs pos="55000">
                      <a:schemeClr val="tx1"/>
                    </a:gs>
                  </a:gsLst>
                  <a:lin ang="5400000" scaled="0"/>
                </a:gra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Video</a:t>
            </a:r>
          </a:p>
        </p:txBody>
      </p:sp>
    </p:spTree>
    <p:extLst>
      <p:ext uri="{BB962C8B-B14F-4D97-AF65-F5344CB8AC3E}">
        <p14:creationId xmlns:p14="http://schemas.microsoft.com/office/powerpoint/2010/main" val="8153937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31">
          <p15:clr>
            <a:srgbClr val="5ACBF0"/>
          </p15:clr>
        </p15:guide>
        <p15:guide id="3" orient="horz" pos="1914">
          <p15:clr>
            <a:srgbClr val="5ACBF0"/>
          </p15:clr>
        </p15:guide>
        <p15:guide id="4" orient="horz" pos="2505">
          <p15:clr>
            <a:srgbClr val="5ACBF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85216" y="3035808"/>
            <a:ext cx="9144000" cy="498598"/>
          </a:xfrm>
          <a:noFill/>
        </p:spPr>
        <p:txBody>
          <a:bodyPr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600" b="0" kern="1200" cap="none" spc="-50" baseline="0" dirty="0">
                <a:ln w="3175">
                  <a:noFill/>
                </a:ln>
                <a:gradFill>
                  <a:gsLst>
                    <a:gs pos="62564">
                      <a:schemeClr val="tx1"/>
                    </a:gs>
                    <a:gs pos="55000">
                      <a:schemeClr val="tx1"/>
                    </a:gs>
                  </a:gsLst>
                  <a:lin ang="5400000" scaled="0"/>
                </a:gra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</a:t>
            </a:r>
          </a:p>
        </p:txBody>
      </p:sp>
    </p:spTree>
    <p:extLst>
      <p:ext uri="{BB962C8B-B14F-4D97-AF65-F5344CB8AC3E}">
        <p14:creationId xmlns:p14="http://schemas.microsoft.com/office/powerpoint/2010/main" val="897865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1911">
          <p15:clr>
            <a:srgbClr val="5ACBF0"/>
          </p15:clr>
        </p15:guide>
        <p15:guide id="4" orient="horz" pos="2505">
          <p15:clr>
            <a:srgbClr val="5ACBF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56586054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1" orient="horz" pos="1272">
          <p15:clr>
            <a:srgbClr val="5ACBF0"/>
          </p15:clr>
        </p15:guide>
        <p15:guide id="2" orient="horz" pos="904">
          <p15:clr>
            <a:srgbClr val="5ACBF0"/>
          </p15:clr>
        </p15:guide>
        <p15:guide id="3" orient="horz" pos="288">
          <p15:clr>
            <a:srgbClr val="5ACBF0"/>
          </p15:clr>
        </p15:guide>
      </p15:sldGuideLst>
    </p:ext>
  </p:extLs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veloper Co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D0DF2A6-26A8-4810-95DF-F65F123C66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Software code slide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9F61CF-FF79-485A-A6C8-A1952EFD58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88263" y="1436688"/>
            <a:ext cx="11018520" cy="1908215"/>
          </a:xfrm>
        </p:spPr>
        <p:txBody>
          <a:bodyPr/>
          <a:lstStyle>
            <a:lvl1pPr marL="0" indent="0">
              <a:buNone/>
              <a:defRPr sz="2800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1pPr>
            <a:lvl2pPr marL="346553" indent="0">
              <a:buNone/>
              <a:defRPr sz="2400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2pPr>
            <a:lvl3pPr marL="584607" indent="0">
              <a:buNone/>
              <a:defRPr sz="2000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3pPr>
            <a:lvl4pPr marL="814563" indent="0">
              <a:buNone/>
              <a:defRPr sz="1800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4pPr>
            <a:lvl5pPr marL="1050997" indent="0">
              <a:buNone/>
              <a:defRPr sz="1800">
                <a:gradFill>
                  <a:gsLst>
                    <a:gs pos="61049">
                      <a:schemeClr val="tx1"/>
                    </a:gs>
                    <a:gs pos="43000">
                      <a:schemeClr val="tx1"/>
                    </a:gs>
                  </a:gsLst>
                  <a:lin ang="5400000" scaled="0"/>
                </a:gradFill>
                <a:latin typeface="Consolas" panose="020B0609020204030204" pitchFamily="49" charset="0"/>
                <a:cs typeface="Consolas" panose="020B0609020204030204" pitchFamily="49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2706453"/>
      </p:ext>
    </p:extLst>
  </p:cSld>
  <p:clrMapOvr>
    <a:masterClrMapping/>
  </p:clrMapOvr>
  <p:transition>
    <p:fade/>
  </p:transition>
  <p:extLst mod="1">
    <p:ext uri="{DCECCB84-F9BA-43D5-87BE-67443E8EF086}">
      <p15:sldGuideLst xmlns:p15="http://schemas.microsoft.com/office/powerpoint/2012/main">
        <p15:guide id="1" orient="horz" pos="1272">
          <p15:clr>
            <a:srgbClr val="5ACBF0"/>
          </p15:clr>
        </p15:guide>
        <p15:guide id="2" orient="horz" pos="905">
          <p15:clr>
            <a:srgbClr val="5ACBF0"/>
          </p15:clr>
        </p15:guide>
        <p15:guide id="3" orient="horz" pos="288">
          <p15:clr>
            <a:srgbClr val="5ACBF0"/>
          </p15:clr>
        </p15:guide>
      </p15:sldGuideLst>
    </p:ext>
  </p:extLs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logo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"/>
          <p:cNvSpPr txBox="1">
            <a:spLocks noChangeArrowheads="1"/>
          </p:cNvSpPr>
          <p:nvPr userDrawn="1"/>
        </p:nvSpPr>
        <p:spPr bwMode="blackWhite">
          <a:xfrm>
            <a:off x="584200" y="6161316"/>
            <a:ext cx="4482124" cy="10772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defTabSz="932290" eaLnBrk="0" hangingPunct="0"/>
            <a:r>
              <a:rPr lang="en-US" sz="700" dirty="0">
                <a:gradFill>
                  <a:gsLst>
                    <a:gs pos="0">
                      <a:schemeClr val="tx1"/>
                    </a:gs>
                    <a:gs pos="100000">
                      <a:schemeClr val="tx1"/>
                    </a:gs>
                  </a:gsLst>
                  <a:lin ang="5400000" scaled="0"/>
                </a:gradFill>
                <a:cs typeface="Segoe UI" pitchFamily="34" charset="0"/>
              </a:rPr>
              <a:t>© Copyright Microsoft Corporation. All rights reserved. </a:t>
            </a:r>
          </a:p>
        </p:txBody>
      </p:sp>
      <p:pic>
        <p:nvPicPr>
          <p:cNvPr id="6" name="MS logo gray - EMF" descr="Microsoft logo, gray text version">
            <a:extLst>
              <a:ext uri="{FF2B5EF4-FFF2-40B4-BE49-F238E27FC236}">
                <a16:creationId xmlns:a16="http://schemas.microsoft.com/office/drawing/2014/main" id="{6EB48F5B-FA46-418B-8BEE-9F0C23C84A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black">
          <a:xfrm>
            <a:off x="584200" y="585788"/>
            <a:ext cx="1366440" cy="29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9301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ck Notes slide Layout">
    <p:bg bwMode="black"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 bwMode="white"/>
        <p:txBody>
          <a:bodyPr/>
          <a:lstStyle>
            <a:lvl1pPr>
              <a:defRPr b="0">
                <a:gradFill>
                  <a:gsLst>
                    <a:gs pos="1250">
                      <a:schemeClr val="tx1"/>
                    </a:gs>
                    <a:gs pos="100000">
                      <a:schemeClr val="tx1"/>
                    </a:gs>
                  </a:gsLst>
                  <a:lin ang="5400000" scaled="0"/>
                </a:gradFill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B6606D-2DF9-48CD-BBE9-B751BF55CD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 bwMode="white">
          <a:xfrm>
            <a:off x="584200" y="1436688"/>
            <a:ext cx="11018838" cy="2215991"/>
          </a:xfrm>
        </p:spPr>
        <p:txBody>
          <a:bodyPr>
            <a:spAutoFit/>
          </a:bodyPr>
          <a:lstStyle>
            <a:lvl1pPr>
              <a:defRPr sz="3600">
                <a:latin typeface="+mn-lt"/>
              </a:defRPr>
            </a:lvl1pPr>
            <a:lvl2pPr>
              <a:defRPr sz="2800">
                <a:latin typeface="+mn-lt"/>
              </a:defRPr>
            </a:lvl2pPr>
            <a:lvl3pPr>
              <a:defRPr sz="2400">
                <a:latin typeface="+mn-lt"/>
              </a:defRPr>
            </a:lvl3pPr>
            <a:lvl4pPr>
              <a:defRPr sz="2000">
                <a:latin typeface="+mn-lt"/>
              </a:defRPr>
            </a:lvl4pPr>
            <a:lvl5pPr>
              <a:defRPr sz="18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Next slide"/>
          <p:cNvSpPr>
            <a:spLocks noGrp="1"/>
          </p:cNvSpPr>
          <p:nvPr>
            <p:ph type="body" sz="quarter" idx="11" hasCustomPrompt="1"/>
          </p:nvPr>
        </p:nvSpPr>
        <p:spPr>
          <a:xfrm>
            <a:off x="1" y="6269038"/>
            <a:ext cx="12192001" cy="588963"/>
          </a:xfrm>
          <a:prstGeom prst="rect">
            <a:avLst/>
          </a:prstGeom>
          <a:solidFill>
            <a:srgbClr val="FFFF99"/>
          </a:solidFill>
        </p:spPr>
        <p:txBody>
          <a:bodyPr wrap="square" lIns="155457" tIns="77729" rIns="155457" bIns="45720" anchor="b" anchorCtr="0">
            <a:noAutofit/>
          </a:bodyPr>
          <a:lstStyle>
            <a:lvl1pPr algn="r">
              <a:buFont typeface="Arial" pitchFamily="34" charset="0"/>
              <a:buNone/>
              <a:defRPr sz="3700" spc="-51" baseline="0">
                <a:gradFill>
                  <a:gsLst>
                    <a:gs pos="0">
                      <a:srgbClr val="000000"/>
                    </a:gs>
                    <a:gs pos="100000">
                      <a:srgbClr val="000000"/>
                    </a:gs>
                  </a:gsLst>
                  <a:lin ang="5400000" scaled="0"/>
                </a:gradFill>
                <a:effectLst/>
                <a:latin typeface="Segoe UI" pitchFamily="34" charset="0"/>
                <a:ea typeface="Segoe UI" pitchFamily="34" charset="0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Next:</a:t>
            </a:r>
          </a:p>
        </p:txBody>
      </p:sp>
    </p:spTree>
    <p:extLst>
      <p:ext uri="{BB962C8B-B14F-4D97-AF65-F5344CB8AC3E}">
        <p14:creationId xmlns:p14="http://schemas.microsoft.com/office/powerpoint/2010/main" val="42658047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extLst mod="1">
    <p:ext uri="{DCECCB84-F9BA-43D5-87BE-67443E8EF086}">
      <p15:sldGuideLst xmlns:p15="http://schemas.microsoft.com/office/powerpoint/2012/main">
        <p15:guide id="1" orient="horz" pos="904">
          <p15:clr>
            <a:srgbClr val="5ACBF0"/>
          </p15:clr>
        </p15:guide>
        <p15:guide id="2" orient="horz" pos="288">
          <p15:clr>
            <a:srgbClr val="5ACBF0"/>
          </p15:clr>
        </p15:guide>
      </p15:sldGuideLst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7133" y="1240222"/>
            <a:ext cx="11404600" cy="501306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515839" indent="-228556">
              <a:defRPr sz="2000"/>
            </a:lvl2pPr>
            <a:lvl3pPr marL="972951" indent="-228556">
              <a:defRPr sz="1800"/>
            </a:lvl3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SHARED UNDER NDA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5C162-7B75-480B-869A-1E9A84CC51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95563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1"/>
          <p:cNvSpPr>
            <a:spLocks noGrp="1"/>
          </p:cNvSpPr>
          <p:nvPr>
            <p:ph type="title" hasCustomPrompt="1"/>
          </p:nvPr>
        </p:nvSpPr>
        <p:spPr>
          <a:xfrm>
            <a:off x="495300" y="509833"/>
            <a:ext cx="11201400" cy="9144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edit </a:t>
            </a:r>
            <a:r>
              <a:rPr lang="en-US"/>
              <a:t>Master </a:t>
            </a:r>
            <a:br>
              <a:rPr lang="en-US"/>
            </a:br>
            <a:r>
              <a:rPr lang="en-US"/>
              <a:t>title </a:t>
            </a:r>
            <a:r>
              <a:rPr lang="en-US" dirty="0"/>
              <a:t>style</a:t>
            </a:r>
            <a:endParaRPr lang="en-CA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495300" y="1793081"/>
            <a:ext cx="11201400" cy="4290059"/>
          </a:xfrm>
        </p:spPr>
        <p:txBody>
          <a:bodyPr/>
          <a:lstStyle>
            <a:lvl4pPr marL="682625" indent="-173038">
              <a:defRPr/>
            </a:lvl4pPr>
            <a:lvl5pPr marL="914400" indent="-173038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/>
          <p:cNvCxnSpPr/>
          <p:nvPr userDrawn="1"/>
        </p:nvCxnSpPr>
        <p:spPr>
          <a:xfrm flipV="1">
            <a:off x="495300" y="1143139"/>
            <a:ext cx="11201400" cy="974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71032" y="6432462"/>
            <a:ext cx="329636" cy="18288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r">
              <a:defRPr sz="1000">
                <a:solidFill>
                  <a:schemeClr val="accent2"/>
                </a:solidFill>
              </a:defRPr>
            </a:lvl1pPr>
          </a:lstStyle>
          <a:p>
            <a:fld id="{00E6A5BD-C011-4A45-AA3A-201790FB7F2B}" type="slidenum">
              <a:rPr lang="en-CA" smtClean="0"/>
              <a:pPr/>
              <a:t>‹#›</a:t>
            </a:fld>
            <a:endParaRPr lang="en-CA" dirty="0"/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2"/>
          </p:nvPr>
        </p:nvSpPr>
        <p:spPr>
          <a:xfrm>
            <a:off x="4598624" y="6432462"/>
            <a:ext cx="1671207" cy="18288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>
              <a:defRPr sz="1000">
                <a:solidFill>
                  <a:schemeClr val="accent2"/>
                </a:solidFill>
              </a:defRPr>
            </a:lvl1pPr>
          </a:lstStyle>
          <a:p>
            <a:fld id="{DA6B31E3-731C-4F3C-992C-26B7CBECC89F}" type="datetime3">
              <a:rPr lang="en-US" smtClean="0"/>
              <a:t>9 April 2019</a:t>
            </a:fld>
            <a:endParaRPr lang="en-CA" dirty="0"/>
          </a:p>
        </p:txBody>
      </p:sp>
      <p:sp>
        <p:nvSpPr>
          <p:cNvPr id="14" name="Footer Placeholder 7"/>
          <p:cNvSpPr>
            <a:spLocks noGrp="1"/>
          </p:cNvSpPr>
          <p:nvPr>
            <p:ph type="ftr" sz="quarter" idx="3"/>
          </p:nvPr>
        </p:nvSpPr>
        <p:spPr>
          <a:xfrm>
            <a:off x="1269205" y="6432462"/>
            <a:ext cx="3229587" cy="18288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Edit Presentation Title in [Insert Tab &gt; Header &amp; Footer]   |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69878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9175F-9310-4A47-9A75-8D163DB230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36AFAD-D664-4704-B095-BBB1C31084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08EB3-7EE9-405E-B1B3-65F90FE0A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8792AD-43CB-4758-9420-94B53C867723}" type="datetimeFigureOut">
              <a:rPr kumimoji="0" lang="en-IN" sz="1765" b="0" i="0" u="none" strike="noStrike" kern="1200" cap="none" spc="0" normalizeH="0" baseline="0" noProof="0" smtClean="0">
                <a:ln>
                  <a:noFill/>
                </a:ln>
                <a:solidFill>
                  <a:srgbClr val="1A1A1A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l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09-04-2019</a:t>
            </a:fld>
            <a:endParaRPr kumimoji="0" lang="en-IN" sz="1765" b="0" i="0" u="none" strike="noStrike" kern="1200" cap="none" spc="0" normalizeH="0" baseline="0" noProof="0">
              <a:ln>
                <a:noFill/>
              </a:ln>
              <a:solidFill>
                <a:srgbClr val="1A1A1A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A9FD3-125A-4D53-860C-F2C5C2E3D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765" b="0" i="0" u="none" strike="noStrike" kern="1200" cap="none" spc="0" normalizeH="0" baseline="0" noProof="0">
              <a:ln>
                <a:noFill/>
              </a:ln>
              <a:solidFill>
                <a:srgbClr val="1A1A1A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76F652-2D30-4F1C-A009-DA15D8FE3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36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0B5F87-4E42-439C-B5DE-AFF205DC4C54}" type="slidenum">
              <a:rPr kumimoji="0" lang="en-IN" sz="1765" b="0" i="0" u="none" strike="noStrike" kern="1200" cap="none" spc="0" normalizeH="0" baseline="0" noProof="0" smtClean="0">
                <a:ln>
                  <a:noFill/>
                </a:ln>
                <a:solidFill>
                  <a:srgbClr val="1A1A1A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pPr marL="0" marR="0" lvl="0" indent="0" algn="l" defTabSz="91436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765" b="0" i="0" u="none" strike="noStrike" kern="1200" cap="none" spc="0" normalizeH="0" baseline="0" noProof="0">
              <a:ln>
                <a:noFill/>
              </a:ln>
              <a:solidFill>
                <a:srgbClr val="1A1A1A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2052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1.emf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18" Type="http://schemas.openxmlformats.org/officeDocument/2006/relationships/slideLayout" Target="../slideLayouts/slideLayout43.xml"/><Relationship Id="rId26" Type="http://schemas.openxmlformats.org/officeDocument/2006/relationships/slideLayout" Target="../slideLayouts/slideLayout51.xml"/><Relationship Id="rId39" Type="http://schemas.openxmlformats.org/officeDocument/2006/relationships/theme" Target="../theme/theme2.xml"/><Relationship Id="rId3" Type="http://schemas.openxmlformats.org/officeDocument/2006/relationships/slideLayout" Target="../slideLayouts/slideLayout28.xml"/><Relationship Id="rId21" Type="http://schemas.openxmlformats.org/officeDocument/2006/relationships/slideLayout" Target="../slideLayouts/slideLayout46.xml"/><Relationship Id="rId34" Type="http://schemas.openxmlformats.org/officeDocument/2006/relationships/slideLayout" Target="../slideLayouts/slideLayout59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17" Type="http://schemas.openxmlformats.org/officeDocument/2006/relationships/slideLayout" Target="../slideLayouts/slideLayout42.xml"/><Relationship Id="rId25" Type="http://schemas.openxmlformats.org/officeDocument/2006/relationships/slideLayout" Target="../slideLayouts/slideLayout50.xml"/><Relationship Id="rId33" Type="http://schemas.openxmlformats.org/officeDocument/2006/relationships/slideLayout" Target="../slideLayouts/slideLayout58.xml"/><Relationship Id="rId38" Type="http://schemas.openxmlformats.org/officeDocument/2006/relationships/slideLayout" Target="../slideLayouts/slideLayout63.xml"/><Relationship Id="rId2" Type="http://schemas.openxmlformats.org/officeDocument/2006/relationships/slideLayout" Target="../slideLayouts/slideLayout27.xml"/><Relationship Id="rId16" Type="http://schemas.openxmlformats.org/officeDocument/2006/relationships/slideLayout" Target="../slideLayouts/slideLayout41.xml"/><Relationship Id="rId20" Type="http://schemas.openxmlformats.org/officeDocument/2006/relationships/slideLayout" Target="../slideLayouts/slideLayout45.xml"/><Relationship Id="rId29" Type="http://schemas.openxmlformats.org/officeDocument/2006/relationships/slideLayout" Target="../slideLayouts/slideLayout54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24" Type="http://schemas.openxmlformats.org/officeDocument/2006/relationships/slideLayout" Target="../slideLayouts/slideLayout49.xml"/><Relationship Id="rId32" Type="http://schemas.openxmlformats.org/officeDocument/2006/relationships/slideLayout" Target="../slideLayouts/slideLayout57.xml"/><Relationship Id="rId37" Type="http://schemas.openxmlformats.org/officeDocument/2006/relationships/slideLayout" Target="../slideLayouts/slideLayout62.xml"/><Relationship Id="rId40" Type="http://schemas.openxmlformats.org/officeDocument/2006/relationships/image" Target="../media/image1.emf"/><Relationship Id="rId5" Type="http://schemas.openxmlformats.org/officeDocument/2006/relationships/slideLayout" Target="../slideLayouts/slideLayout30.xml"/><Relationship Id="rId15" Type="http://schemas.openxmlformats.org/officeDocument/2006/relationships/slideLayout" Target="../slideLayouts/slideLayout40.xml"/><Relationship Id="rId23" Type="http://schemas.openxmlformats.org/officeDocument/2006/relationships/slideLayout" Target="../slideLayouts/slideLayout48.xml"/><Relationship Id="rId28" Type="http://schemas.openxmlformats.org/officeDocument/2006/relationships/slideLayout" Target="../slideLayouts/slideLayout53.xml"/><Relationship Id="rId36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35.xml"/><Relationship Id="rId19" Type="http://schemas.openxmlformats.org/officeDocument/2006/relationships/slideLayout" Target="../slideLayouts/slideLayout44.xml"/><Relationship Id="rId31" Type="http://schemas.openxmlformats.org/officeDocument/2006/relationships/slideLayout" Target="../slideLayouts/slideLayout56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Relationship Id="rId22" Type="http://schemas.openxmlformats.org/officeDocument/2006/relationships/slideLayout" Target="../slideLayouts/slideLayout47.xml"/><Relationship Id="rId27" Type="http://schemas.openxmlformats.org/officeDocument/2006/relationships/slideLayout" Target="../slideLayouts/slideLayout52.xml"/><Relationship Id="rId30" Type="http://schemas.openxmlformats.org/officeDocument/2006/relationships/slideLayout" Target="../slideLayouts/slideLayout55.xml"/><Relationship Id="rId35" Type="http://schemas.openxmlformats.org/officeDocument/2006/relationships/slideLayout" Target="../slideLayouts/slideLayout6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 userDrawn="1">
            <p:ph type="title"/>
          </p:nvPr>
        </p:nvSpPr>
        <p:spPr>
          <a:xfrm>
            <a:off x="588263" y="457200"/>
            <a:ext cx="11018520" cy="5539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 userDrawn="1">
            <p:ph type="body" idx="1"/>
          </p:nvPr>
        </p:nvSpPr>
        <p:spPr>
          <a:xfrm>
            <a:off x="584200" y="1435503"/>
            <a:ext cx="11018520" cy="16127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9" name="NEW Brand Colors 2018">
            <a:extLst>
              <a:ext uri="{FF2B5EF4-FFF2-40B4-BE49-F238E27FC236}">
                <a16:creationId xmlns:a16="http://schemas.microsoft.com/office/drawing/2014/main" id="{9D5783B5-1069-4509-929A-C02C0B0887F7}"/>
              </a:ext>
            </a:extLst>
          </p:cNvPr>
          <p:cNvPicPr>
            <a:picLocks noChangeAspect="1"/>
          </p:cNvPicPr>
          <p:nvPr userDrawn="1"/>
        </p:nvPicPr>
        <p:blipFill>
          <a:blip r:embed="rId2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9288988" y="2942644"/>
            <a:ext cx="6858000" cy="972712"/>
          </a:xfrm>
          <a:prstGeom prst="rect">
            <a:avLst/>
          </a:prstGeom>
        </p:spPr>
      </p:pic>
      <p:grpSp>
        <p:nvGrpSpPr>
          <p:cNvPr id="47" name="GRID" hidden="1">
            <a:extLst>
              <a:ext uri="{FF2B5EF4-FFF2-40B4-BE49-F238E27FC236}">
                <a16:creationId xmlns:a16="http://schemas.microsoft.com/office/drawing/2014/main" id="{32B5FFBF-552A-4973-B5B3-9EE3A765185F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CD412E5-2492-4063-96AB-C451FC39F2B6}"/>
                </a:ext>
              </a:extLst>
            </p:cNvPr>
            <p:cNvCxnSpPr/>
            <p:nvPr/>
          </p:nvCxnSpPr>
          <p:spPr>
            <a:xfrm>
              <a:off x="0" y="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25E7FAE-6A98-413B-871E-10F8DF6FF1E3}"/>
                </a:ext>
              </a:extLst>
            </p:cNvPr>
            <p:cNvCxnSpPr/>
            <p:nvPr/>
          </p:nvCxnSpPr>
          <p:spPr>
            <a:xfrm>
              <a:off x="0" y="29260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42BDE7-00A0-446E-9CEE-23DDF6A13E6E}"/>
                </a:ext>
              </a:extLst>
            </p:cNvPr>
            <p:cNvCxnSpPr/>
            <p:nvPr/>
          </p:nvCxnSpPr>
          <p:spPr>
            <a:xfrm>
              <a:off x="0" y="585216"/>
              <a:ext cx="12188952" cy="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D48FF31-9C6A-4C0C-AB96-ED556488A1BA}"/>
                </a:ext>
              </a:extLst>
            </p:cNvPr>
            <p:cNvCxnSpPr/>
            <p:nvPr/>
          </p:nvCxnSpPr>
          <p:spPr>
            <a:xfrm>
              <a:off x="0" y="6272784"/>
              <a:ext cx="12188952" cy="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8D811B2-F122-4FF3-A4F6-E7291A5152BB}"/>
                </a:ext>
              </a:extLst>
            </p:cNvPr>
            <p:cNvCxnSpPr/>
            <p:nvPr/>
          </p:nvCxnSpPr>
          <p:spPr>
            <a:xfrm>
              <a:off x="0" y="656539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2029335-BA6E-4B6F-B752-D02603169DE6}"/>
                </a:ext>
              </a:extLst>
            </p:cNvPr>
            <p:cNvCxnSpPr/>
            <p:nvPr/>
          </p:nvCxnSpPr>
          <p:spPr>
            <a:xfrm>
              <a:off x="0" y="685800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08D55A0-D16C-4191-B9F9-C95B51610B5E}"/>
                </a:ext>
              </a:extLst>
            </p:cNvPr>
            <p:cNvCxnSpPr/>
            <p:nvPr/>
          </p:nvCxnSpPr>
          <p:spPr>
            <a:xfrm>
              <a:off x="0" y="87782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A3FCB58-9F61-404B-A493-7860A942FCC2}"/>
                </a:ext>
              </a:extLst>
            </p:cNvPr>
            <p:cNvCxnSpPr/>
            <p:nvPr/>
          </p:nvCxnSpPr>
          <p:spPr>
            <a:xfrm>
              <a:off x="0" y="117043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EFD38DF-4402-499A-B7B2-D5BBF3AD467C}"/>
                </a:ext>
              </a:extLst>
            </p:cNvPr>
            <p:cNvCxnSpPr/>
            <p:nvPr/>
          </p:nvCxnSpPr>
          <p:spPr>
            <a:xfrm>
              <a:off x="0" y="146304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6DFD209-A624-4FEA-8F60-067FBF0CC1E8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F1B8ED61-88C3-48AA-91A7-BFD779B3B3BA}"/>
                </a:ext>
              </a:extLst>
            </p:cNvPr>
            <p:cNvCxnSpPr/>
            <p:nvPr/>
          </p:nvCxnSpPr>
          <p:spPr>
            <a:xfrm>
              <a:off x="585216" y="0"/>
              <a:ext cx="0" cy="685800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22AC47D-49D2-4B9E-B580-53A7922E5654}"/>
                </a:ext>
              </a:extLst>
            </p:cNvPr>
            <p:cNvCxnSpPr/>
            <p:nvPr/>
          </p:nvCxnSpPr>
          <p:spPr>
            <a:xfrm>
              <a:off x="292608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0D7A2DB-4310-49CD-83F6-55B33BE76665}"/>
                </a:ext>
              </a:extLst>
            </p:cNvPr>
            <p:cNvCxnSpPr/>
            <p:nvPr/>
          </p:nvCxnSpPr>
          <p:spPr>
            <a:xfrm>
              <a:off x="877824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0C40071-7BC6-4682-9CD1-0631E07C9F11}"/>
                </a:ext>
              </a:extLst>
            </p:cNvPr>
            <p:cNvCxnSpPr/>
            <p:nvPr/>
          </p:nvCxnSpPr>
          <p:spPr>
            <a:xfrm>
              <a:off x="1170432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E0ACFAA-26E9-44D2-BEF0-E02CAE93F397}"/>
                </a:ext>
              </a:extLst>
            </p:cNvPr>
            <p:cNvCxnSpPr/>
            <p:nvPr/>
          </p:nvCxnSpPr>
          <p:spPr>
            <a:xfrm>
              <a:off x="11021568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385D1186-93AE-4B67-8544-763E0B213AAC}"/>
                </a:ext>
              </a:extLst>
            </p:cNvPr>
            <p:cNvCxnSpPr/>
            <p:nvPr/>
          </p:nvCxnSpPr>
          <p:spPr>
            <a:xfrm>
              <a:off x="11606784" y="0"/>
              <a:ext cx="0" cy="685800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B1D45AE-FC53-4BB4-A9CD-C563C03A1195}"/>
                </a:ext>
              </a:extLst>
            </p:cNvPr>
            <p:cNvCxnSpPr/>
            <p:nvPr/>
          </p:nvCxnSpPr>
          <p:spPr>
            <a:xfrm>
              <a:off x="11314176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325177A-06D9-4C2A-B7EF-984A90245BF7}"/>
                </a:ext>
              </a:extLst>
            </p:cNvPr>
            <p:cNvCxnSpPr/>
            <p:nvPr/>
          </p:nvCxnSpPr>
          <p:spPr>
            <a:xfrm>
              <a:off x="11899392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2B67796-DF72-4C3B-A79D-7534FD3084C9}"/>
                </a:ext>
              </a:extLst>
            </p:cNvPr>
            <p:cNvCxnSpPr/>
            <p:nvPr/>
          </p:nvCxnSpPr>
          <p:spPr>
            <a:xfrm>
              <a:off x="12192000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8B2C409-2FF7-4120-9E48-02A446B82DD6}"/>
                </a:ext>
              </a:extLst>
            </p:cNvPr>
            <p:cNvCxnSpPr/>
            <p:nvPr/>
          </p:nvCxnSpPr>
          <p:spPr>
            <a:xfrm>
              <a:off x="0" y="175564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3E0130A-B11A-42AB-8439-3CB0569F1C08}"/>
                </a:ext>
              </a:extLst>
            </p:cNvPr>
            <p:cNvCxnSpPr/>
            <p:nvPr/>
          </p:nvCxnSpPr>
          <p:spPr>
            <a:xfrm>
              <a:off x="0" y="204825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840B631-CB23-44B8-823B-56619D54F0E4}"/>
                </a:ext>
              </a:extLst>
            </p:cNvPr>
            <p:cNvCxnSpPr/>
            <p:nvPr/>
          </p:nvCxnSpPr>
          <p:spPr>
            <a:xfrm>
              <a:off x="0" y="234086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7DD460B-BBE5-43D6-95DF-C1C1CC6239C6}"/>
                </a:ext>
              </a:extLst>
            </p:cNvPr>
            <p:cNvCxnSpPr/>
            <p:nvPr/>
          </p:nvCxnSpPr>
          <p:spPr>
            <a:xfrm>
              <a:off x="0" y="263347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F5BEEB4-62B8-420A-9489-8319B9432C34}"/>
                </a:ext>
              </a:extLst>
            </p:cNvPr>
            <p:cNvCxnSpPr/>
            <p:nvPr/>
          </p:nvCxnSpPr>
          <p:spPr>
            <a:xfrm>
              <a:off x="0" y="292608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79242164-82A4-4DA9-B78C-33430C241872}"/>
                </a:ext>
              </a:extLst>
            </p:cNvPr>
            <p:cNvCxnSpPr/>
            <p:nvPr/>
          </p:nvCxnSpPr>
          <p:spPr>
            <a:xfrm>
              <a:off x="0" y="321868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D8767DD-4892-4904-AE72-87087DD9CCC2}"/>
                </a:ext>
              </a:extLst>
            </p:cNvPr>
            <p:cNvCxnSpPr/>
            <p:nvPr/>
          </p:nvCxnSpPr>
          <p:spPr>
            <a:xfrm>
              <a:off x="0" y="351129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245FC793-2AD0-4021-B3FB-391EDDE6CB63}"/>
                </a:ext>
              </a:extLst>
            </p:cNvPr>
            <p:cNvCxnSpPr/>
            <p:nvPr userDrawn="1"/>
          </p:nvCxnSpPr>
          <p:spPr>
            <a:xfrm>
              <a:off x="0" y="380390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091C6C8-296D-4AA9-8F03-7DEA5FA7D71A}"/>
                </a:ext>
              </a:extLst>
            </p:cNvPr>
            <p:cNvCxnSpPr/>
            <p:nvPr userDrawn="1"/>
          </p:nvCxnSpPr>
          <p:spPr>
            <a:xfrm>
              <a:off x="0" y="409651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1CBDA8A-698A-4B1C-BC41-CD72C2900FE8}"/>
                </a:ext>
              </a:extLst>
            </p:cNvPr>
            <p:cNvCxnSpPr/>
            <p:nvPr userDrawn="1"/>
          </p:nvCxnSpPr>
          <p:spPr>
            <a:xfrm>
              <a:off x="0" y="438912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F0780C82-EF19-43A2-BF1B-31FDFBA092CA}"/>
                </a:ext>
              </a:extLst>
            </p:cNvPr>
            <p:cNvCxnSpPr/>
            <p:nvPr userDrawn="1"/>
          </p:nvCxnSpPr>
          <p:spPr>
            <a:xfrm>
              <a:off x="0" y="468172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13492339-9370-44E2-8C4D-414393DEB764}"/>
                </a:ext>
              </a:extLst>
            </p:cNvPr>
            <p:cNvCxnSpPr/>
            <p:nvPr userDrawn="1"/>
          </p:nvCxnSpPr>
          <p:spPr>
            <a:xfrm>
              <a:off x="0" y="497433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EBF7CE2A-C0A7-4C6F-88B8-E40107AE34E8}"/>
                </a:ext>
              </a:extLst>
            </p:cNvPr>
            <p:cNvCxnSpPr/>
            <p:nvPr userDrawn="1"/>
          </p:nvCxnSpPr>
          <p:spPr>
            <a:xfrm>
              <a:off x="0" y="526694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CCD7A1D0-B060-4037-BFAE-80FAF89CC35F}"/>
                </a:ext>
              </a:extLst>
            </p:cNvPr>
            <p:cNvCxnSpPr/>
            <p:nvPr userDrawn="1"/>
          </p:nvCxnSpPr>
          <p:spPr>
            <a:xfrm>
              <a:off x="0" y="555955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2A121C21-7F60-43D7-B9B4-682B9D22E24D}"/>
                </a:ext>
              </a:extLst>
            </p:cNvPr>
            <p:cNvCxnSpPr/>
            <p:nvPr userDrawn="1"/>
          </p:nvCxnSpPr>
          <p:spPr>
            <a:xfrm>
              <a:off x="0" y="585216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.64 square" hidden="1">
            <a:extLst>
              <a:ext uri="{FF2B5EF4-FFF2-40B4-BE49-F238E27FC236}">
                <a16:creationId xmlns:a16="http://schemas.microsoft.com/office/drawing/2014/main" id="{90E0CE0A-15D7-405F-8DFA-B7F5AF47B03C}"/>
              </a:ext>
            </a:extLst>
          </p:cNvPr>
          <p:cNvSpPr/>
          <p:nvPr userDrawn="1"/>
        </p:nvSpPr>
        <p:spPr bwMode="auto">
          <a:xfrm>
            <a:off x="0" y="0"/>
            <a:ext cx="585216" cy="585216"/>
          </a:xfrm>
          <a:prstGeom prst="rect">
            <a:avLst/>
          </a:prstGeom>
          <a:solidFill>
            <a:schemeClr val="tx1">
              <a:alpha val="17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 defTabSz="932472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endParaRPr lang="en-US" sz="240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35" name=".32 square" hidden="1">
            <a:extLst>
              <a:ext uri="{FF2B5EF4-FFF2-40B4-BE49-F238E27FC236}">
                <a16:creationId xmlns:a16="http://schemas.microsoft.com/office/drawing/2014/main" id="{09835393-211C-428D-B22F-51EE7A413599}"/>
              </a:ext>
            </a:extLst>
          </p:cNvPr>
          <p:cNvSpPr/>
          <p:nvPr userDrawn="1"/>
        </p:nvSpPr>
        <p:spPr bwMode="auto">
          <a:xfrm>
            <a:off x="0" y="0"/>
            <a:ext cx="292608" cy="292608"/>
          </a:xfrm>
          <a:prstGeom prst="rect">
            <a:avLst/>
          </a:prstGeom>
          <a:solidFill>
            <a:schemeClr val="tx1">
              <a:alpha val="17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 defTabSz="932472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endParaRPr lang="en-US" sz="240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ea typeface="Segoe UI" pitchFamily="34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15128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6" r:id="rId22"/>
    <p:sldLayoutId id="2147483690" r:id="rId23"/>
    <p:sldLayoutId id="2147483694" r:id="rId24"/>
    <p:sldLayoutId id="2147483700" r:id="rId25"/>
  </p:sldLayoutIdLst>
  <p:transition>
    <p:fade/>
  </p:transition>
  <p:hf sldNum="0" hdr="0" ftr="0" dt="0"/>
  <p:txStyles>
    <p:titleStyle>
      <a:lvl1pPr algn="l" defTabSz="932742" rtl="0" eaLnBrk="1" latinLnBrk="0" hangingPunct="1">
        <a:lnSpc>
          <a:spcPct val="100000"/>
        </a:lnSpc>
        <a:spcBef>
          <a:spcPct val="0"/>
        </a:spcBef>
        <a:buNone/>
        <a:defRPr lang="en-US" sz="3600" b="1" kern="1200" cap="none" spc="-50" baseline="0" dirty="0" smtClean="0">
          <a:ln w="3175">
            <a:noFill/>
          </a:ln>
          <a:gradFill>
            <a:gsLst>
              <a:gs pos="1250">
                <a:schemeClr val="tx1"/>
              </a:gs>
              <a:gs pos="100000">
                <a:schemeClr val="tx1"/>
              </a:gs>
            </a:gsLst>
            <a:lin ang="5400000" scaled="0"/>
          </a:gradFill>
          <a:effectLst/>
          <a:latin typeface="+mj-lt"/>
          <a:ea typeface="+mn-ea"/>
          <a:cs typeface="Segoe UI" pitchFamily="34" charset="0"/>
        </a:defRPr>
      </a:lvl1pPr>
    </p:titleStyle>
    <p:bodyStyle>
      <a:lvl1pPr marL="228600" marR="0" indent="-228600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2800" kern="1200" spc="0" baseline="0">
          <a:gradFill>
            <a:gsLst>
              <a:gs pos="1250">
                <a:schemeClr val="tx1"/>
              </a:gs>
              <a:gs pos="100000">
                <a:schemeClr val="tx1"/>
              </a:gs>
            </a:gsLst>
            <a:lin ang="5400000" scaled="0"/>
          </a:gradFill>
          <a:latin typeface="Segoe UI Semilight" panose="020B0402040204020203" pitchFamily="34" charset="0"/>
          <a:ea typeface="+mn-ea"/>
          <a:cs typeface="Segoe UI Semilight" panose="020B0402040204020203" pitchFamily="34" charset="0"/>
        </a:defRPr>
      </a:lvl1pPr>
      <a:lvl2pPr marL="457200" marR="0" indent="-228600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2000" kern="1200" spc="0" baseline="0">
          <a:gradFill>
            <a:gsLst>
              <a:gs pos="1250">
                <a:schemeClr val="tx1"/>
              </a:gs>
              <a:gs pos="100000">
                <a:schemeClr val="tx1"/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57225" marR="0" indent="-20002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600" kern="1200" spc="0" baseline="0">
          <a:gradFill>
            <a:gsLst>
              <a:gs pos="1250">
                <a:schemeClr val="tx1"/>
              </a:gs>
              <a:gs pos="100000">
                <a:schemeClr val="tx1"/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842963" marR="0" indent="-18097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400" kern="1200" spc="0" baseline="0">
          <a:gradFill>
            <a:gsLst>
              <a:gs pos="1250">
                <a:schemeClr val="tx1"/>
              </a:gs>
              <a:gs pos="100000">
                <a:schemeClr val="tx1"/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023938" marR="0" indent="-16827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400" kern="1200" spc="0" baseline="0">
          <a:gradFill>
            <a:gsLst>
              <a:gs pos="1250">
                <a:schemeClr val="tx1"/>
              </a:gs>
              <a:gs pos="100000">
                <a:schemeClr val="tx1"/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65040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31412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97783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964155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66371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32742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99113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65484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331856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98226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64597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30969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6" pos="368">
          <p15:clr>
            <a:srgbClr val="C35EA4"/>
          </p15:clr>
        </p15:guide>
        <p15:guide id="17" pos="7313">
          <p15:clr>
            <a:srgbClr val="C35EA4"/>
          </p15:clr>
        </p15:guide>
        <p15:guide id="25" orient="horz" pos="369">
          <p15:clr>
            <a:srgbClr val="C35EA4"/>
          </p15:clr>
        </p15:guide>
        <p15:guide id="26" orient="horz" pos="3949">
          <p15:clr>
            <a:srgbClr val="C35EA4"/>
          </p15:clr>
        </p15:guide>
        <p15:guide id="27" orient="horz" pos="184">
          <p15:clr>
            <a:srgbClr val="A4A3A4"/>
          </p15:clr>
        </p15:guide>
        <p15:guide id="28" pos="185">
          <p15:clr>
            <a:srgbClr val="A4A3A4"/>
          </p15:clr>
        </p15:guide>
        <p15:guide id="29" orient="horz" pos="4135">
          <p15:clr>
            <a:srgbClr val="A4A3A4"/>
          </p15:clr>
        </p15:guide>
        <p15:guide id="30" pos="7495">
          <p15:clr>
            <a:srgbClr val="A4A3A4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 userDrawn="1">
            <p:ph type="title"/>
          </p:nvPr>
        </p:nvSpPr>
        <p:spPr>
          <a:xfrm>
            <a:off x="588263" y="457200"/>
            <a:ext cx="11018520" cy="5539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 userDrawn="1">
            <p:ph type="body" idx="1"/>
          </p:nvPr>
        </p:nvSpPr>
        <p:spPr>
          <a:xfrm>
            <a:off x="584200" y="1435503"/>
            <a:ext cx="11018520" cy="16127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49" name="NEW Brand Colors 2018">
            <a:extLst>
              <a:ext uri="{FF2B5EF4-FFF2-40B4-BE49-F238E27FC236}">
                <a16:creationId xmlns:a16="http://schemas.microsoft.com/office/drawing/2014/main" id="{9D5783B5-1069-4509-929A-C02C0B0887F7}"/>
              </a:ext>
            </a:extLst>
          </p:cNvPr>
          <p:cNvPicPr>
            <a:picLocks noChangeAspect="1"/>
          </p:cNvPicPr>
          <p:nvPr userDrawn="1"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88988" y="2942644"/>
            <a:ext cx="6858000" cy="972712"/>
          </a:xfrm>
          <a:prstGeom prst="rect">
            <a:avLst/>
          </a:prstGeom>
        </p:spPr>
      </p:pic>
      <p:grpSp>
        <p:nvGrpSpPr>
          <p:cNvPr id="47" name="GRID" hidden="1">
            <a:extLst>
              <a:ext uri="{FF2B5EF4-FFF2-40B4-BE49-F238E27FC236}">
                <a16:creationId xmlns:a16="http://schemas.microsoft.com/office/drawing/2014/main" id="{32B5FFBF-552A-4973-B5B3-9EE3A765185F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CD412E5-2492-4063-96AB-C451FC39F2B6}"/>
                </a:ext>
              </a:extLst>
            </p:cNvPr>
            <p:cNvCxnSpPr/>
            <p:nvPr/>
          </p:nvCxnSpPr>
          <p:spPr>
            <a:xfrm>
              <a:off x="0" y="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25E7FAE-6A98-413B-871E-10F8DF6FF1E3}"/>
                </a:ext>
              </a:extLst>
            </p:cNvPr>
            <p:cNvCxnSpPr/>
            <p:nvPr/>
          </p:nvCxnSpPr>
          <p:spPr>
            <a:xfrm>
              <a:off x="0" y="29260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42BDE7-00A0-446E-9CEE-23DDF6A13E6E}"/>
                </a:ext>
              </a:extLst>
            </p:cNvPr>
            <p:cNvCxnSpPr/>
            <p:nvPr/>
          </p:nvCxnSpPr>
          <p:spPr>
            <a:xfrm>
              <a:off x="0" y="585216"/>
              <a:ext cx="12188952" cy="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D48FF31-9C6A-4C0C-AB96-ED556488A1BA}"/>
                </a:ext>
              </a:extLst>
            </p:cNvPr>
            <p:cNvCxnSpPr/>
            <p:nvPr/>
          </p:nvCxnSpPr>
          <p:spPr>
            <a:xfrm>
              <a:off x="0" y="6272784"/>
              <a:ext cx="12188952" cy="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8D811B2-F122-4FF3-A4F6-E7291A5152BB}"/>
                </a:ext>
              </a:extLst>
            </p:cNvPr>
            <p:cNvCxnSpPr/>
            <p:nvPr/>
          </p:nvCxnSpPr>
          <p:spPr>
            <a:xfrm>
              <a:off x="0" y="656539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2029335-BA6E-4B6F-B752-D02603169DE6}"/>
                </a:ext>
              </a:extLst>
            </p:cNvPr>
            <p:cNvCxnSpPr/>
            <p:nvPr/>
          </p:nvCxnSpPr>
          <p:spPr>
            <a:xfrm>
              <a:off x="0" y="685800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08D55A0-D16C-4191-B9F9-C95B51610B5E}"/>
                </a:ext>
              </a:extLst>
            </p:cNvPr>
            <p:cNvCxnSpPr/>
            <p:nvPr/>
          </p:nvCxnSpPr>
          <p:spPr>
            <a:xfrm>
              <a:off x="0" y="87782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A3FCB58-9F61-404B-A493-7860A942FCC2}"/>
                </a:ext>
              </a:extLst>
            </p:cNvPr>
            <p:cNvCxnSpPr/>
            <p:nvPr/>
          </p:nvCxnSpPr>
          <p:spPr>
            <a:xfrm>
              <a:off x="0" y="117043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EFD38DF-4402-499A-B7B2-D5BBF3AD467C}"/>
                </a:ext>
              </a:extLst>
            </p:cNvPr>
            <p:cNvCxnSpPr/>
            <p:nvPr/>
          </p:nvCxnSpPr>
          <p:spPr>
            <a:xfrm>
              <a:off x="0" y="146304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6DFD209-A624-4FEA-8F60-067FBF0CC1E8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F1B8ED61-88C3-48AA-91A7-BFD779B3B3BA}"/>
                </a:ext>
              </a:extLst>
            </p:cNvPr>
            <p:cNvCxnSpPr/>
            <p:nvPr/>
          </p:nvCxnSpPr>
          <p:spPr>
            <a:xfrm>
              <a:off x="585216" y="0"/>
              <a:ext cx="0" cy="685800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22AC47D-49D2-4B9E-B580-53A7922E5654}"/>
                </a:ext>
              </a:extLst>
            </p:cNvPr>
            <p:cNvCxnSpPr/>
            <p:nvPr/>
          </p:nvCxnSpPr>
          <p:spPr>
            <a:xfrm>
              <a:off x="292608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0D7A2DB-4310-49CD-83F6-55B33BE76665}"/>
                </a:ext>
              </a:extLst>
            </p:cNvPr>
            <p:cNvCxnSpPr/>
            <p:nvPr/>
          </p:nvCxnSpPr>
          <p:spPr>
            <a:xfrm>
              <a:off x="877824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0C40071-7BC6-4682-9CD1-0631E07C9F11}"/>
                </a:ext>
              </a:extLst>
            </p:cNvPr>
            <p:cNvCxnSpPr/>
            <p:nvPr/>
          </p:nvCxnSpPr>
          <p:spPr>
            <a:xfrm>
              <a:off x="1170432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E0ACFAA-26E9-44D2-BEF0-E02CAE93F397}"/>
                </a:ext>
              </a:extLst>
            </p:cNvPr>
            <p:cNvCxnSpPr/>
            <p:nvPr/>
          </p:nvCxnSpPr>
          <p:spPr>
            <a:xfrm>
              <a:off x="11021568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385D1186-93AE-4B67-8544-763E0B213AAC}"/>
                </a:ext>
              </a:extLst>
            </p:cNvPr>
            <p:cNvCxnSpPr/>
            <p:nvPr/>
          </p:nvCxnSpPr>
          <p:spPr>
            <a:xfrm>
              <a:off x="11606784" y="0"/>
              <a:ext cx="0" cy="6858000"/>
            </a:xfrm>
            <a:prstGeom prst="line">
              <a:avLst/>
            </a:prstGeom>
            <a:ln w="3175">
              <a:solidFill>
                <a:srgbClr val="DF45D4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B1D45AE-FC53-4BB4-A9CD-C563C03A1195}"/>
                </a:ext>
              </a:extLst>
            </p:cNvPr>
            <p:cNvCxnSpPr/>
            <p:nvPr/>
          </p:nvCxnSpPr>
          <p:spPr>
            <a:xfrm>
              <a:off x="11314176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325177A-06D9-4C2A-B7EF-984A90245BF7}"/>
                </a:ext>
              </a:extLst>
            </p:cNvPr>
            <p:cNvCxnSpPr/>
            <p:nvPr/>
          </p:nvCxnSpPr>
          <p:spPr>
            <a:xfrm>
              <a:off x="11899392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2B67796-DF72-4C3B-A79D-7534FD3084C9}"/>
                </a:ext>
              </a:extLst>
            </p:cNvPr>
            <p:cNvCxnSpPr/>
            <p:nvPr/>
          </p:nvCxnSpPr>
          <p:spPr>
            <a:xfrm>
              <a:off x="12192000" y="0"/>
              <a:ext cx="0" cy="685800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8B2C409-2FF7-4120-9E48-02A446B82DD6}"/>
                </a:ext>
              </a:extLst>
            </p:cNvPr>
            <p:cNvCxnSpPr/>
            <p:nvPr/>
          </p:nvCxnSpPr>
          <p:spPr>
            <a:xfrm>
              <a:off x="0" y="175564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3E0130A-B11A-42AB-8439-3CB0569F1C08}"/>
                </a:ext>
              </a:extLst>
            </p:cNvPr>
            <p:cNvCxnSpPr/>
            <p:nvPr/>
          </p:nvCxnSpPr>
          <p:spPr>
            <a:xfrm>
              <a:off x="0" y="204825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840B631-CB23-44B8-823B-56619D54F0E4}"/>
                </a:ext>
              </a:extLst>
            </p:cNvPr>
            <p:cNvCxnSpPr/>
            <p:nvPr/>
          </p:nvCxnSpPr>
          <p:spPr>
            <a:xfrm>
              <a:off x="0" y="234086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7DD460B-BBE5-43D6-95DF-C1C1CC6239C6}"/>
                </a:ext>
              </a:extLst>
            </p:cNvPr>
            <p:cNvCxnSpPr/>
            <p:nvPr/>
          </p:nvCxnSpPr>
          <p:spPr>
            <a:xfrm>
              <a:off x="0" y="263347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F5BEEB4-62B8-420A-9489-8319B9432C34}"/>
                </a:ext>
              </a:extLst>
            </p:cNvPr>
            <p:cNvCxnSpPr/>
            <p:nvPr/>
          </p:nvCxnSpPr>
          <p:spPr>
            <a:xfrm>
              <a:off x="0" y="292608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79242164-82A4-4DA9-B78C-33430C241872}"/>
                </a:ext>
              </a:extLst>
            </p:cNvPr>
            <p:cNvCxnSpPr/>
            <p:nvPr/>
          </p:nvCxnSpPr>
          <p:spPr>
            <a:xfrm>
              <a:off x="0" y="321868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D8767DD-4892-4904-AE72-87087DD9CCC2}"/>
                </a:ext>
              </a:extLst>
            </p:cNvPr>
            <p:cNvCxnSpPr/>
            <p:nvPr/>
          </p:nvCxnSpPr>
          <p:spPr>
            <a:xfrm>
              <a:off x="0" y="351129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245FC793-2AD0-4021-B3FB-391EDDE6CB63}"/>
                </a:ext>
              </a:extLst>
            </p:cNvPr>
            <p:cNvCxnSpPr/>
            <p:nvPr userDrawn="1"/>
          </p:nvCxnSpPr>
          <p:spPr>
            <a:xfrm>
              <a:off x="0" y="380390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091C6C8-296D-4AA9-8F03-7DEA5FA7D71A}"/>
                </a:ext>
              </a:extLst>
            </p:cNvPr>
            <p:cNvCxnSpPr/>
            <p:nvPr userDrawn="1"/>
          </p:nvCxnSpPr>
          <p:spPr>
            <a:xfrm>
              <a:off x="0" y="409651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1CBDA8A-698A-4B1C-BC41-CD72C2900FE8}"/>
                </a:ext>
              </a:extLst>
            </p:cNvPr>
            <p:cNvCxnSpPr/>
            <p:nvPr userDrawn="1"/>
          </p:nvCxnSpPr>
          <p:spPr>
            <a:xfrm>
              <a:off x="0" y="438912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F0780C82-EF19-43A2-BF1B-31FDFBA092CA}"/>
                </a:ext>
              </a:extLst>
            </p:cNvPr>
            <p:cNvCxnSpPr/>
            <p:nvPr userDrawn="1"/>
          </p:nvCxnSpPr>
          <p:spPr>
            <a:xfrm>
              <a:off x="0" y="4681728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13492339-9370-44E2-8C4D-414393DEB764}"/>
                </a:ext>
              </a:extLst>
            </p:cNvPr>
            <p:cNvCxnSpPr/>
            <p:nvPr userDrawn="1"/>
          </p:nvCxnSpPr>
          <p:spPr>
            <a:xfrm>
              <a:off x="0" y="4974336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EBF7CE2A-C0A7-4C6F-88B8-E40107AE34E8}"/>
                </a:ext>
              </a:extLst>
            </p:cNvPr>
            <p:cNvCxnSpPr/>
            <p:nvPr userDrawn="1"/>
          </p:nvCxnSpPr>
          <p:spPr>
            <a:xfrm>
              <a:off x="0" y="5266944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CCD7A1D0-B060-4037-BFAE-80FAF89CC35F}"/>
                </a:ext>
              </a:extLst>
            </p:cNvPr>
            <p:cNvCxnSpPr/>
            <p:nvPr userDrawn="1"/>
          </p:nvCxnSpPr>
          <p:spPr>
            <a:xfrm>
              <a:off x="0" y="5559552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2A121C21-7F60-43D7-B9B4-682B9D22E24D}"/>
                </a:ext>
              </a:extLst>
            </p:cNvPr>
            <p:cNvCxnSpPr/>
            <p:nvPr userDrawn="1"/>
          </p:nvCxnSpPr>
          <p:spPr>
            <a:xfrm>
              <a:off x="0" y="5852160"/>
              <a:ext cx="12188952" cy="0"/>
            </a:xfrm>
            <a:prstGeom prst="line">
              <a:avLst/>
            </a:prstGeom>
            <a:ln w="3175">
              <a:solidFill>
                <a:schemeClr val="tx1">
                  <a:alpha val="20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.64 square" hidden="1">
            <a:extLst>
              <a:ext uri="{FF2B5EF4-FFF2-40B4-BE49-F238E27FC236}">
                <a16:creationId xmlns:a16="http://schemas.microsoft.com/office/drawing/2014/main" id="{90E0CE0A-15D7-405F-8DFA-B7F5AF47B03C}"/>
              </a:ext>
            </a:extLst>
          </p:cNvPr>
          <p:cNvSpPr/>
          <p:nvPr userDrawn="1"/>
        </p:nvSpPr>
        <p:spPr bwMode="auto">
          <a:xfrm>
            <a:off x="0" y="0"/>
            <a:ext cx="585216" cy="585216"/>
          </a:xfrm>
          <a:prstGeom prst="rect">
            <a:avLst/>
          </a:prstGeom>
          <a:solidFill>
            <a:schemeClr val="tx1">
              <a:alpha val="17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 defTabSz="932472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endParaRPr lang="en-US" sz="2400" dirty="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ea typeface="Segoe UI" pitchFamily="34" charset="0"/>
              <a:cs typeface="Segoe UI" pitchFamily="34" charset="0"/>
            </a:endParaRPr>
          </a:p>
        </p:txBody>
      </p:sp>
      <p:sp>
        <p:nvSpPr>
          <p:cNvPr id="35" name=".32 square" hidden="1">
            <a:extLst>
              <a:ext uri="{FF2B5EF4-FFF2-40B4-BE49-F238E27FC236}">
                <a16:creationId xmlns:a16="http://schemas.microsoft.com/office/drawing/2014/main" id="{09835393-211C-428D-B22F-51EE7A413599}"/>
              </a:ext>
            </a:extLst>
          </p:cNvPr>
          <p:cNvSpPr/>
          <p:nvPr userDrawn="1"/>
        </p:nvSpPr>
        <p:spPr bwMode="auto">
          <a:xfrm>
            <a:off x="0" y="0"/>
            <a:ext cx="292608" cy="292608"/>
          </a:xfrm>
          <a:prstGeom prst="rect">
            <a:avLst/>
          </a:prstGeom>
          <a:solidFill>
            <a:schemeClr val="tx1">
              <a:alpha val="17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2880" tIns="146304" rIns="182880" bIns="146304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 defTabSz="932472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endParaRPr lang="en-US" sz="2400" dirty="0">
              <a:gradFill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400000" scaled="0"/>
              </a:gradFill>
              <a:ea typeface="Segoe UI" pitchFamily="34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6554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  <p:sldLayoutId id="2147483719" r:id="rId18"/>
    <p:sldLayoutId id="2147483720" r:id="rId19"/>
    <p:sldLayoutId id="2147483721" r:id="rId20"/>
    <p:sldLayoutId id="2147483722" r:id="rId21"/>
    <p:sldLayoutId id="2147483723" r:id="rId22"/>
    <p:sldLayoutId id="2147483724" r:id="rId23"/>
    <p:sldLayoutId id="2147483725" r:id="rId24"/>
    <p:sldLayoutId id="2147483726" r:id="rId25"/>
    <p:sldLayoutId id="2147483727" r:id="rId26"/>
    <p:sldLayoutId id="2147483728" r:id="rId27"/>
    <p:sldLayoutId id="2147483729" r:id="rId28"/>
    <p:sldLayoutId id="2147483730" r:id="rId29"/>
    <p:sldLayoutId id="2147483731" r:id="rId30"/>
    <p:sldLayoutId id="2147483732" r:id="rId31"/>
    <p:sldLayoutId id="2147483733" r:id="rId32"/>
    <p:sldLayoutId id="2147483734" r:id="rId33"/>
    <p:sldLayoutId id="2147483735" r:id="rId34"/>
    <p:sldLayoutId id="2147483736" r:id="rId35"/>
    <p:sldLayoutId id="2147483737" r:id="rId36"/>
    <p:sldLayoutId id="2147483738" r:id="rId37"/>
    <p:sldLayoutId id="2147483739" r:id="rId38"/>
  </p:sldLayoutIdLst>
  <p:transition>
    <p:fade/>
  </p:transition>
  <p:hf sldNum="0" hdr="0" ftr="0" dt="0"/>
  <p:txStyles>
    <p:titleStyle>
      <a:lvl1pPr algn="l" defTabSz="932742" rtl="0" eaLnBrk="1" latinLnBrk="0" hangingPunct="1">
        <a:lnSpc>
          <a:spcPct val="100000"/>
        </a:lnSpc>
        <a:spcBef>
          <a:spcPct val="0"/>
        </a:spcBef>
        <a:buNone/>
        <a:defRPr lang="en-US" sz="3600" b="0" kern="1200" cap="none" spc="-50" baseline="0" dirty="0" smtClean="0">
          <a:ln w="3175">
            <a:noFill/>
          </a:ln>
          <a:gradFill>
            <a:gsLst>
              <a:gs pos="1250">
                <a:schemeClr val="tx1"/>
              </a:gs>
              <a:gs pos="100000">
                <a:schemeClr val="tx1"/>
              </a:gs>
            </a:gsLst>
            <a:lin ang="5400000" scaled="0"/>
          </a:gradFill>
          <a:effectLst/>
          <a:latin typeface="+mj-lt"/>
          <a:ea typeface="+mn-ea"/>
          <a:cs typeface="Segoe UI" pitchFamily="34" charset="0"/>
        </a:defRPr>
      </a:lvl1pPr>
    </p:titleStyle>
    <p:bodyStyle>
      <a:lvl1pPr marL="228600" marR="0" indent="-228600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2800" kern="1200" spc="0" baseline="0">
          <a:gradFill>
            <a:gsLst>
              <a:gs pos="1250">
                <a:schemeClr val="tx1"/>
              </a:gs>
              <a:gs pos="100000">
                <a:schemeClr val="tx1"/>
              </a:gs>
            </a:gsLst>
            <a:lin ang="5400000" scaled="0"/>
          </a:gradFill>
          <a:latin typeface="Segoe UI Semilight" panose="020B0402040204020203" pitchFamily="34" charset="0"/>
          <a:ea typeface="+mn-ea"/>
          <a:cs typeface="Segoe UI Semilight" panose="020B0402040204020203" pitchFamily="34" charset="0"/>
        </a:defRPr>
      </a:lvl1pPr>
      <a:lvl2pPr marL="457200" marR="0" indent="-228600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2000" kern="1200" spc="0" baseline="0">
          <a:gradFill>
            <a:gsLst>
              <a:gs pos="1250">
                <a:schemeClr val="tx1"/>
              </a:gs>
              <a:gs pos="100000">
                <a:schemeClr val="tx1"/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57225" marR="0" indent="-20002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600" kern="1200" spc="0" baseline="0">
          <a:gradFill>
            <a:gsLst>
              <a:gs pos="1250">
                <a:schemeClr val="tx1"/>
              </a:gs>
              <a:gs pos="100000">
                <a:schemeClr val="tx1"/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842963" marR="0" indent="-18097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400" kern="1200" spc="0" baseline="0">
          <a:gradFill>
            <a:gsLst>
              <a:gs pos="1250">
                <a:schemeClr val="tx1"/>
              </a:gs>
              <a:gs pos="100000">
                <a:schemeClr val="tx1"/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023938" marR="0" indent="-168275" algn="l" defTabSz="932742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Pct val="90000"/>
        <a:buFont typeface="Wingdings" panose="05000000000000000000" pitchFamily="2" charset="2"/>
        <a:buChar char=""/>
        <a:tabLst/>
        <a:defRPr sz="1400" kern="1200" spc="0" baseline="0">
          <a:gradFill>
            <a:gsLst>
              <a:gs pos="1250">
                <a:schemeClr val="tx1"/>
              </a:gs>
              <a:gs pos="100000">
                <a:schemeClr val="tx1"/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65040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31412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97783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964155" indent="-233186" algn="l" defTabSz="93274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66371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32742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99113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65484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331856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98226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64597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30969" algn="l" defTabSz="9327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6" pos="368">
          <p15:clr>
            <a:srgbClr val="C35EA4"/>
          </p15:clr>
        </p15:guide>
        <p15:guide id="17" pos="7313">
          <p15:clr>
            <a:srgbClr val="C35EA4"/>
          </p15:clr>
        </p15:guide>
        <p15:guide id="25" orient="horz" pos="369">
          <p15:clr>
            <a:srgbClr val="C35EA4"/>
          </p15:clr>
        </p15:guide>
        <p15:guide id="26" orient="horz" pos="3949">
          <p15:clr>
            <a:srgbClr val="C35EA4"/>
          </p15:clr>
        </p15:guide>
        <p15:guide id="27" orient="horz" pos="184">
          <p15:clr>
            <a:srgbClr val="A4A3A4"/>
          </p15:clr>
        </p15:guide>
        <p15:guide id="28" pos="185">
          <p15:clr>
            <a:srgbClr val="A4A3A4"/>
          </p15:clr>
        </p15:guide>
        <p15:guide id="29" orient="horz" pos="4135">
          <p15:clr>
            <a:srgbClr val="A4A3A4"/>
          </p15:clr>
        </p15:guide>
        <p15:guide id="30" pos="749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3.xml"/><Relationship Id="rId1" Type="http://schemas.openxmlformats.org/officeDocument/2006/relationships/tags" Target="../tags/tag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4" Type="http://schemas.openxmlformats.org/officeDocument/2006/relationships/image" Target="../media/image42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4.xml"/><Relationship Id="rId6" Type="http://schemas.openxmlformats.org/officeDocument/2006/relationships/hyperlink" Target="http://aka.ms/AccessibilityChecker" TargetMode="External"/><Relationship Id="rId5" Type="http://schemas.openxmlformats.org/officeDocument/2006/relationships/image" Target="../media/image56.gif"/><Relationship Id="rId4" Type="http://schemas.openxmlformats.org/officeDocument/2006/relationships/image" Target="../media/image5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57.gif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5.xml"/><Relationship Id="rId6" Type="http://schemas.openxmlformats.org/officeDocument/2006/relationships/image" Target="../media/image55.png"/><Relationship Id="rId5" Type="http://schemas.openxmlformats.org/officeDocument/2006/relationships/hyperlink" Target="http://aka.ms/editor" TargetMode="External"/><Relationship Id="rId4" Type="http://schemas.openxmlformats.org/officeDocument/2006/relationships/hyperlink" Target="http://aka.ms/LearningTool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6.xml"/><Relationship Id="rId5" Type="http://schemas.openxmlformats.org/officeDocument/2006/relationships/image" Target="../media/image58.gif"/><Relationship Id="rId4" Type="http://schemas.openxmlformats.org/officeDocument/2006/relationships/image" Target="../media/image5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hyperlink" Target="aka.ms/PowerPointSubtitles" TargetMode="External"/><Relationship Id="rId4" Type="http://schemas.openxmlformats.org/officeDocument/2006/relationships/image" Target="../media/image59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4" Type="http://schemas.openxmlformats.org/officeDocument/2006/relationships/hyperlink" Target="aka.ms/SkypeSubtitles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aka.ms/AutomaticTranscription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7.xml"/><Relationship Id="rId6" Type="http://schemas.openxmlformats.org/officeDocument/2006/relationships/image" Target="../media/image62.gif"/><Relationship Id="rId5" Type="http://schemas.openxmlformats.org/officeDocument/2006/relationships/image" Target="../media/image55.png"/><Relationship Id="rId4" Type="http://schemas.openxmlformats.org/officeDocument/2006/relationships/hyperlink" Target="http://aka.ms/EaseofAccessSettings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8.xml"/><Relationship Id="rId5" Type="http://schemas.openxmlformats.org/officeDocument/2006/relationships/image" Target="../media/image63.png"/><Relationship Id="rId4" Type="http://schemas.openxmlformats.org/officeDocument/2006/relationships/hyperlink" Target="https://itunes.apple.com/us/app/seeing-ai/id999062298?mt=8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7" Type="http://schemas.openxmlformats.org/officeDocument/2006/relationships/hyperlink" Target="aka.ms/AIforAccessibility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2.jpg"/><Relationship Id="rId4" Type="http://schemas.openxmlformats.org/officeDocument/2006/relationships/image" Target="../media/image7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7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CBB8B40-F3D1-4331-B430-E127860A6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041" y="2635216"/>
            <a:ext cx="10357203" cy="553998"/>
          </a:xfrm>
        </p:spPr>
        <p:txBody>
          <a:bodyPr/>
          <a:lstStyle/>
          <a:p>
            <a:r>
              <a:rPr lang="ru-RU" dirty="0"/>
              <a:t>Доступность</a:t>
            </a:r>
            <a:r>
              <a:rPr lang="en-US" dirty="0"/>
              <a:t> &amp; </a:t>
            </a:r>
            <a:r>
              <a:rPr lang="ru-RU" dirty="0"/>
              <a:t>Инклюзивный дизайн</a:t>
            </a:r>
            <a:endParaRPr lang="en-US" sz="40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B233F29-D5A5-4DF5-AA87-020831D2ED6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82042" y="3962400"/>
            <a:ext cx="5322370" cy="1292662"/>
          </a:xfrm>
        </p:spPr>
        <p:txBody>
          <a:bodyPr/>
          <a:lstStyle/>
          <a:p>
            <a:r>
              <a:rPr lang="ru-RU" b="1" dirty="0"/>
              <a:t>Улан Каражигитов</a:t>
            </a:r>
            <a:endParaRPr lang="it-IT" dirty="0"/>
          </a:p>
          <a:p>
            <a:r>
              <a:rPr lang="en-US" sz="1600" dirty="0"/>
              <a:t>Modern Workplace Product marketing manager</a:t>
            </a:r>
            <a:endParaRPr lang="it-IT" sz="1600" dirty="0"/>
          </a:p>
          <a:p>
            <a:r>
              <a:rPr lang="en-US" sz="1600" dirty="0"/>
              <a:t>Microsoft Central Eastern Europe,</a:t>
            </a:r>
            <a:endParaRPr lang="it-IT" sz="1600" dirty="0"/>
          </a:p>
          <a:p>
            <a:r>
              <a:rPr lang="en-US" sz="1600" dirty="0"/>
              <a:t>+7 701 057 4576 </a:t>
            </a:r>
          </a:p>
          <a:p>
            <a:r>
              <a:rPr lang="en-US" sz="1600" dirty="0"/>
              <a:t> a-ulank@microsoft.com </a:t>
            </a:r>
            <a:endParaRPr lang="it-IT" sz="1600" dirty="0"/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59CC153C-C37C-F047-BA03-B4F44A488D5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it-IT" dirty="0"/>
          </a:p>
        </p:txBody>
      </p:sp>
      <p:pic>
        <p:nvPicPr>
          <p:cNvPr id="8" name="Picture 3" descr="Microsoft in braille characters">
            <a:extLst>
              <a:ext uri="{FF2B5EF4-FFF2-40B4-BE49-F238E27FC236}">
                <a16:creationId xmlns:a16="http://schemas.microsoft.com/office/drawing/2014/main" id="{D859FAB5-7669-7F45-BF6F-FE7CC158B92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06259" y="1059377"/>
            <a:ext cx="3878621" cy="902117"/>
          </a:xfrm>
          <a:prstGeom prst="rect">
            <a:avLst/>
          </a:prstGeom>
        </p:spPr>
      </p:pic>
      <p:pic>
        <p:nvPicPr>
          <p:cNvPr id="9" name="Picture 4" descr="Microsoft in sign language image">
            <a:extLst>
              <a:ext uri="{FF2B5EF4-FFF2-40B4-BE49-F238E27FC236}">
                <a16:creationId xmlns:a16="http://schemas.microsoft.com/office/drawing/2014/main" id="{37DD1FE6-203E-1144-A195-5148DD4B54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4908" y="1059377"/>
            <a:ext cx="3038120" cy="90211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53406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6="http://schemas.microsoft.com/office/drawing/2014/main"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6" y="1952"/>
            <a:ext cx="12196694" cy="68576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EED86D5-0C26-4758-BC2C-98EC88455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150" y="-34290"/>
            <a:ext cx="12222298" cy="6926580"/>
          </a:xfrm>
          <a:prstGeom prst="rect">
            <a:avLst/>
          </a:prstGeom>
        </p:spPr>
      </p:pic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244DDE4F-7288-408A-A59D-1C19DFBDD666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3137218" y="2373397"/>
            <a:ext cx="5900102" cy="166199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 algn="ctr"/>
            <a:r>
              <a:rPr lang="en-US" sz="5400" spc="-102" dirty="0">
                <a:solidFill>
                  <a:srgbClr val="FFFFFF"/>
                </a:solidFill>
                <a:latin typeface="+mj-lt"/>
              </a:rPr>
              <a:t>Microsoft Mission</a:t>
            </a:r>
            <a:endParaRPr lang="en-US" sz="5400" dirty="0"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0EA728-0CAB-4544-A1BC-F6FC10C3472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17320" y="3592275"/>
            <a:ext cx="10880320" cy="2031325"/>
          </a:xfrm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  <a:latin typeface="+mn-lt"/>
                <a:cs typeface="Segoe UI Semilight" panose="020B0402040204020203" pitchFamily="34" charset="0"/>
              </a:rPr>
              <a:t>Empower every person and every organization on the planet to achieve more</a:t>
            </a:r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8EA7013-92AC-4286-B7D2-2C99D8DCF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9664" y="2536613"/>
            <a:ext cx="703580" cy="246358"/>
          </a:xfrm>
        </p:spPr>
        <p:txBody>
          <a:bodyPr/>
          <a:lstStyle/>
          <a:p>
            <a:r>
              <a:rPr lang="en-US" sz="600" spc="-102" dirty="0">
                <a:solidFill>
                  <a:schemeClr val="tx1"/>
                </a:solidFill>
              </a:rPr>
              <a:t>Microsoft Mission</a:t>
            </a:r>
            <a:endParaRPr lang="en-US" sz="600" dirty="0">
              <a:solidFill>
                <a:schemeClr val="tx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81542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6="http://schemas.microsoft.com/office/drawing/2014/main" xmlns:a14="http://schemas.microsoft.com/office/drawing/2010/main"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3 0.23819 L 0.00156 3.7037E-7 " pathEditMode="relative" rAng="0" ptsTypes="AA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" y="-11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17E3E7D-6769-C04D-9AC8-4C0480084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From </a:t>
            </a:r>
            <a:r>
              <a:rPr lang="it-IT" dirty="0" err="1"/>
              <a:t>this</a:t>
            </a:r>
            <a:r>
              <a:rPr lang="it-IT" dirty="0"/>
              <a:t>…</a:t>
            </a:r>
          </a:p>
        </p:txBody>
      </p:sp>
      <p:pic>
        <p:nvPicPr>
          <p:cNvPr id="4" name="Microsoft 2014 Super Bowl Commercial  Empowering [HD]" descr="Microsoft 2013 supebowl video preview">
            <a:hlinkClick r:id="" action="ppaction://media"/>
            <a:extLst>
              <a:ext uri="{FF2B5EF4-FFF2-40B4-BE49-F238E27FC236}">
                <a16:creationId xmlns:a16="http://schemas.microsoft.com/office/drawing/2014/main" id="{0A6F2B31-E7FF-9E46-A019-00F6B38C061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42444" y="1111321"/>
            <a:ext cx="9507112" cy="534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29527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1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17E3E7D-6769-C04D-9AC8-4C0480084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…to </a:t>
            </a:r>
            <a:r>
              <a:rPr lang="it-IT" dirty="0" err="1"/>
              <a:t>this</a:t>
            </a:r>
            <a:endParaRPr lang="it-IT" dirty="0"/>
          </a:p>
        </p:txBody>
      </p:sp>
      <p:pic>
        <p:nvPicPr>
          <p:cNvPr id="3" name="SXCR1759000H_Universal_Social_Monday_rev.mp4" descr="Microsoft Christmas 2018 promo video on accessibility and adaptive controller image">
            <a:hlinkClick r:id="" action="ppaction://media"/>
            <a:extLst>
              <a:ext uri="{FF2B5EF4-FFF2-40B4-BE49-F238E27FC236}">
                <a16:creationId xmlns:a16="http://schemas.microsoft.com/office/drawing/2014/main" id="{35C31A09-040C-E747-AE45-73FD2F53288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8856" y="1011198"/>
            <a:ext cx="9974287" cy="5610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56234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ECDDB-C148-4AEA-8DEF-81F7AA36932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-802209"/>
            <a:ext cx="11018520" cy="430887"/>
          </a:xfrm>
        </p:spPr>
        <p:txBody>
          <a:bodyPr/>
          <a:lstStyle/>
          <a:p>
            <a:r>
              <a:rPr lang="en-US" sz="2800" dirty="0">
                <a:solidFill>
                  <a:srgbClr val="0078D4"/>
                </a:solidFill>
              </a:rPr>
              <a:t>The Correct</a:t>
            </a:r>
            <a:r>
              <a:rPr lang="en-US" sz="2800" baseline="0" dirty="0">
                <a:solidFill>
                  <a:srgbClr val="0078D4"/>
                </a:solidFill>
              </a:rPr>
              <a:t> </a:t>
            </a:r>
            <a:r>
              <a:rPr lang="en-US" sz="2800" dirty="0">
                <a:solidFill>
                  <a:srgbClr val="0078D4"/>
                </a:solidFill>
              </a:rPr>
              <a:t>Disability </a:t>
            </a:r>
            <a:r>
              <a:rPr lang="en-US" sz="2800" baseline="0" dirty="0">
                <a:solidFill>
                  <a:srgbClr val="0078D4"/>
                </a:solidFill>
              </a:rPr>
              <a:t>Prospective</a:t>
            </a:r>
            <a:endParaRPr lang="en-US" sz="2800" dirty="0">
              <a:solidFill>
                <a:srgbClr val="0078D4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676F188-5780-4C64-BD45-87B0B5027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67" y="488"/>
            <a:ext cx="6095134" cy="6942585"/>
            <a:chOff x="867" y="488"/>
            <a:chExt cx="6095134" cy="6942585"/>
          </a:xfrm>
        </p:grpSpPr>
        <p:sp>
          <p:nvSpPr>
            <p:cNvPr id="12" name="Picture 2">
              <a:extLst>
                <a:ext uri="{FF2B5EF4-FFF2-40B4-BE49-F238E27FC236}">
                  <a16:creationId xmlns:a16="http://schemas.microsoft.com/office/drawing/2014/main" id="{8EC7F209-FFC9-44AB-AB58-3CBF58698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 bwMode="auto">
            <a:xfrm>
              <a:off x="867" y="488"/>
              <a:ext cx="6095134" cy="6942585"/>
            </a:xfrm>
            <a:prstGeom prst="rect">
              <a:avLst/>
            </a:prstGeom>
            <a:solidFill>
              <a:schemeClr val="accent1"/>
            </a:soli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82854" tIns="146284" rIns="182854" bIns="146284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32293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  <a:effectLst/>
                <a:uLnTx/>
                <a:uFillTx/>
                <a:latin typeface="Segoe UI"/>
                <a:ea typeface="Segoe UI" pitchFamily="34" charset="0"/>
                <a:cs typeface="Segoe UI" pitchFamily="34" charset="0"/>
              </a:endParaRPr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C2563D38-6256-41AD-8E1C-CE7E7CEF706D}"/>
                </a:ext>
              </a:extLst>
            </p:cNvPr>
            <p:cNvGrpSpPr/>
            <p:nvPr/>
          </p:nvGrpSpPr>
          <p:grpSpPr>
            <a:xfrm>
              <a:off x="2607447" y="2035349"/>
              <a:ext cx="881974" cy="1477007"/>
              <a:chOff x="4474624" y="2254542"/>
              <a:chExt cx="881974" cy="1477007"/>
            </a:xfrm>
          </p:grpSpPr>
          <p:sp>
            <p:nvSpPr>
              <p:cNvPr id="11" name="Content Placeholder 4">
                <a:extLst>
                  <a:ext uri="{FF2B5EF4-FFF2-40B4-BE49-F238E27FC236}">
                    <a16:creationId xmlns:a16="http://schemas.microsoft.com/office/drawing/2014/main" id="{52D4AD1F-3AB3-4408-B28E-F497C809754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474624" y="2254542"/>
                <a:ext cx="881974" cy="1477007"/>
              </a:xfrm>
              <a:prstGeom prst="rect">
                <a:avLst/>
              </a:prstGeom>
            </p:spPr>
            <p:txBody>
              <a:bodyPr vert="horz" wrap="square" lIns="0" tIns="0" rIns="0" bIns="0" rtlCol="0" anchor="ctr">
                <a:spAutoFit/>
              </a:bodyPr>
              <a:lstStyle>
                <a:lvl1pPr marL="0" marR="0" indent="0" algn="l" defTabSz="932742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 typeface="Wingdings" panose="05000000000000000000" pitchFamily="2" charset="2"/>
                  <a:buNone/>
                  <a:tabLst/>
                  <a:defRPr sz="2800" kern="1200" spc="0" baseline="0">
                    <a:gradFill>
                      <a:gsLst>
                        <a:gs pos="1250">
                          <a:schemeClr val="tx1"/>
                        </a:gs>
                        <a:gs pos="100000">
                          <a:schemeClr val="tx1"/>
                        </a:gs>
                      </a:gsLst>
                      <a:lin ang="5400000" scaled="0"/>
                    </a:gradFill>
                    <a:latin typeface="Segoe UI Semilight" panose="020B0402040204020203" pitchFamily="34" charset="0"/>
                    <a:ea typeface="+mn-ea"/>
                    <a:cs typeface="Segoe UI Semilight" panose="020B0402040204020203" pitchFamily="34" charset="0"/>
                  </a:defRPr>
                </a:lvl1pPr>
                <a:lvl2pPr marL="457200" marR="0" indent="-228600" algn="l" defTabSz="932742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 typeface="Wingdings" panose="05000000000000000000" pitchFamily="2" charset="2"/>
                  <a:buChar char=""/>
                  <a:tabLst/>
                  <a:defRPr sz="2000" kern="1200" spc="0" baseline="0">
                    <a:gradFill>
                      <a:gsLst>
                        <a:gs pos="1250">
                          <a:schemeClr val="tx1"/>
                        </a:gs>
                        <a:gs pos="100000">
                          <a:schemeClr val="tx1"/>
                        </a:gs>
                      </a:gsLst>
                      <a:lin ang="5400000" scaled="0"/>
                    </a:gradFill>
                    <a:latin typeface="+mn-lt"/>
                    <a:ea typeface="+mn-ea"/>
                    <a:cs typeface="+mn-cs"/>
                  </a:defRPr>
                </a:lvl2pPr>
                <a:lvl3pPr marL="657225" marR="0" indent="-200025" algn="l" defTabSz="932742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 typeface="Wingdings" panose="05000000000000000000" pitchFamily="2" charset="2"/>
                  <a:buChar char=""/>
                  <a:tabLst/>
                  <a:defRPr sz="1600" kern="1200" spc="0" baseline="0">
                    <a:gradFill>
                      <a:gsLst>
                        <a:gs pos="1250">
                          <a:schemeClr val="tx1"/>
                        </a:gs>
                        <a:gs pos="100000">
                          <a:schemeClr val="tx1"/>
                        </a:gs>
                      </a:gsLst>
                      <a:lin ang="5400000" scaled="0"/>
                    </a:gradFill>
                    <a:latin typeface="+mn-lt"/>
                    <a:ea typeface="+mn-ea"/>
                    <a:cs typeface="+mn-cs"/>
                  </a:defRPr>
                </a:lvl3pPr>
                <a:lvl4pPr marL="842963" marR="0" indent="-180975" algn="l" defTabSz="932742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 typeface="Wingdings" panose="05000000000000000000" pitchFamily="2" charset="2"/>
                  <a:buChar char=""/>
                  <a:tabLst/>
                  <a:defRPr sz="1400" kern="1200" spc="0" baseline="0">
                    <a:gradFill>
                      <a:gsLst>
                        <a:gs pos="1250">
                          <a:schemeClr val="tx1"/>
                        </a:gs>
                        <a:gs pos="100000">
                          <a:schemeClr val="tx1"/>
                        </a:gs>
                      </a:gsLst>
                      <a:lin ang="5400000" scaled="0"/>
                    </a:gradFill>
                    <a:latin typeface="+mn-lt"/>
                    <a:ea typeface="+mn-ea"/>
                    <a:cs typeface="+mn-cs"/>
                  </a:defRPr>
                </a:lvl4pPr>
                <a:lvl5pPr marL="1023938" marR="0" indent="-168275" algn="l" defTabSz="932742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 typeface="Wingdings" panose="05000000000000000000" pitchFamily="2" charset="2"/>
                  <a:buChar char=""/>
                  <a:tabLst/>
                  <a:defRPr sz="1400" kern="1200" spc="0" baseline="0">
                    <a:gradFill>
                      <a:gsLst>
                        <a:gs pos="1250">
                          <a:schemeClr val="tx1"/>
                        </a:gs>
                        <a:gs pos="100000">
                          <a:schemeClr val="tx1"/>
                        </a:gs>
                      </a:gsLst>
                      <a:lin ang="5400000" scaled="0"/>
                    </a:gradFill>
                    <a:latin typeface="+mn-lt"/>
                    <a:ea typeface="+mn-ea"/>
                    <a:cs typeface="+mn-cs"/>
                  </a:defRPr>
                </a:lvl5pPr>
                <a:lvl6pPr marL="2565040" indent="-233186" algn="l" defTabSz="932742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031412" indent="-233186" algn="l" defTabSz="932742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97783" indent="-233186" algn="l" defTabSz="932742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964155" indent="-233186" algn="l" defTabSz="932742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32742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Pct val="90000"/>
                  <a:buFont typeface="Wingdings" panose="05000000000000000000" pitchFamily="2" charset="2"/>
                  <a:buNone/>
                  <a:tabLst/>
                  <a:defRPr/>
                </a:pPr>
                <a:r>
                  <a:rPr kumimoji="0" lang="en-US" sz="9598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Segoe UI"/>
                    <a:ea typeface="+mn-ea"/>
                    <a:cs typeface="Segoe UI Semilight" panose="020B0402040204020203" pitchFamily="34" charset="0"/>
                  </a:rPr>
                  <a:t>=</a:t>
                </a:r>
              </a:p>
            </p:txBody>
          </p:sp>
          <p:cxnSp>
            <p:nvCxnSpPr>
              <p:cNvPr id="8" name="Straight Connector 7">
                <a:extLst>
                  <a:ext uri="{FF2B5EF4-FFF2-40B4-BE49-F238E27FC236}">
                    <a16:creationId xmlns:a16="http://schemas.microsoft.com/office/drawing/2014/main" id="{4ACD4796-C541-48E7-ABE3-107CA7C108B6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626406" y="2656672"/>
                <a:ext cx="578409" cy="876068"/>
              </a:xfrm>
              <a:prstGeom prst="line">
                <a:avLst/>
              </a:prstGeom>
              <a:ln w="25400">
                <a:solidFill>
                  <a:schemeClr val="bg1"/>
                </a:solidFill>
                <a:headEnd type="none" w="lg" len="med"/>
                <a:tailEnd type="non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56EE53C6-2EDB-4891-9EBF-80F7461FC064}"/>
                </a:ext>
              </a:extLst>
            </p:cNvPr>
            <p:cNvSpPr/>
            <p:nvPr/>
          </p:nvSpPr>
          <p:spPr>
            <a:xfrm>
              <a:off x="1346686" y="1027254"/>
              <a:ext cx="3403496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0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Segoe UI Semibold"/>
                  <a:ea typeface="+mn-ea"/>
                  <a:cs typeface="+mn-cs"/>
                </a:rPr>
                <a:t>Disability</a:t>
              </a:r>
              <a:endPara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1A1A1A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30C8B1D8-6A48-4BF6-83F2-55F1503DE3AE}"/>
                </a:ext>
              </a:extLst>
            </p:cNvPr>
            <p:cNvSpPr/>
            <p:nvPr/>
          </p:nvSpPr>
          <p:spPr>
            <a:xfrm>
              <a:off x="914834" y="3910220"/>
              <a:ext cx="4267200" cy="192052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400" b="0" i="0" u="none" strike="noStrike" kern="1200" cap="none" spc="0" normalizeH="0" baseline="0" noProof="0" dirty="0">
                  <a:ln w="3175">
                    <a:noFill/>
                  </a:ln>
                  <a:gradFill>
                    <a:gsLst>
                      <a:gs pos="1250">
                        <a:srgbClr val="FFFFFF"/>
                      </a:gs>
                      <a:gs pos="100000">
                        <a:srgbClr val="FFFFFF"/>
                      </a:gs>
                    </a:gsLst>
                    <a:lin ang="5400000" scaled="0"/>
                  </a:gradFill>
                  <a:effectLst/>
                  <a:uLnTx/>
                  <a:uFillTx/>
                  <a:latin typeface="Segoe UI"/>
                  <a:ea typeface="+mn-ea"/>
                  <a:cs typeface="Segoe UI" pitchFamily="34" charset="0"/>
                </a:rPr>
                <a:t>Personal </a:t>
              </a:r>
              <a:br>
                <a:rPr kumimoji="0" lang="en-US" sz="4400" b="0" i="0" u="none" strike="noStrike" kern="1200" cap="none" spc="0" normalizeH="0" baseline="0" noProof="0" dirty="0">
                  <a:ln w="3175">
                    <a:noFill/>
                  </a:ln>
                  <a:gradFill>
                    <a:gsLst>
                      <a:gs pos="1250">
                        <a:srgbClr val="FFFFFF"/>
                      </a:gs>
                      <a:gs pos="100000">
                        <a:srgbClr val="FFFFFF"/>
                      </a:gs>
                    </a:gsLst>
                    <a:lin ang="5400000" scaled="0"/>
                  </a:gradFill>
                  <a:effectLst/>
                  <a:uLnTx/>
                  <a:uFillTx/>
                  <a:latin typeface="Segoe UI"/>
                  <a:ea typeface="+mn-ea"/>
                  <a:cs typeface="Segoe UI" pitchFamily="34" charset="0"/>
                </a:rPr>
              </a:br>
              <a:r>
                <a:rPr kumimoji="0" lang="en-US" sz="4400" b="0" i="0" u="none" strike="noStrike" kern="1200" cap="none" spc="0" normalizeH="0" baseline="0" noProof="0" dirty="0">
                  <a:ln w="3175">
                    <a:noFill/>
                  </a:ln>
                  <a:gradFill>
                    <a:gsLst>
                      <a:gs pos="1250">
                        <a:srgbClr val="FFFFFF"/>
                      </a:gs>
                      <a:gs pos="100000">
                        <a:srgbClr val="FFFFFF"/>
                      </a:gs>
                    </a:gsLst>
                    <a:lin ang="5400000" scaled="0"/>
                  </a:gradFill>
                  <a:effectLst/>
                  <a:uLnTx/>
                  <a:uFillTx/>
                  <a:latin typeface="Segoe UI"/>
                  <a:ea typeface="+mn-ea"/>
                  <a:cs typeface="Segoe UI" pitchFamily="34" charset="0"/>
                </a:rPr>
                <a:t>health </a:t>
              </a:r>
              <a:br>
                <a:rPr kumimoji="0" lang="en-US" sz="4400" b="0" i="0" u="none" strike="noStrike" kern="1200" cap="none" spc="0" normalizeH="0" baseline="0" noProof="0" dirty="0">
                  <a:ln w="3175">
                    <a:noFill/>
                  </a:ln>
                  <a:gradFill>
                    <a:gsLst>
                      <a:gs pos="1250">
                        <a:srgbClr val="FFFFFF"/>
                      </a:gs>
                      <a:gs pos="100000">
                        <a:srgbClr val="FFFFFF"/>
                      </a:gs>
                    </a:gsLst>
                    <a:lin ang="5400000" scaled="0"/>
                  </a:gradFill>
                  <a:effectLst/>
                  <a:uLnTx/>
                  <a:uFillTx/>
                  <a:latin typeface="Segoe UI"/>
                  <a:ea typeface="+mn-ea"/>
                  <a:cs typeface="Segoe UI" pitchFamily="34" charset="0"/>
                </a:rPr>
              </a:br>
              <a:r>
                <a:rPr kumimoji="0" lang="en-US" sz="4400" b="0" i="0" u="none" strike="noStrike" kern="1200" cap="none" spc="0" normalizeH="0" baseline="0" noProof="0" dirty="0">
                  <a:ln w="3175">
                    <a:noFill/>
                  </a:ln>
                  <a:gradFill>
                    <a:gsLst>
                      <a:gs pos="1250">
                        <a:srgbClr val="FFFFFF"/>
                      </a:gs>
                      <a:gs pos="100000">
                        <a:srgbClr val="FFFFFF"/>
                      </a:gs>
                    </a:gsLst>
                    <a:lin ang="5400000" scaled="0"/>
                  </a:gradFill>
                  <a:effectLst/>
                  <a:uLnTx/>
                  <a:uFillTx/>
                  <a:latin typeface="Segoe UI"/>
                  <a:ea typeface="+mn-ea"/>
                  <a:cs typeface="Segoe UI" pitchFamily="34" charset="0"/>
                </a:rPr>
                <a:t>condition</a:t>
              </a: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D1367DEE-8825-4835-8B30-318142FB7C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009966" y="1027254"/>
            <a:ext cx="4267200" cy="4803492"/>
            <a:chOff x="6913488" y="1165702"/>
            <a:chExt cx="4267200" cy="4803492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25C0937F-59AA-456F-8E69-629B8335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345340" y="1165702"/>
              <a:ext cx="3403496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00" b="0" i="0" u="none" strike="noStrike" kern="1200" cap="none" spc="0" normalizeH="0" baseline="0" noProof="0" dirty="0">
                  <a:ln>
                    <a:noFill/>
                  </a:ln>
                  <a:solidFill>
                    <a:srgbClr val="0078D4"/>
                  </a:solidFill>
                  <a:effectLst/>
                  <a:uLnTx/>
                  <a:uFillTx/>
                  <a:latin typeface="Segoe UI Semibold"/>
                  <a:ea typeface="+mn-ea"/>
                  <a:cs typeface="+mn-cs"/>
                </a:rPr>
                <a:t>Disability</a:t>
              </a:r>
              <a:endPara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srgbClr val="0078D4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843759B8-CFE6-4A91-B7E6-31C429367B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913488" y="4048668"/>
              <a:ext cx="4267200" cy="192052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400" b="0" i="0" u="none" strike="noStrike" kern="1200" cap="none" spc="0" normalizeH="0" baseline="0" noProof="0" dirty="0">
                  <a:ln w="3175">
                    <a:noFill/>
                  </a:ln>
                  <a:solidFill>
                    <a:srgbClr val="0D0D0D"/>
                  </a:solidFill>
                  <a:effectLst/>
                  <a:uLnTx/>
                  <a:uFillTx/>
                  <a:latin typeface="Segoe UI"/>
                  <a:ea typeface="+mn-ea"/>
                  <a:cs typeface="Segoe UI" pitchFamily="34" charset="0"/>
                </a:rPr>
                <a:t>Mismatched</a:t>
              </a:r>
              <a:br>
                <a:rPr kumimoji="0" lang="en-US" sz="4400" b="0" i="0" u="none" strike="noStrike" kern="1200" cap="none" spc="0" normalizeH="0" baseline="0" noProof="0" dirty="0">
                  <a:ln w="3175">
                    <a:noFill/>
                  </a:ln>
                  <a:solidFill>
                    <a:srgbClr val="0D0D0D"/>
                  </a:solidFill>
                  <a:effectLst/>
                  <a:uLnTx/>
                  <a:uFillTx/>
                  <a:latin typeface="Segoe UI"/>
                  <a:ea typeface="+mn-ea"/>
                  <a:cs typeface="Segoe UI" pitchFamily="34" charset="0"/>
                </a:rPr>
              </a:br>
              <a:r>
                <a:rPr kumimoji="0" lang="en-US" sz="4400" b="0" i="0" u="none" strike="noStrike" kern="1200" cap="none" spc="0" normalizeH="0" baseline="0" noProof="0" dirty="0">
                  <a:ln w="3175">
                    <a:noFill/>
                  </a:ln>
                  <a:solidFill>
                    <a:srgbClr val="0D0D0D"/>
                  </a:solidFill>
                  <a:effectLst/>
                  <a:uLnTx/>
                  <a:uFillTx/>
                  <a:latin typeface="Segoe UI"/>
                  <a:ea typeface="+mn-ea"/>
                  <a:cs typeface="Segoe UI" pitchFamily="34" charset="0"/>
                </a:rPr>
                <a:t>human</a:t>
              </a:r>
              <a:br>
                <a:rPr kumimoji="0" lang="en-US" sz="4400" b="0" i="0" u="none" strike="noStrike" kern="1200" cap="none" spc="0" normalizeH="0" baseline="0" noProof="0" dirty="0">
                  <a:ln w="3175">
                    <a:noFill/>
                  </a:ln>
                  <a:solidFill>
                    <a:srgbClr val="0D0D0D"/>
                  </a:solidFill>
                  <a:effectLst/>
                  <a:uLnTx/>
                  <a:uFillTx/>
                  <a:latin typeface="Segoe UI"/>
                  <a:ea typeface="+mn-ea"/>
                  <a:cs typeface="Segoe UI" pitchFamily="34" charset="0"/>
                </a:rPr>
              </a:br>
              <a:r>
                <a:rPr kumimoji="0" lang="en-US" sz="4400" b="0" i="0" u="none" strike="noStrike" kern="1200" cap="none" spc="0" normalizeH="0" baseline="0" noProof="0" dirty="0">
                  <a:ln w="3175">
                    <a:noFill/>
                  </a:ln>
                  <a:solidFill>
                    <a:srgbClr val="0D0D0D"/>
                  </a:solidFill>
                  <a:effectLst/>
                  <a:uLnTx/>
                  <a:uFillTx/>
                  <a:latin typeface="Segoe UI"/>
                  <a:ea typeface="+mn-ea"/>
                  <a:cs typeface="Segoe UI" pitchFamily="34" charset="0"/>
                </a:rPr>
                <a:t>interactions</a:t>
              </a:r>
            </a:p>
          </p:txBody>
        </p:sp>
        <p:sp>
          <p:nvSpPr>
            <p:cNvPr id="23" name="Content Placeholder 4">
              <a:extLst>
                <a:ext uri="{FF2B5EF4-FFF2-40B4-BE49-F238E27FC236}">
                  <a16:creationId xmlns:a16="http://schemas.microsoft.com/office/drawing/2014/main" id="{F0D3863F-434B-4F49-B0FF-BD0E75A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 txBox="1">
              <a:spLocks/>
            </p:cNvSpPr>
            <p:nvPr/>
          </p:nvSpPr>
          <p:spPr>
            <a:xfrm>
              <a:off x="8606101" y="2173797"/>
              <a:ext cx="881974" cy="1477007"/>
            </a:xfrm>
            <a:prstGeom prst="rect">
              <a:avLst/>
            </a:prstGeom>
          </p:spPr>
          <p:txBody>
            <a:bodyPr vert="horz" wrap="square" lIns="0" tIns="0" rIns="0" bIns="0" rtlCol="0" anchor="ctr">
              <a:spAutoFit/>
            </a:bodyPr>
            <a:lstStyle>
              <a:lvl1pPr marL="0" marR="0" indent="0" algn="l" defTabSz="932742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Pct val="90000"/>
                <a:buFont typeface="Wingdings" panose="05000000000000000000" pitchFamily="2" charset="2"/>
                <a:buNone/>
                <a:tabLst/>
                <a:defRPr sz="2800" kern="1200" spc="0" baseline="0">
                  <a:gradFill>
                    <a:gsLst>
                      <a:gs pos="1250">
                        <a:schemeClr val="tx1"/>
                      </a:gs>
                      <a:gs pos="100000">
                        <a:schemeClr val="tx1"/>
                      </a:gs>
                    </a:gsLst>
                    <a:lin ang="5400000" scaled="0"/>
                  </a:gradFill>
                  <a:latin typeface="Segoe UI Semilight" panose="020B0402040204020203" pitchFamily="34" charset="0"/>
                  <a:ea typeface="+mn-ea"/>
                  <a:cs typeface="Segoe UI Semilight" panose="020B0402040204020203" pitchFamily="34" charset="0"/>
                </a:defRPr>
              </a:lvl1pPr>
              <a:lvl2pPr marL="457200" marR="0" indent="-228600" algn="l" defTabSz="932742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Pct val="90000"/>
                <a:buFont typeface="Wingdings" panose="05000000000000000000" pitchFamily="2" charset="2"/>
                <a:buChar char=""/>
                <a:tabLst/>
                <a:defRPr sz="2000" kern="1200" spc="0" baseline="0">
                  <a:gradFill>
                    <a:gsLst>
                      <a:gs pos="1250">
                        <a:schemeClr val="tx1"/>
                      </a:gs>
                      <a:gs pos="100000">
                        <a:schemeClr val="tx1"/>
                      </a:gs>
                    </a:gsLst>
                    <a:lin ang="5400000" scaled="0"/>
                  </a:gradFill>
                  <a:latin typeface="+mn-lt"/>
                  <a:ea typeface="+mn-ea"/>
                  <a:cs typeface="+mn-cs"/>
                </a:defRPr>
              </a:lvl2pPr>
              <a:lvl3pPr marL="657225" marR="0" indent="-200025" algn="l" defTabSz="932742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Pct val="90000"/>
                <a:buFont typeface="Wingdings" panose="05000000000000000000" pitchFamily="2" charset="2"/>
                <a:buChar char=""/>
                <a:tabLst/>
                <a:defRPr sz="1600" kern="1200" spc="0" baseline="0">
                  <a:gradFill>
                    <a:gsLst>
                      <a:gs pos="1250">
                        <a:schemeClr val="tx1"/>
                      </a:gs>
                      <a:gs pos="100000">
                        <a:schemeClr val="tx1"/>
                      </a:gs>
                    </a:gsLst>
                    <a:lin ang="5400000" scaled="0"/>
                  </a:gradFill>
                  <a:latin typeface="+mn-lt"/>
                  <a:ea typeface="+mn-ea"/>
                  <a:cs typeface="+mn-cs"/>
                </a:defRPr>
              </a:lvl3pPr>
              <a:lvl4pPr marL="842963" marR="0" indent="-180975" algn="l" defTabSz="932742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Pct val="90000"/>
                <a:buFont typeface="Wingdings" panose="05000000000000000000" pitchFamily="2" charset="2"/>
                <a:buChar char=""/>
                <a:tabLst/>
                <a:defRPr sz="1400" kern="1200" spc="0" baseline="0">
                  <a:gradFill>
                    <a:gsLst>
                      <a:gs pos="1250">
                        <a:schemeClr val="tx1"/>
                      </a:gs>
                      <a:gs pos="100000">
                        <a:schemeClr val="tx1"/>
                      </a:gs>
                    </a:gsLst>
                    <a:lin ang="5400000" scaled="0"/>
                  </a:gradFill>
                  <a:latin typeface="+mn-lt"/>
                  <a:ea typeface="+mn-ea"/>
                  <a:cs typeface="+mn-cs"/>
                </a:defRPr>
              </a:lvl4pPr>
              <a:lvl5pPr marL="1023938" marR="0" indent="-168275" algn="l" defTabSz="932742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Pct val="90000"/>
                <a:buFont typeface="Wingdings" panose="05000000000000000000" pitchFamily="2" charset="2"/>
                <a:buChar char=""/>
                <a:tabLst/>
                <a:defRPr sz="1400" kern="1200" spc="0" baseline="0">
                  <a:gradFill>
                    <a:gsLst>
                      <a:gs pos="1250">
                        <a:schemeClr val="tx1"/>
                      </a:gs>
                      <a:gs pos="100000">
                        <a:schemeClr val="tx1"/>
                      </a:gs>
                    </a:gsLst>
                    <a:lin ang="5400000" scaled="0"/>
                  </a:gradFill>
                  <a:latin typeface="+mn-lt"/>
                  <a:ea typeface="+mn-ea"/>
                  <a:cs typeface="+mn-cs"/>
                </a:defRPr>
              </a:lvl5pPr>
              <a:lvl6pPr marL="2565040" indent="-233186" algn="l" defTabSz="932742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031412" indent="-233186" algn="l" defTabSz="932742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97783" indent="-233186" algn="l" defTabSz="932742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64155" indent="-233186" algn="l" defTabSz="932742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32742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Pct val="90000"/>
                <a:buFont typeface="Wingdings" panose="05000000000000000000" pitchFamily="2" charset="2"/>
                <a:buNone/>
                <a:tabLst/>
                <a:defRPr/>
              </a:pPr>
              <a:r>
                <a:rPr kumimoji="0" lang="en-US" sz="9598" b="0" i="0" u="none" strike="noStrike" kern="1200" cap="none" spc="0" normalizeH="0" baseline="0" noProof="0" dirty="0">
                  <a:ln>
                    <a:noFill/>
                  </a:ln>
                  <a:solidFill>
                    <a:srgbClr val="0D0D0D"/>
                  </a:solidFill>
                  <a:effectLst/>
                  <a:uLnTx/>
                  <a:uFillTx/>
                  <a:latin typeface="Segoe UI"/>
                  <a:ea typeface="+mn-ea"/>
                  <a:cs typeface="Segoe UI Semilight" panose="020B0402040204020203" pitchFamily="34" charset="0"/>
                </a:rPr>
                <a:t>=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343360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:p14="http://schemas.microsoft.com/office/powerpoint/2010/main" xmlns:a16="http://schemas.microsoft.com/office/drawing/2014/main"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8BF1B-B15C-4517-B500-8723E07C7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607" y="2686648"/>
            <a:ext cx="4795873" cy="1484704"/>
          </a:xfrm>
        </p:spPr>
        <p:txBody>
          <a:bodyPr/>
          <a:lstStyle/>
          <a:p>
            <a:r>
              <a:rPr lang="en-US" dirty="0"/>
              <a:t>Disabilities </a:t>
            </a:r>
            <a:br>
              <a:rPr lang="en-US" dirty="0"/>
            </a:br>
            <a:r>
              <a:rPr lang="en-US" dirty="0"/>
              <a:t>are diverse</a:t>
            </a:r>
          </a:p>
        </p:txBody>
      </p:sp>
      <p:sp>
        <p:nvSpPr>
          <p:cNvPr id="46" name="Left Bracket 45" descr="Right bracket">
            <a:extLst>
              <a:ext uri="{FF2B5EF4-FFF2-40B4-BE49-F238E27FC236}">
                <a16:creationId xmlns:a16="http://schemas.microsoft.com/office/drawing/2014/main" id="{C39E7E97-90F6-4349-954C-49FA2771D307}"/>
              </a:ext>
            </a:extLst>
          </p:cNvPr>
          <p:cNvSpPr/>
          <p:nvPr/>
        </p:nvSpPr>
        <p:spPr>
          <a:xfrm flipH="1">
            <a:off x="10855958" y="778614"/>
            <a:ext cx="422797" cy="5549414"/>
          </a:xfrm>
          <a:prstGeom prst="leftBracket">
            <a:avLst>
              <a:gd name="adj" fmla="val 112866"/>
            </a:avLst>
          </a:prstGeom>
          <a:ln w="19050">
            <a:solidFill>
              <a:schemeClr val="bg2">
                <a:lumMod val="75000"/>
              </a:schemeClr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1A1A1A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4" name="Left Bracket 13" descr="Left bracket">
            <a:extLst>
              <a:ext uri="{FF2B5EF4-FFF2-40B4-BE49-F238E27FC236}">
                <a16:creationId xmlns:a16="http://schemas.microsoft.com/office/drawing/2014/main" id="{242609A2-9510-496F-AA35-AD02E6F593C8}"/>
              </a:ext>
            </a:extLst>
          </p:cNvPr>
          <p:cNvSpPr/>
          <p:nvPr/>
        </p:nvSpPr>
        <p:spPr>
          <a:xfrm>
            <a:off x="6978343" y="778614"/>
            <a:ext cx="422797" cy="5549414"/>
          </a:xfrm>
          <a:prstGeom prst="leftBracket">
            <a:avLst>
              <a:gd name="adj" fmla="val 112866"/>
            </a:avLst>
          </a:prstGeom>
          <a:ln w="19050">
            <a:solidFill>
              <a:schemeClr val="bg2">
                <a:lumMod val="75000"/>
              </a:schemeClr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1A1A1A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cxnSp>
        <p:nvCxnSpPr>
          <p:cNvPr id="13" name="Straight Connector 12" descr="Decorative">
            <a:extLst>
              <a:ext uri="{FF2B5EF4-FFF2-40B4-BE49-F238E27FC236}">
                <a16:creationId xmlns:a16="http://schemas.microsoft.com/office/drawing/2014/main" id="{B4300D1A-66AF-4AEB-8A55-CFDB4A076D9B}"/>
              </a:ext>
            </a:extLst>
          </p:cNvPr>
          <p:cNvCxnSpPr/>
          <p:nvPr/>
        </p:nvCxnSpPr>
        <p:spPr>
          <a:xfrm>
            <a:off x="3976063" y="3553320"/>
            <a:ext cx="3002280" cy="0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  <a:headEnd type="none" w="lg" len="med"/>
            <a:tailEnd type="non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 descr="Neural group">
            <a:extLst>
              <a:ext uri="{FF2B5EF4-FFF2-40B4-BE49-F238E27FC236}">
                <a16:creationId xmlns:a16="http://schemas.microsoft.com/office/drawing/2014/main" id="{82CBB42D-9331-4929-A6B7-6F7661FAB92A}"/>
              </a:ext>
            </a:extLst>
          </p:cNvPr>
          <p:cNvGrpSpPr/>
          <p:nvPr/>
        </p:nvGrpSpPr>
        <p:grpSpPr>
          <a:xfrm>
            <a:off x="9374781" y="4921231"/>
            <a:ext cx="1643740" cy="1158156"/>
            <a:chOff x="9374781" y="5330890"/>
            <a:chExt cx="1643740" cy="1158156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2FF7C61F-96F6-442C-8300-C74C1F26AD39}"/>
                </a:ext>
              </a:extLst>
            </p:cNvPr>
            <p:cNvSpPr/>
            <p:nvPr/>
          </p:nvSpPr>
          <p:spPr bwMode="auto">
            <a:xfrm>
              <a:off x="9374781" y="5876894"/>
              <a:ext cx="1643740" cy="612152"/>
            </a:xfrm>
            <a:prstGeom prst="rect">
              <a:avLst/>
            </a:prstGeom>
            <a:no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75735" tIns="140588" rIns="175735" bIns="140588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895923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22" b="0" i="0" u="none" strike="noStrike" kern="1200" cap="none" spc="0" normalizeH="0" baseline="0" noProof="0" dirty="0">
                  <a:ln>
                    <a:noFill/>
                  </a:ln>
                  <a:solidFill>
                    <a:srgbClr val="1A1A1A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Segoe UI Semibold" panose="020B0702040204020203" pitchFamily="34" charset="0"/>
                </a:rPr>
                <a:t>Neural</a:t>
              </a:r>
            </a:p>
          </p:txBody>
        </p:sp>
        <p:sp>
          <p:nvSpPr>
            <p:cNvPr id="20" name="brain_2" title="Icon of a brain with circles and connection lines inside">
              <a:extLst>
                <a:ext uri="{FF2B5EF4-FFF2-40B4-BE49-F238E27FC236}">
                  <a16:creationId xmlns:a16="http://schemas.microsoft.com/office/drawing/2014/main" id="{42A63E48-53C6-4E9C-B0DA-F0B4B8FD6170}"/>
                </a:ext>
              </a:extLst>
            </p:cNvPr>
            <p:cNvSpPr>
              <a:spLocks noChangeAspect="1" noEditPoints="1"/>
            </p:cNvSpPr>
            <p:nvPr/>
          </p:nvSpPr>
          <p:spPr bwMode="auto">
            <a:xfrm>
              <a:off x="9798453" y="5330890"/>
              <a:ext cx="796396" cy="534006"/>
            </a:xfrm>
            <a:custGeom>
              <a:avLst/>
              <a:gdLst>
                <a:gd name="T0" fmla="*/ 379 w 440"/>
                <a:gd name="T1" fmla="*/ 133 h 295"/>
                <a:gd name="T2" fmla="*/ 379 w 440"/>
                <a:gd name="T3" fmla="*/ 169 h 295"/>
                <a:gd name="T4" fmla="*/ 259 w 440"/>
                <a:gd name="T5" fmla="*/ 181 h 295"/>
                <a:gd name="T6" fmla="*/ 295 w 440"/>
                <a:gd name="T7" fmla="*/ 181 h 295"/>
                <a:gd name="T8" fmla="*/ 259 w 440"/>
                <a:gd name="T9" fmla="*/ 181 h 295"/>
                <a:gd name="T10" fmla="*/ 114 w 440"/>
                <a:gd name="T11" fmla="*/ 179 h 295"/>
                <a:gd name="T12" fmla="*/ 78 w 440"/>
                <a:gd name="T13" fmla="*/ 169 h 295"/>
                <a:gd name="T14" fmla="*/ 235 w 440"/>
                <a:gd name="T15" fmla="*/ 88 h 295"/>
                <a:gd name="T16" fmla="*/ 192 w 440"/>
                <a:gd name="T17" fmla="*/ 79 h 295"/>
                <a:gd name="T18" fmla="*/ 174 w 440"/>
                <a:gd name="T19" fmla="*/ 97 h 295"/>
                <a:gd name="T20" fmla="*/ 174 w 440"/>
                <a:gd name="T21" fmla="*/ 61 h 295"/>
                <a:gd name="T22" fmla="*/ 277 w 440"/>
                <a:gd name="T23" fmla="*/ 85 h 295"/>
                <a:gd name="T24" fmla="*/ 313 w 440"/>
                <a:gd name="T25" fmla="*/ 85 h 295"/>
                <a:gd name="T26" fmla="*/ 277 w 440"/>
                <a:gd name="T27" fmla="*/ 85 h 295"/>
                <a:gd name="T28" fmla="*/ 168 w 440"/>
                <a:gd name="T29" fmla="*/ 205 h 295"/>
                <a:gd name="T30" fmla="*/ 168 w 440"/>
                <a:gd name="T31" fmla="*/ 169 h 295"/>
                <a:gd name="T32" fmla="*/ 42 w 440"/>
                <a:gd name="T33" fmla="*/ 169 h 295"/>
                <a:gd name="T34" fmla="*/ 78 w 440"/>
                <a:gd name="T35" fmla="*/ 169 h 295"/>
                <a:gd name="T36" fmla="*/ 42 w 440"/>
                <a:gd name="T37" fmla="*/ 169 h 295"/>
                <a:gd name="T38" fmla="*/ 284 w 440"/>
                <a:gd name="T39" fmla="*/ 121 h 295"/>
                <a:gd name="T40" fmla="*/ 295 w 440"/>
                <a:gd name="T41" fmla="*/ 103 h 295"/>
                <a:gd name="T42" fmla="*/ 114 w 440"/>
                <a:gd name="T43" fmla="*/ 125 h 295"/>
                <a:gd name="T44" fmla="*/ 143 w 440"/>
                <a:gd name="T45" fmla="*/ 133 h 295"/>
                <a:gd name="T46" fmla="*/ 168 w 440"/>
                <a:gd name="T47" fmla="*/ 144 h 295"/>
                <a:gd name="T48" fmla="*/ 361 w 440"/>
                <a:gd name="T49" fmla="*/ 151 h 295"/>
                <a:gd name="T50" fmla="*/ 331 w 440"/>
                <a:gd name="T51" fmla="*/ 160 h 295"/>
                <a:gd name="T52" fmla="*/ 331 w 440"/>
                <a:gd name="T53" fmla="*/ 243 h 295"/>
                <a:gd name="T54" fmla="*/ 321 w 440"/>
                <a:gd name="T55" fmla="*/ 181 h 295"/>
                <a:gd name="T56" fmla="*/ 358 w 440"/>
                <a:gd name="T57" fmla="*/ 206 h 295"/>
                <a:gd name="T58" fmla="*/ 440 w 440"/>
                <a:gd name="T59" fmla="*/ 163 h 295"/>
                <a:gd name="T60" fmla="*/ 388 w 440"/>
                <a:gd name="T61" fmla="*/ 110 h 295"/>
                <a:gd name="T62" fmla="*/ 227 w 440"/>
                <a:gd name="T63" fmla="*/ 30 h 295"/>
                <a:gd name="T64" fmla="*/ 68 w 440"/>
                <a:gd name="T65" fmla="*/ 103 h 295"/>
                <a:gd name="T66" fmla="*/ 4 w 440"/>
                <a:gd name="T67" fmla="*/ 165 h 295"/>
                <a:gd name="T68" fmla="*/ 164 w 440"/>
                <a:gd name="T69" fmla="*/ 237 h 295"/>
                <a:gd name="T70" fmla="*/ 358 w 440"/>
                <a:gd name="T71" fmla="*/ 206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0" h="295">
                  <a:moveTo>
                    <a:pt x="361" y="151"/>
                  </a:moveTo>
                  <a:cubicBezTo>
                    <a:pt x="361" y="141"/>
                    <a:pt x="369" y="133"/>
                    <a:pt x="379" y="133"/>
                  </a:cubicBezTo>
                  <a:cubicBezTo>
                    <a:pt x="389" y="133"/>
                    <a:pt x="397" y="141"/>
                    <a:pt x="397" y="151"/>
                  </a:cubicBezTo>
                  <a:cubicBezTo>
                    <a:pt x="397" y="161"/>
                    <a:pt x="389" y="169"/>
                    <a:pt x="379" y="169"/>
                  </a:cubicBezTo>
                  <a:cubicBezTo>
                    <a:pt x="369" y="169"/>
                    <a:pt x="361" y="161"/>
                    <a:pt x="361" y="151"/>
                  </a:cubicBezTo>
                  <a:close/>
                  <a:moveTo>
                    <a:pt x="259" y="181"/>
                  </a:moveTo>
                  <a:cubicBezTo>
                    <a:pt x="259" y="191"/>
                    <a:pt x="267" y="199"/>
                    <a:pt x="277" y="199"/>
                  </a:cubicBezTo>
                  <a:cubicBezTo>
                    <a:pt x="287" y="199"/>
                    <a:pt x="295" y="191"/>
                    <a:pt x="295" y="181"/>
                  </a:cubicBezTo>
                  <a:cubicBezTo>
                    <a:pt x="295" y="171"/>
                    <a:pt x="287" y="163"/>
                    <a:pt x="277" y="163"/>
                  </a:cubicBezTo>
                  <a:cubicBezTo>
                    <a:pt x="267" y="163"/>
                    <a:pt x="259" y="171"/>
                    <a:pt x="259" y="181"/>
                  </a:cubicBezTo>
                  <a:close/>
                  <a:moveTo>
                    <a:pt x="114" y="239"/>
                  </a:moveTo>
                  <a:cubicBezTo>
                    <a:pt x="114" y="179"/>
                    <a:pt x="114" y="179"/>
                    <a:pt x="114" y="179"/>
                  </a:cubicBezTo>
                  <a:cubicBezTo>
                    <a:pt x="114" y="179"/>
                    <a:pt x="109" y="169"/>
                    <a:pt x="104" y="169"/>
                  </a:cubicBezTo>
                  <a:cubicBezTo>
                    <a:pt x="104" y="169"/>
                    <a:pt x="104" y="169"/>
                    <a:pt x="78" y="169"/>
                  </a:cubicBezTo>
                  <a:moveTo>
                    <a:pt x="235" y="260"/>
                  </a:moveTo>
                  <a:cubicBezTo>
                    <a:pt x="235" y="260"/>
                    <a:pt x="235" y="260"/>
                    <a:pt x="235" y="88"/>
                  </a:cubicBezTo>
                  <a:cubicBezTo>
                    <a:pt x="235" y="82"/>
                    <a:pt x="231" y="79"/>
                    <a:pt x="225" y="79"/>
                  </a:cubicBezTo>
                  <a:cubicBezTo>
                    <a:pt x="225" y="79"/>
                    <a:pt x="225" y="79"/>
                    <a:pt x="192" y="79"/>
                  </a:cubicBezTo>
                  <a:moveTo>
                    <a:pt x="156" y="79"/>
                  </a:moveTo>
                  <a:cubicBezTo>
                    <a:pt x="156" y="89"/>
                    <a:pt x="164" y="97"/>
                    <a:pt x="174" y="97"/>
                  </a:cubicBezTo>
                  <a:cubicBezTo>
                    <a:pt x="184" y="97"/>
                    <a:pt x="192" y="89"/>
                    <a:pt x="192" y="79"/>
                  </a:cubicBezTo>
                  <a:cubicBezTo>
                    <a:pt x="192" y="69"/>
                    <a:pt x="184" y="61"/>
                    <a:pt x="174" y="61"/>
                  </a:cubicBezTo>
                  <a:cubicBezTo>
                    <a:pt x="164" y="61"/>
                    <a:pt x="156" y="69"/>
                    <a:pt x="156" y="79"/>
                  </a:cubicBezTo>
                  <a:close/>
                  <a:moveTo>
                    <a:pt x="277" y="85"/>
                  </a:moveTo>
                  <a:cubicBezTo>
                    <a:pt x="277" y="95"/>
                    <a:pt x="285" y="103"/>
                    <a:pt x="295" y="103"/>
                  </a:cubicBezTo>
                  <a:cubicBezTo>
                    <a:pt x="305" y="103"/>
                    <a:pt x="313" y="95"/>
                    <a:pt x="313" y="85"/>
                  </a:cubicBezTo>
                  <a:cubicBezTo>
                    <a:pt x="313" y="75"/>
                    <a:pt x="305" y="67"/>
                    <a:pt x="295" y="67"/>
                  </a:cubicBezTo>
                  <a:cubicBezTo>
                    <a:pt x="285" y="67"/>
                    <a:pt x="277" y="75"/>
                    <a:pt x="277" y="85"/>
                  </a:cubicBezTo>
                  <a:close/>
                  <a:moveTo>
                    <a:pt x="150" y="187"/>
                  </a:moveTo>
                  <a:cubicBezTo>
                    <a:pt x="150" y="197"/>
                    <a:pt x="158" y="205"/>
                    <a:pt x="168" y="205"/>
                  </a:cubicBezTo>
                  <a:cubicBezTo>
                    <a:pt x="178" y="205"/>
                    <a:pt x="186" y="197"/>
                    <a:pt x="186" y="187"/>
                  </a:cubicBezTo>
                  <a:cubicBezTo>
                    <a:pt x="186" y="177"/>
                    <a:pt x="178" y="169"/>
                    <a:pt x="168" y="169"/>
                  </a:cubicBezTo>
                  <a:cubicBezTo>
                    <a:pt x="158" y="169"/>
                    <a:pt x="150" y="177"/>
                    <a:pt x="150" y="187"/>
                  </a:cubicBezTo>
                  <a:close/>
                  <a:moveTo>
                    <a:pt x="42" y="169"/>
                  </a:moveTo>
                  <a:cubicBezTo>
                    <a:pt x="42" y="179"/>
                    <a:pt x="50" y="187"/>
                    <a:pt x="60" y="187"/>
                  </a:cubicBezTo>
                  <a:cubicBezTo>
                    <a:pt x="70" y="187"/>
                    <a:pt x="78" y="179"/>
                    <a:pt x="78" y="169"/>
                  </a:cubicBezTo>
                  <a:cubicBezTo>
                    <a:pt x="78" y="159"/>
                    <a:pt x="70" y="151"/>
                    <a:pt x="60" y="151"/>
                  </a:cubicBezTo>
                  <a:cubicBezTo>
                    <a:pt x="50" y="151"/>
                    <a:pt x="42" y="159"/>
                    <a:pt x="42" y="169"/>
                  </a:cubicBezTo>
                  <a:close/>
                  <a:moveTo>
                    <a:pt x="235" y="121"/>
                  </a:moveTo>
                  <a:cubicBezTo>
                    <a:pt x="235" y="121"/>
                    <a:pt x="235" y="121"/>
                    <a:pt x="284" y="121"/>
                  </a:cubicBezTo>
                  <a:cubicBezTo>
                    <a:pt x="290" y="121"/>
                    <a:pt x="295" y="117"/>
                    <a:pt x="295" y="112"/>
                  </a:cubicBezTo>
                  <a:cubicBezTo>
                    <a:pt x="295" y="112"/>
                    <a:pt x="295" y="112"/>
                    <a:pt x="295" y="103"/>
                  </a:cubicBezTo>
                  <a:moveTo>
                    <a:pt x="114" y="49"/>
                  </a:moveTo>
                  <a:cubicBezTo>
                    <a:pt x="114" y="49"/>
                    <a:pt x="114" y="51"/>
                    <a:pt x="114" y="125"/>
                  </a:cubicBezTo>
                  <a:cubicBezTo>
                    <a:pt x="114" y="130"/>
                    <a:pt x="118" y="133"/>
                    <a:pt x="123" y="133"/>
                  </a:cubicBezTo>
                  <a:cubicBezTo>
                    <a:pt x="123" y="133"/>
                    <a:pt x="123" y="133"/>
                    <a:pt x="143" y="133"/>
                  </a:cubicBezTo>
                  <a:cubicBezTo>
                    <a:pt x="143" y="133"/>
                    <a:pt x="143" y="133"/>
                    <a:pt x="158" y="133"/>
                  </a:cubicBezTo>
                  <a:cubicBezTo>
                    <a:pt x="163" y="133"/>
                    <a:pt x="168" y="139"/>
                    <a:pt x="168" y="144"/>
                  </a:cubicBezTo>
                  <a:cubicBezTo>
                    <a:pt x="168" y="144"/>
                    <a:pt x="168" y="144"/>
                    <a:pt x="168" y="169"/>
                  </a:cubicBezTo>
                  <a:moveTo>
                    <a:pt x="361" y="151"/>
                  </a:moveTo>
                  <a:cubicBezTo>
                    <a:pt x="361" y="151"/>
                    <a:pt x="361" y="151"/>
                    <a:pt x="340" y="151"/>
                  </a:cubicBezTo>
                  <a:cubicBezTo>
                    <a:pt x="335" y="151"/>
                    <a:pt x="331" y="155"/>
                    <a:pt x="331" y="160"/>
                  </a:cubicBezTo>
                  <a:cubicBezTo>
                    <a:pt x="331" y="160"/>
                    <a:pt x="331" y="160"/>
                    <a:pt x="331" y="205"/>
                  </a:cubicBezTo>
                  <a:moveTo>
                    <a:pt x="331" y="243"/>
                  </a:moveTo>
                  <a:cubicBezTo>
                    <a:pt x="331" y="243"/>
                    <a:pt x="331" y="243"/>
                    <a:pt x="331" y="190"/>
                  </a:cubicBezTo>
                  <a:cubicBezTo>
                    <a:pt x="331" y="185"/>
                    <a:pt x="327" y="181"/>
                    <a:pt x="321" y="181"/>
                  </a:cubicBezTo>
                  <a:cubicBezTo>
                    <a:pt x="321" y="181"/>
                    <a:pt x="321" y="181"/>
                    <a:pt x="295" y="181"/>
                  </a:cubicBezTo>
                  <a:moveTo>
                    <a:pt x="358" y="206"/>
                  </a:moveTo>
                  <a:cubicBezTo>
                    <a:pt x="367" y="212"/>
                    <a:pt x="377" y="215"/>
                    <a:pt x="388" y="215"/>
                  </a:cubicBezTo>
                  <a:cubicBezTo>
                    <a:pt x="417" y="215"/>
                    <a:pt x="440" y="192"/>
                    <a:pt x="440" y="163"/>
                  </a:cubicBezTo>
                  <a:cubicBezTo>
                    <a:pt x="440" y="134"/>
                    <a:pt x="417" y="111"/>
                    <a:pt x="388" y="111"/>
                  </a:cubicBezTo>
                  <a:cubicBezTo>
                    <a:pt x="388" y="110"/>
                    <a:pt x="388" y="110"/>
                    <a:pt x="388" y="110"/>
                  </a:cubicBezTo>
                  <a:cubicBezTo>
                    <a:pt x="388" y="110"/>
                    <a:pt x="379" y="38"/>
                    <a:pt x="310" y="41"/>
                  </a:cubicBezTo>
                  <a:cubicBezTo>
                    <a:pt x="310" y="41"/>
                    <a:pt x="275" y="4"/>
                    <a:pt x="227" y="30"/>
                  </a:cubicBezTo>
                  <a:cubicBezTo>
                    <a:pt x="227" y="30"/>
                    <a:pt x="183" y="0"/>
                    <a:pt x="146" y="53"/>
                  </a:cubicBezTo>
                  <a:cubicBezTo>
                    <a:pt x="146" y="53"/>
                    <a:pt x="79" y="26"/>
                    <a:pt x="68" y="103"/>
                  </a:cubicBezTo>
                  <a:cubicBezTo>
                    <a:pt x="68" y="103"/>
                    <a:pt x="68" y="103"/>
                    <a:pt x="68" y="103"/>
                  </a:cubicBezTo>
                  <a:cubicBezTo>
                    <a:pt x="68" y="103"/>
                    <a:pt x="7" y="116"/>
                    <a:pt x="4" y="165"/>
                  </a:cubicBezTo>
                  <a:cubicBezTo>
                    <a:pt x="0" y="213"/>
                    <a:pt x="42" y="247"/>
                    <a:pt x="87" y="215"/>
                  </a:cubicBezTo>
                  <a:cubicBezTo>
                    <a:pt x="87" y="215"/>
                    <a:pt x="120" y="263"/>
                    <a:pt x="164" y="237"/>
                  </a:cubicBezTo>
                  <a:cubicBezTo>
                    <a:pt x="164" y="237"/>
                    <a:pt x="222" y="295"/>
                    <a:pt x="270" y="235"/>
                  </a:cubicBezTo>
                  <a:cubicBezTo>
                    <a:pt x="270" y="235"/>
                    <a:pt x="329" y="282"/>
                    <a:pt x="358" y="206"/>
                  </a:cubicBezTo>
                  <a:close/>
                </a:path>
              </a:pathLst>
            </a:custGeom>
            <a:noFill/>
            <a:ln w="19050" cap="sq">
              <a:solidFill>
                <a:schemeClr val="accent1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505050"/>
                    </a:gs>
                    <a:gs pos="100000">
                      <a:srgbClr val="505050"/>
                    </a:gs>
                  </a:gsLst>
                </a:gra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</p:grpSp>
      <p:grpSp>
        <p:nvGrpSpPr>
          <p:cNvPr id="8" name="Group 7" descr="Mobility group">
            <a:extLst>
              <a:ext uri="{FF2B5EF4-FFF2-40B4-BE49-F238E27FC236}">
                <a16:creationId xmlns:a16="http://schemas.microsoft.com/office/drawing/2014/main" id="{F9773B4A-0AAE-45F7-9FD8-6075D868C137}"/>
              </a:ext>
            </a:extLst>
          </p:cNvPr>
          <p:cNvGrpSpPr/>
          <p:nvPr/>
        </p:nvGrpSpPr>
        <p:grpSpPr>
          <a:xfrm>
            <a:off x="7376782" y="4921231"/>
            <a:ext cx="1698566" cy="1158156"/>
            <a:chOff x="7376782" y="5330890"/>
            <a:chExt cx="1698566" cy="1158156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A67BD3DC-7499-4D7F-A40B-A95833BC0643}"/>
                </a:ext>
              </a:extLst>
            </p:cNvPr>
            <p:cNvSpPr/>
            <p:nvPr/>
          </p:nvSpPr>
          <p:spPr bwMode="auto">
            <a:xfrm>
              <a:off x="7376782" y="5876894"/>
              <a:ext cx="1698566" cy="612152"/>
            </a:xfrm>
            <a:prstGeom prst="rect">
              <a:avLst/>
            </a:prstGeom>
            <a:no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75735" tIns="140588" rIns="175735" bIns="140588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895923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22" b="0" i="0" u="none" strike="noStrike" kern="1200" cap="none" spc="0" normalizeH="0" baseline="0" noProof="0" dirty="0">
                  <a:ln>
                    <a:noFill/>
                  </a:ln>
                  <a:solidFill>
                    <a:srgbClr val="1A1A1A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Segoe UI Semibold" panose="020B0702040204020203" pitchFamily="34" charset="0"/>
                </a:rPr>
                <a:t>Mobility</a:t>
              </a:r>
            </a:p>
          </p:txBody>
        </p:sp>
        <p:sp>
          <p:nvSpPr>
            <p:cNvPr id="19" name="Accessibility" title="Icon of a person in a wheelchair">
              <a:extLst>
                <a:ext uri="{FF2B5EF4-FFF2-40B4-BE49-F238E27FC236}">
                  <a16:creationId xmlns:a16="http://schemas.microsoft.com/office/drawing/2014/main" id="{83D03665-8DDA-4D27-9DD0-1E58C781D0EB}"/>
                </a:ext>
              </a:extLst>
            </p:cNvPr>
            <p:cNvSpPr>
              <a:spLocks noChangeAspect="1" noEditPoints="1"/>
            </p:cNvSpPr>
            <p:nvPr/>
          </p:nvSpPr>
          <p:spPr bwMode="auto">
            <a:xfrm>
              <a:off x="7996475" y="5330890"/>
              <a:ext cx="459178" cy="534006"/>
            </a:xfrm>
            <a:custGeom>
              <a:avLst/>
              <a:gdLst>
                <a:gd name="T0" fmla="*/ 284 w 304"/>
                <a:gd name="T1" fmla="*/ 35 h 354"/>
                <a:gd name="T2" fmla="*/ 248 w 304"/>
                <a:gd name="T3" fmla="*/ 71 h 354"/>
                <a:gd name="T4" fmla="*/ 213 w 304"/>
                <a:gd name="T5" fmla="*/ 35 h 354"/>
                <a:gd name="T6" fmla="*/ 248 w 304"/>
                <a:gd name="T7" fmla="*/ 0 h 354"/>
                <a:gd name="T8" fmla="*/ 284 w 304"/>
                <a:gd name="T9" fmla="*/ 35 h 354"/>
                <a:gd name="T10" fmla="*/ 213 w 304"/>
                <a:gd name="T11" fmla="*/ 248 h 354"/>
                <a:gd name="T12" fmla="*/ 107 w 304"/>
                <a:gd name="T13" fmla="*/ 142 h 354"/>
                <a:gd name="T14" fmla="*/ 0 w 304"/>
                <a:gd name="T15" fmla="*/ 248 h 354"/>
                <a:gd name="T16" fmla="*/ 107 w 304"/>
                <a:gd name="T17" fmla="*/ 354 h 354"/>
                <a:gd name="T18" fmla="*/ 213 w 304"/>
                <a:gd name="T19" fmla="*/ 248 h 354"/>
                <a:gd name="T20" fmla="*/ 205 w 304"/>
                <a:gd name="T21" fmla="*/ 207 h 354"/>
                <a:gd name="T22" fmla="*/ 261 w 304"/>
                <a:gd name="T23" fmla="*/ 207 h 354"/>
                <a:gd name="T24" fmla="*/ 242 w 304"/>
                <a:gd name="T25" fmla="*/ 303 h 354"/>
                <a:gd name="T26" fmla="*/ 260 w 304"/>
                <a:gd name="T27" fmla="*/ 325 h 354"/>
                <a:gd name="T28" fmla="*/ 260 w 304"/>
                <a:gd name="T29" fmla="*/ 325 h 354"/>
                <a:gd name="T30" fmla="*/ 278 w 304"/>
                <a:gd name="T31" fmla="*/ 310 h 354"/>
                <a:gd name="T32" fmla="*/ 301 w 304"/>
                <a:gd name="T33" fmla="*/ 192 h 354"/>
                <a:gd name="T34" fmla="*/ 284 w 304"/>
                <a:gd name="T35" fmla="*/ 171 h 354"/>
                <a:gd name="T36" fmla="*/ 180 w 304"/>
                <a:gd name="T37" fmla="*/ 171 h 354"/>
                <a:gd name="T38" fmla="*/ 181 w 304"/>
                <a:gd name="T39" fmla="*/ 172 h 354"/>
                <a:gd name="T40" fmla="*/ 219 w 304"/>
                <a:gd name="T41" fmla="*/ 123 h 354"/>
                <a:gd name="T42" fmla="*/ 210 w 304"/>
                <a:gd name="T43" fmla="*/ 63 h 354"/>
                <a:gd name="T44" fmla="*/ 129 w 304"/>
                <a:gd name="T45" fmla="*/ 9 h 354"/>
                <a:gd name="T46" fmla="*/ 99 w 304"/>
                <a:gd name="T47" fmla="*/ 14 h 354"/>
                <a:gd name="T48" fmla="*/ 61 w 304"/>
                <a:gd name="T49" fmla="*/ 62 h 354"/>
                <a:gd name="T50" fmla="*/ 65 w 304"/>
                <a:gd name="T51" fmla="*/ 89 h 354"/>
                <a:gd name="T52" fmla="*/ 65 w 304"/>
                <a:gd name="T53" fmla="*/ 89 h 354"/>
                <a:gd name="T54" fmla="*/ 90 w 304"/>
                <a:gd name="T55" fmla="*/ 85 h 354"/>
                <a:gd name="T56" fmla="*/ 120 w 304"/>
                <a:gd name="T57" fmla="*/ 46 h 354"/>
                <a:gd name="T58" fmla="*/ 155 w 304"/>
                <a:gd name="T59" fmla="*/ 70 h 354"/>
                <a:gd name="T60" fmla="*/ 99 w 304"/>
                <a:gd name="T61" fmla="*/ 142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04" h="354">
                  <a:moveTo>
                    <a:pt x="284" y="35"/>
                  </a:moveTo>
                  <a:cubicBezTo>
                    <a:pt x="284" y="55"/>
                    <a:pt x="268" y="71"/>
                    <a:pt x="248" y="71"/>
                  </a:cubicBezTo>
                  <a:cubicBezTo>
                    <a:pt x="229" y="71"/>
                    <a:pt x="213" y="55"/>
                    <a:pt x="213" y="35"/>
                  </a:cubicBezTo>
                  <a:cubicBezTo>
                    <a:pt x="213" y="16"/>
                    <a:pt x="229" y="0"/>
                    <a:pt x="248" y="0"/>
                  </a:cubicBezTo>
                  <a:cubicBezTo>
                    <a:pt x="268" y="0"/>
                    <a:pt x="284" y="16"/>
                    <a:pt x="284" y="35"/>
                  </a:cubicBezTo>
                  <a:close/>
                  <a:moveTo>
                    <a:pt x="213" y="248"/>
                  </a:moveTo>
                  <a:cubicBezTo>
                    <a:pt x="213" y="189"/>
                    <a:pt x="165" y="142"/>
                    <a:pt x="107" y="142"/>
                  </a:cubicBezTo>
                  <a:cubicBezTo>
                    <a:pt x="48" y="142"/>
                    <a:pt x="0" y="189"/>
                    <a:pt x="0" y="248"/>
                  </a:cubicBezTo>
                  <a:cubicBezTo>
                    <a:pt x="0" y="306"/>
                    <a:pt x="48" y="354"/>
                    <a:pt x="107" y="354"/>
                  </a:cubicBezTo>
                  <a:cubicBezTo>
                    <a:pt x="165" y="354"/>
                    <a:pt x="213" y="306"/>
                    <a:pt x="213" y="248"/>
                  </a:cubicBezTo>
                  <a:close/>
                  <a:moveTo>
                    <a:pt x="205" y="207"/>
                  </a:moveTo>
                  <a:cubicBezTo>
                    <a:pt x="261" y="207"/>
                    <a:pt x="261" y="207"/>
                    <a:pt x="261" y="207"/>
                  </a:cubicBezTo>
                  <a:cubicBezTo>
                    <a:pt x="242" y="303"/>
                    <a:pt x="242" y="303"/>
                    <a:pt x="242" y="303"/>
                  </a:cubicBezTo>
                  <a:cubicBezTo>
                    <a:pt x="240" y="314"/>
                    <a:pt x="248" y="325"/>
                    <a:pt x="260" y="325"/>
                  </a:cubicBezTo>
                  <a:cubicBezTo>
                    <a:pt x="260" y="325"/>
                    <a:pt x="260" y="325"/>
                    <a:pt x="260" y="325"/>
                  </a:cubicBezTo>
                  <a:cubicBezTo>
                    <a:pt x="269" y="325"/>
                    <a:pt x="276" y="319"/>
                    <a:pt x="278" y="310"/>
                  </a:cubicBezTo>
                  <a:cubicBezTo>
                    <a:pt x="301" y="192"/>
                    <a:pt x="301" y="192"/>
                    <a:pt x="301" y="192"/>
                  </a:cubicBezTo>
                  <a:cubicBezTo>
                    <a:pt x="304" y="181"/>
                    <a:pt x="295" y="171"/>
                    <a:pt x="284" y="171"/>
                  </a:cubicBezTo>
                  <a:cubicBezTo>
                    <a:pt x="180" y="171"/>
                    <a:pt x="180" y="171"/>
                    <a:pt x="180" y="171"/>
                  </a:cubicBezTo>
                  <a:moveTo>
                    <a:pt x="181" y="172"/>
                  </a:moveTo>
                  <a:cubicBezTo>
                    <a:pt x="219" y="123"/>
                    <a:pt x="219" y="123"/>
                    <a:pt x="219" y="123"/>
                  </a:cubicBezTo>
                  <a:cubicBezTo>
                    <a:pt x="234" y="104"/>
                    <a:pt x="230" y="76"/>
                    <a:pt x="210" y="63"/>
                  </a:cubicBezTo>
                  <a:cubicBezTo>
                    <a:pt x="129" y="9"/>
                    <a:pt x="129" y="9"/>
                    <a:pt x="129" y="9"/>
                  </a:cubicBezTo>
                  <a:cubicBezTo>
                    <a:pt x="120" y="3"/>
                    <a:pt x="106" y="5"/>
                    <a:pt x="99" y="14"/>
                  </a:cubicBezTo>
                  <a:cubicBezTo>
                    <a:pt x="61" y="62"/>
                    <a:pt x="61" y="62"/>
                    <a:pt x="61" y="62"/>
                  </a:cubicBezTo>
                  <a:cubicBezTo>
                    <a:pt x="55" y="71"/>
                    <a:pt x="57" y="83"/>
                    <a:pt x="65" y="89"/>
                  </a:cubicBezTo>
                  <a:cubicBezTo>
                    <a:pt x="65" y="89"/>
                    <a:pt x="65" y="89"/>
                    <a:pt x="65" y="89"/>
                  </a:cubicBezTo>
                  <a:cubicBezTo>
                    <a:pt x="73" y="94"/>
                    <a:pt x="84" y="92"/>
                    <a:pt x="90" y="85"/>
                  </a:cubicBezTo>
                  <a:cubicBezTo>
                    <a:pt x="120" y="46"/>
                    <a:pt x="120" y="46"/>
                    <a:pt x="120" y="46"/>
                  </a:cubicBezTo>
                  <a:cubicBezTo>
                    <a:pt x="155" y="70"/>
                    <a:pt x="155" y="70"/>
                    <a:pt x="155" y="70"/>
                  </a:cubicBezTo>
                  <a:cubicBezTo>
                    <a:pt x="99" y="142"/>
                    <a:pt x="99" y="142"/>
                    <a:pt x="99" y="142"/>
                  </a:cubicBezTo>
                </a:path>
              </a:pathLst>
            </a:custGeom>
            <a:noFill/>
            <a:ln w="19050" cap="sq">
              <a:solidFill>
                <a:schemeClr val="accent1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1A1A1A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</p:grpSp>
      <p:grpSp>
        <p:nvGrpSpPr>
          <p:cNvPr id="6" name="Group 5" descr="Speech group">
            <a:extLst>
              <a:ext uri="{FF2B5EF4-FFF2-40B4-BE49-F238E27FC236}">
                <a16:creationId xmlns:a16="http://schemas.microsoft.com/office/drawing/2014/main" id="{DE988F42-9156-4BAB-8361-0E42DE3580FC}"/>
              </a:ext>
            </a:extLst>
          </p:cNvPr>
          <p:cNvGrpSpPr/>
          <p:nvPr/>
        </p:nvGrpSpPr>
        <p:grpSpPr>
          <a:xfrm>
            <a:off x="9393127" y="2926497"/>
            <a:ext cx="1607046" cy="1263390"/>
            <a:chOff x="9393127" y="2926497"/>
            <a:chExt cx="1607046" cy="126339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4782BE8-6B7B-41AF-A283-1F8B1ACB4DE1}"/>
                </a:ext>
              </a:extLst>
            </p:cNvPr>
            <p:cNvSpPr/>
            <p:nvPr/>
          </p:nvSpPr>
          <p:spPr bwMode="auto">
            <a:xfrm>
              <a:off x="9393127" y="3577735"/>
              <a:ext cx="1607046" cy="612152"/>
            </a:xfrm>
            <a:prstGeom prst="rect">
              <a:avLst/>
            </a:prstGeom>
            <a:no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75735" tIns="140588" rIns="175735" bIns="140588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895923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22" b="0" i="0" u="none" strike="noStrike" kern="1200" cap="none" spc="0" normalizeH="0" baseline="0" noProof="0" dirty="0">
                  <a:ln>
                    <a:noFill/>
                  </a:ln>
                  <a:solidFill>
                    <a:srgbClr val="1A1A1A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Segoe UI Semibold" panose="020B0702040204020203" pitchFamily="34" charset="0"/>
                </a:rPr>
                <a:t>Speech</a:t>
              </a:r>
            </a:p>
          </p:txBody>
        </p:sp>
        <p:sp>
          <p:nvSpPr>
            <p:cNvPr id="22" name="speech_2" title="Icon of a chat bubble">
              <a:extLst>
                <a:ext uri="{FF2B5EF4-FFF2-40B4-BE49-F238E27FC236}">
                  <a16:creationId xmlns:a16="http://schemas.microsoft.com/office/drawing/2014/main" id="{160F2ED8-B710-4D49-AE6A-28F83EFDB9BE}"/>
                </a:ext>
              </a:extLst>
            </p:cNvPr>
            <p:cNvSpPr>
              <a:spLocks noChangeAspect="1" noEditPoints="1"/>
            </p:cNvSpPr>
            <p:nvPr/>
          </p:nvSpPr>
          <p:spPr bwMode="auto">
            <a:xfrm>
              <a:off x="9896097" y="2926497"/>
              <a:ext cx="601108" cy="534006"/>
            </a:xfrm>
            <a:custGeom>
              <a:avLst/>
              <a:gdLst>
                <a:gd name="T0" fmla="*/ 122 w 215"/>
                <a:gd name="T1" fmla="*/ 145 h 191"/>
                <a:gd name="T2" fmla="*/ 76 w 215"/>
                <a:gd name="T3" fmla="*/ 145 h 191"/>
                <a:gd name="T4" fmla="*/ 31 w 215"/>
                <a:gd name="T5" fmla="*/ 191 h 191"/>
                <a:gd name="T6" fmla="*/ 31 w 215"/>
                <a:gd name="T7" fmla="*/ 145 h 191"/>
                <a:gd name="T8" fmla="*/ 0 w 215"/>
                <a:gd name="T9" fmla="*/ 145 h 191"/>
                <a:gd name="T10" fmla="*/ 0 w 215"/>
                <a:gd name="T11" fmla="*/ 0 h 191"/>
                <a:gd name="T12" fmla="*/ 215 w 215"/>
                <a:gd name="T13" fmla="*/ 0 h 191"/>
                <a:gd name="T14" fmla="*/ 215 w 215"/>
                <a:gd name="T15" fmla="*/ 120 h 191"/>
                <a:gd name="T16" fmla="*/ 122 w 215"/>
                <a:gd name="T17" fmla="*/ 145 h 191"/>
                <a:gd name="T18" fmla="*/ 122 w 215"/>
                <a:gd name="T19" fmla="*/ 145 h 191"/>
                <a:gd name="T20" fmla="*/ 122 w 215"/>
                <a:gd name="T21" fmla="*/ 145 h 191"/>
                <a:gd name="T22" fmla="*/ 215 w 215"/>
                <a:gd name="T23" fmla="*/ 145 h 191"/>
                <a:gd name="T24" fmla="*/ 215 w 215"/>
                <a:gd name="T25" fmla="*/ 120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15" h="191">
                  <a:moveTo>
                    <a:pt x="122" y="145"/>
                  </a:moveTo>
                  <a:lnTo>
                    <a:pt x="76" y="145"/>
                  </a:lnTo>
                  <a:lnTo>
                    <a:pt x="31" y="191"/>
                  </a:lnTo>
                  <a:lnTo>
                    <a:pt x="31" y="145"/>
                  </a:lnTo>
                  <a:lnTo>
                    <a:pt x="0" y="145"/>
                  </a:lnTo>
                  <a:lnTo>
                    <a:pt x="0" y="0"/>
                  </a:lnTo>
                  <a:lnTo>
                    <a:pt x="215" y="0"/>
                  </a:lnTo>
                  <a:lnTo>
                    <a:pt x="215" y="120"/>
                  </a:lnTo>
                  <a:moveTo>
                    <a:pt x="122" y="145"/>
                  </a:moveTo>
                  <a:lnTo>
                    <a:pt x="122" y="145"/>
                  </a:lnTo>
                  <a:moveTo>
                    <a:pt x="122" y="145"/>
                  </a:moveTo>
                  <a:lnTo>
                    <a:pt x="215" y="145"/>
                  </a:lnTo>
                  <a:lnTo>
                    <a:pt x="215" y="120"/>
                  </a:lnTo>
                </a:path>
              </a:pathLst>
            </a:custGeom>
            <a:noFill/>
            <a:ln w="19050" cap="sq">
              <a:solidFill>
                <a:schemeClr val="accent1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505050"/>
                    </a:gs>
                    <a:gs pos="100000">
                      <a:srgbClr val="505050"/>
                    </a:gs>
                  </a:gsLst>
                </a:gra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</p:grpSp>
      <p:grpSp>
        <p:nvGrpSpPr>
          <p:cNvPr id="5" name="Group 4" descr="Cognitive Group">
            <a:extLst>
              <a:ext uri="{FF2B5EF4-FFF2-40B4-BE49-F238E27FC236}">
                <a16:creationId xmlns:a16="http://schemas.microsoft.com/office/drawing/2014/main" id="{22E9E5D4-4D40-4B1F-A543-48404E557A27}"/>
              </a:ext>
            </a:extLst>
          </p:cNvPr>
          <p:cNvGrpSpPr/>
          <p:nvPr/>
        </p:nvGrpSpPr>
        <p:grpSpPr>
          <a:xfrm>
            <a:off x="7404702" y="2926497"/>
            <a:ext cx="1642726" cy="1263390"/>
            <a:chOff x="7404702" y="2926497"/>
            <a:chExt cx="1642726" cy="1263390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81C78176-9A96-4D9F-999A-33CCC89466B5}"/>
                </a:ext>
              </a:extLst>
            </p:cNvPr>
            <p:cNvSpPr/>
            <p:nvPr/>
          </p:nvSpPr>
          <p:spPr bwMode="auto">
            <a:xfrm>
              <a:off x="7404702" y="3577735"/>
              <a:ext cx="1642726" cy="612152"/>
            </a:xfrm>
            <a:prstGeom prst="rect">
              <a:avLst/>
            </a:prstGeom>
            <a:no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75735" tIns="140588" rIns="175735" bIns="140588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895923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22" b="0" i="0" u="none" strike="noStrike" kern="1200" cap="none" spc="0" normalizeH="0" baseline="0" noProof="0" dirty="0">
                  <a:ln>
                    <a:noFill/>
                  </a:ln>
                  <a:solidFill>
                    <a:srgbClr val="1A1A1A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Segoe UI Semibold" panose="020B0702040204020203" pitchFamily="34" charset="0"/>
                </a:rPr>
                <a:t>Cognitive</a:t>
              </a:r>
            </a:p>
          </p:txBody>
        </p:sp>
        <p:sp>
          <p:nvSpPr>
            <p:cNvPr id="18" name="brain_3" title="Icon of a brain">
              <a:extLst>
                <a:ext uri="{FF2B5EF4-FFF2-40B4-BE49-F238E27FC236}">
                  <a16:creationId xmlns:a16="http://schemas.microsoft.com/office/drawing/2014/main" id="{2A3BF4C2-3428-466A-AAE1-AEE98E4CAB2B}"/>
                </a:ext>
              </a:extLst>
            </p:cNvPr>
            <p:cNvSpPr>
              <a:spLocks noChangeAspect="1" noEditPoints="1"/>
            </p:cNvSpPr>
            <p:nvPr/>
          </p:nvSpPr>
          <p:spPr bwMode="auto">
            <a:xfrm>
              <a:off x="7977750" y="2926497"/>
              <a:ext cx="496628" cy="534006"/>
            </a:xfrm>
            <a:custGeom>
              <a:avLst/>
              <a:gdLst>
                <a:gd name="T0" fmla="*/ 68 w 315"/>
                <a:gd name="T1" fmla="*/ 292 h 338"/>
                <a:gd name="T2" fmla="*/ 24 w 315"/>
                <a:gd name="T3" fmla="*/ 231 h 338"/>
                <a:gd name="T4" fmla="*/ 28 w 315"/>
                <a:gd name="T5" fmla="*/ 126 h 338"/>
                <a:gd name="T6" fmla="*/ 68 w 315"/>
                <a:gd name="T7" fmla="*/ 46 h 338"/>
                <a:gd name="T8" fmla="*/ 113 w 315"/>
                <a:gd name="T9" fmla="*/ 0 h 338"/>
                <a:gd name="T10" fmla="*/ 158 w 315"/>
                <a:gd name="T11" fmla="*/ 293 h 338"/>
                <a:gd name="T12" fmla="*/ 248 w 315"/>
                <a:gd name="T13" fmla="*/ 292 h 338"/>
                <a:gd name="T14" fmla="*/ 292 w 315"/>
                <a:gd name="T15" fmla="*/ 231 h 338"/>
                <a:gd name="T16" fmla="*/ 287 w 315"/>
                <a:gd name="T17" fmla="*/ 126 h 338"/>
                <a:gd name="T18" fmla="*/ 248 w 315"/>
                <a:gd name="T19" fmla="*/ 46 h 338"/>
                <a:gd name="T20" fmla="*/ 203 w 315"/>
                <a:gd name="T21" fmla="*/ 0 h 338"/>
                <a:gd name="T22" fmla="*/ 158 w 315"/>
                <a:gd name="T23" fmla="*/ 293 h 338"/>
                <a:gd name="T24" fmla="*/ 90 w 315"/>
                <a:gd name="T25" fmla="*/ 293 h 338"/>
                <a:gd name="T26" fmla="*/ 248 w 315"/>
                <a:gd name="T27" fmla="*/ 293 h 338"/>
                <a:gd name="T28" fmla="*/ 68 w 315"/>
                <a:gd name="T29" fmla="*/ 180 h 338"/>
                <a:gd name="T30" fmla="*/ 90 w 315"/>
                <a:gd name="T31" fmla="*/ 203 h 338"/>
                <a:gd name="T32" fmla="*/ 158 w 315"/>
                <a:gd name="T33" fmla="*/ 225 h 338"/>
                <a:gd name="T34" fmla="*/ 225 w 315"/>
                <a:gd name="T35" fmla="*/ 203 h 338"/>
                <a:gd name="T36" fmla="*/ 248 w 315"/>
                <a:gd name="T37" fmla="*/ 180 h 338"/>
                <a:gd name="T38" fmla="*/ 79 w 315"/>
                <a:gd name="T39" fmla="*/ 90 h 338"/>
                <a:gd name="T40" fmla="*/ 113 w 315"/>
                <a:gd name="T41" fmla="*/ 113 h 338"/>
                <a:gd name="T42" fmla="*/ 135 w 315"/>
                <a:gd name="T43" fmla="*/ 135 h 338"/>
                <a:gd name="T44" fmla="*/ 203 w 315"/>
                <a:gd name="T45" fmla="*/ 113 h 338"/>
                <a:gd name="T46" fmla="*/ 225 w 315"/>
                <a:gd name="T47" fmla="*/ 90 h 338"/>
                <a:gd name="T48" fmla="*/ 24 w 315"/>
                <a:gd name="T49" fmla="*/ 231 h 338"/>
                <a:gd name="T50" fmla="*/ 248 w 315"/>
                <a:gd name="T51" fmla="*/ 248 h 338"/>
                <a:gd name="T52" fmla="*/ 28 w 315"/>
                <a:gd name="T53" fmla="*/ 126 h 338"/>
                <a:gd name="T54" fmla="*/ 243 w 315"/>
                <a:gd name="T55" fmla="*/ 126 h 338"/>
                <a:gd name="T56" fmla="*/ 68 w 315"/>
                <a:gd name="T57" fmla="*/ 45 h 338"/>
                <a:gd name="T58" fmla="*/ 248 w 315"/>
                <a:gd name="T59" fmla="*/ 45 h 338"/>
                <a:gd name="T60" fmla="*/ 135 w 315"/>
                <a:gd name="T61" fmla="*/ 293 h 338"/>
                <a:gd name="T62" fmla="*/ 68 w 315"/>
                <a:gd name="T63" fmla="*/ 293 h 338"/>
                <a:gd name="T64" fmla="*/ 101 w 315"/>
                <a:gd name="T65" fmla="*/ 338 h 338"/>
                <a:gd name="T66" fmla="*/ 158 w 315"/>
                <a:gd name="T67" fmla="*/ 315 h 338"/>
                <a:gd name="T68" fmla="*/ 158 w 315"/>
                <a:gd name="T69" fmla="*/ 293 h 338"/>
                <a:gd name="T70" fmla="*/ 180 w 315"/>
                <a:gd name="T71" fmla="*/ 338 h 338"/>
                <a:gd name="T72" fmla="*/ 248 w 315"/>
                <a:gd name="T73" fmla="*/ 304 h 3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15" h="338">
                  <a:moveTo>
                    <a:pt x="68" y="293"/>
                  </a:moveTo>
                  <a:cubicBezTo>
                    <a:pt x="68" y="293"/>
                    <a:pt x="68" y="292"/>
                    <a:pt x="68" y="292"/>
                  </a:cubicBezTo>
                  <a:cubicBezTo>
                    <a:pt x="42" y="289"/>
                    <a:pt x="23" y="268"/>
                    <a:pt x="23" y="242"/>
                  </a:cubicBezTo>
                  <a:cubicBezTo>
                    <a:pt x="23" y="238"/>
                    <a:pt x="23" y="235"/>
                    <a:pt x="24" y="231"/>
                  </a:cubicBezTo>
                  <a:cubicBezTo>
                    <a:pt x="10" y="219"/>
                    <a:pt x="0" y="201"/>
                    <a:pt x="0" y="180"/>
                  </a:cubicBezTo>
                  <a:cubicBezTo>
                    <a:pt x="0" y="158"/>
                    <a:pt x="11" y="138"/>
                    <a:pt x="28" y="126"/>
                  </a:cubicBezTo>
                  <a:cubicBezTo>
                    <a:pt x="25" y="118"/>
                    <a:pt x="23" y="110"/>
                    <a:pt x="23" y="102"/>
                  </a:cubicBezTo>
                  <a:cubicBezTo>
                    <a:pt x="23" y="74"/>
                    <a:pt x="42" y="52"/>
                    <a:pt x="68" y="46"/>
                  </a:cubicBezTo>
                  <a:cubicBezTo>
                    <a:pt x="68" y="46"/>
                    <a:pt x="68" y="46"/>
                    <a:pt x="68" y="45"/>
                  </a:cubicBezTo>
                  <a:cubicBezTo>
                    <a:pt x="68" y="20"/>
                    <a:pt x="88" y="0"/>
                    <a:pt x="113" y="0"/>
                  </a:cubicBezTo>
                  <a:cubicBezTo>
                    <a:pt x="138" y="0"/>
                    <a:pt x="158" y="20"/>
                    <a:pt x="158" y="45"/>
                  </a:cubicBezTo>
                  <a:cubicBezTo>
                    <a:pt x="158" y="293"/>
                    <a:pt x="158" y="293"/>
                    <a:pt x="158" y="293"/>
                  </a:cubicBezTo>
                  <a:moveTo>
                    <a:pt x="248" y="293"/>
                  </a:moveTo>
                  <a:cubicBezTo>
                    <a:pt x="248" y="293"/>
                    <a:pt x="248" y="292"/>
                    <a:pt x="248" y="292"/>
                  </a:cubicBezTo>
                  <a:cubicBezTo>
                    <a:pt x="273" y="289"/>
                    <a:pt x="293" y="268"/>
                    <a:pt x="293" y="242"/>
                  </a:cubicBezTo>
                  <a:cubicBezTo>
                    <a:pt x="293" y="238"/>
                    <a:pt x="292" y="235"/>
                    <a:pt x="292" y="231"/>
                  </a:cubicBezTo>
                  <a:cubicBezTo>
                    <a:pt x="306" y="219"/>
                    <a:pt x="315" y="201"/>
                    <a:pt x="315" y="180"/>
                  </a:cubicBezTo>
                  <a:cubicBezTo>
                    <a:pt x="315" y="158"/>
                    <a:pt x="304" y="138"/>
                    <a:pt x="287" y="126"/>
                  </a:cubicBezTo>
                  <a:cubicBezTo>
                    <a:pt x="291" y="118"/>
                    <a:pt x="293" y="110"/>
                    <a:pt x="293" y="102"/>
                  </a:cubicBezTo>
                  <a:cubicBezTo>
                    <a:pt x="293" y="74"/>
                    <a:pt x="273" y="52"/>
                    <a:pt x="248" y="46"/>
                  </a:cubicBezTo>
                  <a:cubicBezTo>
                    <a:pt x="248" y="46"/>
                    <a:pt x="248" y="46"/>
                    <a:pt x="248" y="45"/>
                  </a:cubicBezTo>
                  <a:cubicBezTo>
                    <a:pt x="248" y="20"/>
                    <a:pt x="228" y="0"/>
                    <a:pt x="203" y="0"/>
                  </a:cubicBezTo>
                  <a:cubicBezTo>
                    <a:pt x="178" y="0"/>
                    <a:pt x="158" y="20"/>
                    <a:pt x="158" y="45"/>
                  </a:cubicBezTo>
                  <a:cubicBezTo>
                    <a:pt x="158" y="293"/>
                    <a:pt x="158" y="293"/>
                    <a:pt x="158" y="293"/>
                  </a:cubicBezTo>
                  <a:moveTo>
                    <a:pt x="68" y="293"/>
                  </a:moveTo>
                  <a:cubicBezTo>
                    <a:pt x="90" y="293"/>
                    <a:pt x="90" y="293"/>
                    <a:pt x="90" y="293"/>
                  </a:cubicBezTo>
                  <a:moveTo>
                    <a:pt x="225" y="293"/>
                  </a:moveTo>
                  <a:cubicBezTo>
                    <a:pt x="248" y="293"/>
                    <a:pt x="248" y="293"/>
                    <a:pt x="248" y="293"/>
                  </a:cubicBezTo>
                  <a:moveTo>
                    <a:pt x="56" y="180"/>
                  </a:moveTo>
                  <a:cubicBezTo>
                    <a:pt x="68" y="180"/>
                    <a:pt x="68" y="180"/>
                    <a:pt x="68" y="180"/>
                  </a:cubicBezTo>
                  <a:cubicBezTo>
                    <a:pt x="80" y="180"/>
                    <a:pt x="90" y="190"/>
                    <a:pt x="90" y="203"/>
                  </a:cubicBezTo>
                  <a:cubicBezTo>
                    <a:pt x="90" y="203"/>
                    <a:pt x="90" y="203"/>
                    <a:pt x="90" y="203"/>
                  </a:cubicBezTo>
                  <a:cubicBezTo>
                    <a:pt x="90" y="215"/>
                    <a:pt x="100" y="225"/>
                    <a:pt x="113" y="225"/>
                  </a:cubicBezTo>
                  <a:cubicBezTo>
                    <a:pt x="158" y="225"/>
                    <a:pt x="158" y="225"/>
                    <a:pt x="158" y="225"/>
                  </a:cubicBezTo>
                  <a:cubicBezTo>
                    <a:pt x="203" y="225"/>
                    <a:pt x="203" y="225"/>
                    <a:pt x="203" y="225"/>
                  </a:cubicBezTo>
                  <a:cubicBezTo>
                    <a:pt x="215" y="225"/>
                    <a:pt x="225" y="215"/>
                    <a:pt x="225" y="203"/>
                  </a:cubicBezTo>
                  <a:cubicBezTo>
                    <a:pt x="225" y="203"/>
                    <a:pt x="225" y="203"/>
                    <a:pt x="225" y="203"/>
                  </a:cubicBezTo>
                  <a:cubicBezTo>
                    <a:pt x="225" y="190"/>
                    <a:pt x="235" y="180"/>
                    <a:pt x="248" y="180"/>
                  </a:cubicBezTo>
                  <a:cubicBezTo>
                    <a:pt x="259" y="180"/>
                    <a:pt x="259" y="180"/>
                    <a:pt x="259" y="180"/>
                  </a:cubicBezTo>
                  <a:moveTo>
                    <a:pt x="79" y="90"/>
                  </a:moveTo>
                  <a:cubicBezTo>
                    <a:pt x="90" y="90"/>
                    <a:pt x="90" y="90"/>
                    <a:pt x="90" y="90"/>
                  </a:cubicBezTo>
                  <a:cubicBezTo>
                    <a:pt x="103" y="90"/>
                    <a:pt x="113" y="100"/>
                    <a:pt x="113" y="113"/>
                  </a:cubicBezTo>
                  <a:cubicBezTo>
                    <a:pt x="113" y="113"/>
                    <a:pt x="113" y="113"/>
                    <a:pt x="113" y="113"/>
                  </a:cubicBezTo>
                  <a:cubicBezTo>
                    <a:pt x="113" y="125"/>
                    <a:pt x="123" y="135"/>
                    <a:pt x="135" y="135"/>
                  </a:cubicBezTo>
                  <a:cubicBezTo>
                    <a:pt x="180" y="135"/>
                    <a:pt x="180" y="135"/>
                    <a:pt x="180" y="135"/>
                  </a:cubicBezTo>
                  <a:cubicBezTo>
                    <a:pt x="193" y="135"/>
                    <a:pt x="203" y="125"/>
                    <a:pt x="203" y="113"/>
                  </a:cubicBezTo>
                  <a:cubicBezTo>
                    <a:pt x="203" y="113"/>
                    <a:pt x="203" y="113"/>
                    <a:pt x="203" y="113"/>
                  </a:cubicBezTo>
                  <a:cubicBezTo>
                    <a:pt x="203" y="100"/>
                    <a:pt x="213" y="90"/>
                    <a:pt x="225" y="90"/>
                  </a:cubicBezTo>
                  <a:cubicBezTo>
                    <a:pt x="236" y="90"/>
                    <a:pt x="236" y="90"/>
                    <a:pt x="236" y="90"/>
                  </a:cubicBezTo>
                  <a:moveTo>
                    <a:pt x="24" y="231"/>
                  </a:moveTo>
                  <a:cubicBezTo>
                    <a:pt x="36" y="242"/>
                    <a:pt x="51" y="248"/>
                    <a:pt x="68" y="248"/>
                  </a:cubicBezTo>
                  <a:moveTo>
                    <a:pt x="248" y="248"/>
                  </a:moveTo>
                  <a:cubicBezTo>
                    <a:pt x="265" y="248"/>
                    <a:pt x="280" y="242"/>
                    <a:pt x="292" y="231"/>
                  </a:cubicBezTo>
                  <a:moveTo>
                    <a:pt x="28" y="126"/>
                  </a:moveTo>
                  <a:cubicBezTo>
                    <a:pt x="73" y="126"/>
                    <a:pt x="73" y="126"/>
                    <a:pt x="73" y="126"/>
                  </a:cubicBezTo>
                  <a:moveTo>
                    <a:pt x="243" y="126"/>
                  </a:moveTo>
                  <a:cubicBezTo>
                    <a:pt x="288" y="126"/>
                    <a:pt x="288" y="126"/>
                    <a:pt x="288" y="126"/>
                  </a:cubicBezTo>
                  <a:moveTo>
                    <a:pt x="68" y="45"/>
                  </a:moveTo>
                  <a:cubicBezTo>
                    <a:pt x="101" y="45"/>
                    <a:pt x="101" y="45"/>
                    <a:pt x="101" y="45"/>
                  </a:cubicBezTo>
                  <a:moveTo>
                    <a:pt x="248" y="45"/>
                  </a:moveTo>
                  <a:cubicBezTo>
                    <a:pt x="214" y="45"/>
                    <a:pt x="214" y="45"/>
                    <a:pt x="214" y="45"/>
                  </a:cubicBezTo>
                  <a:moveTo>
                    <a:pt x="135" y="293"/>
                  </a:moveTo>
                  <a:cubicBezTo>
                    <a:pt x="180" y="293"/>
                    <a:pt x="180" y="293"/>
                    <a:pt x="180" y="293"/>
                  </a:cubicBezTo>
                  <a:moveTo>
                    <a:pt x="68" y="293"/>
                  </a:moveTo>
                  <a:cubicBezTo>
                    <a:pt x="68" y="304"/>
                    <a:pt x="68" y="304"/>
                    <a:pt x="68" y="304"/>
                  </a:cubicBezTo>
                  <a:cubicBezTo>
                    <a:pt x="68" y="323"/>
                    <a:pt x="83" y="338"/>
                    <a:pt x="101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48" y="338"/>
                    <a:pt x="158" y="328"/>
                    <a:pt x="158" y="315"/>
                  </a:cubicBezTo>
                  <a:cubicBezTo>
                    <a:pt x="158" y="293"/>
                    <a:pt x="158" y="293"/>
                    <a:pt x="158" y="293"/>
                  </a:cubicBezTo>
                  <a:moveTo>
                    <a:pt x="158" y="293"/>
                  </a:moveTo>
                  <a:cubicBezTo>
                    <a:pt x="158" y="315"/>
                    <a:pt x="158" y="315"/>
                    <a:pt x="158" y="315"/>
                  </a:cubicBezTo>
                  <a:cubicBezTo>
                    <a:pt x="158" y="328"/>
                    <a:pt x="168" y="338"/>
                    <a:pt x="180" y="338"/>
                  </a:cubicBezTo>
                  <a:cubicBezTo>
                    <a:pt x="214" y="338"/>
                    <a:pt x="214" y="338"/>
                    <a:pt x="214" y="338"/>
                  </a:cubicBezTo>
                  <a:cubicBezTo>
                    <a:pt x="233" y="338"/>
                    <a:pt x="248" y="323"/>
                    <a:pt x="248" y="304"/>
                  </a:cubicBezTo>
                  <a:cubicBezTo>
                    <a:pt x="248" y="293"/>
                    <a:pt x="248" y="293"/>
                    <a:pt x="248" y="293"/>
                  </a:cubicBezTo>
                </a:path>
              </a:pathLst>
            </a:custGeom>
            <a:noFill/>
            <a:ln w="19050" cap="flat">
              <a:solidFill>
                <a:schemeClr val="accent1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1A1A1A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</p:grpSp>
      <p:grpSp>
        <p:nvGrpSpPr>
          <p:cNvPr id="3" name="Group 2" descr="Hearing group">
            <a:extLst>
              <a:ext uri="{FF2B5EF4-FFF2-40B4-BE49-F238E27FC236}">
                <a16:creationId xmlns:a16="http://schemas.microsoft.com/office/drawing/2014/main" id="{0DEA7B6A-7B8B-454A-B459-5C87C67D5296}"/>
              </a:ext>
            </a:extLst>
          </p:cNvPr>
          <p:cNvGrpSpPr/>
          <p:nvPr/>
        </p:nvGrpSpPr>
        <p:grpSpPr>
          <a:xfrm>
            <a:off x="9379386" y="1052079"/>
            <a:ext cx="1634528" cy="1211450"/>
            <a:chOff x="9379386" y="806667"/>
            <a:chExt cx="1634528" cy="1211450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974CBD4-FF8A-4BA2-8809-D80BBB0EB1F1}"/>
                </a:ext>
              </a:extLst>
            </p:cNvPr>
            <p:cNvSpPr/>
            <p:nvPr/>
          </p:nvSpPr>
          <p:spPr bwMode="auto">
            <a:xfrm>
              <a:off x="9379386" y="1405965"/>
              <a:ext cx="1634528" cy="612152"/>
            </a:xfrm>
            <a:prstGeom prst="rect">
              <a:avLst/>
            </a:prstGeom>
            <a:no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75735" tIns="140588" rIns="175735" bIns="140588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895923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22" b="0" i="0" u="none" strike="noStrike" kern="1200" cap="none" spc="0" normalizeH="0" baseline="0" noProof="0" dirty="0">
                  <a:ln>
                    <a:noFill/>
                  </a:ln>
                  <a:solidFill>
                    <a:srgbClr val="1A1A1A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+mn-ea"/>
                  <a:cs typeface="Segoe UI Semibold" panose="020B0702040204020203" pitchFamily="34" charset="0"/>
                </a:rPr>
                <a:t>Hearing</a:t>
              </a:r>
            </a:p>
          </p:txBody>
        </p:sp>
        <p:sp>
          <p:nvSpPr>
            <p:cNvPr id="23" name="headphones" title="Icon of headphones">
              <a:extLst>
                <a:ext uri="{FF2B5EF4-FFF2-40B4-BE49-F238E27FC236}">
                  <a16:creationId xmlns:a16="http://schemas.microsoft.com/office/drawing/2014/main" id="{72A519CE-BE3C-45D4-B85C-8D25248441AD}"/>
                </a:ext>
              </a:extLst>
            </p:cNvPr>
            <p:cNvSpPr>
              <a:spLocks noChangeAspect="1" noEditPoints="1"/>
            </p:cNvSpPr>
            <p:nvPr/>
          </p:nvSpPr>
          <p:spPr bwMode="auto">
            <a:xfrm>
              <a:off x="9956128" y="806667"/>
              <a:ext cx="481046" cy="534006"/>
            </a:xfrm>
            <a:custGeom>
              <a:avLst/>
              <a:gdLst>
                <a:gd name="T0" fmla="*/ 0 w 302"/>
                <a:gd name="T1" fmla="*/ 229 h 334"/>
                <a:gd name="T2" fmla="*/ 0 w 302"/>
                <a:gd name="T3" fmla="*/ 151 h 334"/>
                <a:gd name="T4" fmla="*/ 151 w 302"/>
                <a:gd name="T5" fmla="*/ 0 h 334"/>
                <a:gd name="T6" fmla="*/ 302 w 302"/>
                <a:gd name="T7" fmla="*/ 151 h 334"/>
                <a:gd name="T8" fmla="*/ 302 w 302"/>
                <a:gd name="T9" fmla="*/ 239 h 334"/>
                <a:gd name="T10" fmla="*/ 35 w 302"/>
                <a:gd name="T11" fmla="*/ 184 h 334"/>
                <a:gd name="T12" fmla="*/ 0 w 302"/>
                <a:gd name="T13" fmla="*/ 219 h 334"/>
                <a:gd name="T14" fmla="*/ 0 w 302"/>
                <a:gd name="T15" fmla="*/ 300 h 334"/>
                <a:gd name="T16" fmla="*/ 35 w 302"/>
                <a:gd name="T17" fmla="*/ 334 h 334"/>
                <a:gd name="T18" fmla="*/ 58 w 302"/>
                <a:gd name="T19" fmla="*/ 334 h 334"/>
                <a:gd name="T20" fmla="*/ 58 w 302"/>
                <a:gd name="T21" fmla="*/ 184 h 334"/>
                <a:gd name="T22" fmla="*/ 35 w 302"/>
                <a:gd name="T23" fmla="*/ 184 h 334"/>
                <a:gd name="T24" fmla="*/ 244 w 302"/>
                <a:gd name="T25" fmla="*/ 184 h 334"/>
                <a:gd name="T26" fmla="*/ 244 w 302"/>
                <a:gd name="T27" fmla="*/ 334 h 334"/>
                <a:gd name="T28" fmla="*/ 268 w 302"/>
                <a:gd name="T29" fmla="*/ 334 h 334"/>
                <a:gd name="T30" fmla="*/ 302 w 302"/>
                <a:gd name="T31" fmla="*/ 300 h 334"/>
                <a:gd name="T32" fmla="*/ 302 w 302"/>
                <a:gd name="T33" fmla="*/ 219 h 334"/>
                <a:gd name="T34" fmla="*/ 268 w 302"/>
                <a:gd name="T35" fmla="*/ 184 h 334"/>
                <a:gd name="T36" fmla="*/ 244 w 302"/>
                <a:gd name="T37" fmla="*/ 184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02" h="334">
                  <a:moveTo>
                    <a:pt x="0" y="229"/>
                  </a:moveTo>
                  <a:cubicBezTo>
                    <a:pt x="0" y="151"/>
                    <a:pt x="0" y="151"/>
                    <a:pt x="0" y="151"/>
                  </a:cubicBezTo>
                  <a:cubicBezTo>
                    <a:pt x="0" y="67"/>
                    <a:pt x="68" y="0"/>
                    <a:pt x="151" y="0"/>
                  </a:cubicBezTo>
                  <a:cubicBezTo>
                    <a:pt x="234" y="0"/>
                    <a:pt x="302" y="67"/>
                    <a:pt x="302" y="151"/>
                  </a:cubicBezTo>
                  <a:cubicBezTo>
                    <a:pt x="302" y="239"/>
                    <a:pt x="302" y="239"/>
                    <a:pt x="302" y="239"/>
                  </a:cubicBezTo>
                  <a:moveTo>
                    <a:pt x="35" y="184"/>
                  </a:moveTo>
                  <a:cubicBezTo>
                    <a:pt x="15" y="184"/>
                    <a:pt x="0" y="200"/>
                    <a:pt x="0" y="219"/>
                  </a:cubicBezTo>
                  <a:cubicBezTo>
                    <a:pt x="0" y="300"/>
                    <a:pt x="0" y="300"/>
                    <a:pt x="0" y="300"/>
                  </a:cubicBezTo>
                  <a:cubicBezTo>
                    <a:pt x="0" y="319"/>
                    <a:pt x="15" y="334"/>
                    <a:pt x="35" y="334"/>
                  </a:cubicBezTo>
                  <a:cubicBezTo>
                    <a:pt x="58" y="334"/>
                    <a:pt x="58" y="334"/>
                    <a:pt x="58" y="334"/>
                  </a:cubicBezTo>
                  <a:cubicBezTo>
                    <a:pt x="58" y="184"/>
                    <a:pt x="58" y="184"/>
                    <a:pt x="58" y="184"/>
                  </a:cubicBezTo>
                  <a:lnTo>
                    <a:pt x="35" y="184"/>
                  </a:lnTo>
                  <a:close/>
                  <a:moveTo>
                    <a:pt x="244" y="184"/>
                  </a:moveTo>
                  <a:cubicBezTo>
                    <a:pt x="244" y="334"/>
                    <a:pt x="244" y="334"/>
                    <a:pt x="244" y="334"/>
                  </a:cubicBezTo>
                  <a:cubicBezTo>
                    <a:pt x="268" y="334"/>
                    <a:pt x="268" y="334"/>
                    <a:pt x="268" y="334"/>
                  </a:cubicBezTo>
                  <a:cubicBezTo>
                    <a:pt x="287" y="334"/>
                    <a:pt x="302" y="319"/>
                    <a:pt x="302" y="300"/>
                  </a:cubicBezTo>
                  <a:cubicBezTo>
                    <a:pt x="302" y="219"/>
                    <a:pt x="302" y="219"/>
                    <a:pt x="302" y="219"/>
                  </a:cubicBezTo>
                  <a:cubicBezTo>
                    <a:pt x="302" y="200"/>
                    <a:pt x="287" y="184"/>
                    <a:pt x="268" y="184"/>
                  </a:cubicBezTo>
                  <a:lnTo>
                    <a:pt x="244" y="184"/>
                  </a:lnTo>
                  <a:close/>
                </a:path>
              </a:pathLst>
            </a:custGeom>
            <a:noFill/>
            <a:ln w="19050" cap="sq">
              <a:solidFill>
                <a:schemeClr val="accent1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1A1A1A"/>
                </a:soli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</p:grpSp>
      <p:grpSp>
        <p:nvGrpSpPr>
          <p:cNvPr id="4" name="Group 3" descr="Visual group">
            <a:extLst>
              <a:ext uri="{FF2B5EF4-FFF2-40B4-BE49-F238E27FC236}">
                <a16:creationId xmlns:a16="http://schemas.microsoft.com/office/drawing/2014/main" id="{C1CDDDE8-138A-40C2-996D-A25275D3F6CA}"/>
              </a:ext>
            </a:extLst>
          </p:cNvPr>
          <p:cNvGrpSpPr/>
          <p:nvPr/>
        </p:nvGrpSpPr>
        <p:grpSpPr>
          <a:xfrm>
            <a:off x="7401140" y="1134811"/>
            <a:ext cx="1649848" cy="1128718"/>
            <a:chOff x="7401140" y="889399"/>
            <a:chExt cx="1649848" cy="1128718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B172A26-B6D6-4B66-BF79-F9F71947D028}"/>
                </a:ext>
              </a:extLst>
            </p:cNvPr>
            <p:cNvSpPr/>
            <p:nvPr/>
          </p:nvSpPr>
          <p:spPr bwMode="auto">
            <a:xfrm>
              <a:off x="7401140" y="1405965"/>
              <a:ext cx="1649848" cy="612152"/>
            </a:xfrm>
            <a:prstGeom prst="rect">
              <a:avLst/>
            </a:prstGeom>
            <a:noFill/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75735" tIns="140588" rIns="175735" bIns="140588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895923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922" b="0" i="0" u="none" strike="noStrike" kern="1200" cap="none" spc="0" normalizeH="0" baseline="0" noProof="0" dirty="0">
                  <a:ln>
                    <a:noFill/>
                  </a:ln>
                  <a:solidFill>
                    <a:srgbClr val="1A1A1A"/>
                  </a:solidFill>
                  <a:effectLst/>
                  <a:uLnTx/>
                  <a:uFillTx/>
                  <a:latin typeface="Segoe UI Semibold" panose="020B0702040204020203" pitchFamily="34" charset="0"/>
                  <a:ea typeface="Segoe UI" pitchFamily="34" charset="0"/>
                  <a:cs typeface="Segoe UI Semibold" panose="020B0702040204020203" pitchFamily="34" charset="0"/>
                </a:rPr>
                <a:t>Visual</a:t>
              </a:r>
            </a:p>
          </p:txBody>
        </p:sp>
        <p:sp>
          <p:nvSpPr>
            <p:cNvPr id="17" name="Eye" title="Icon of an eyeball">
              <a:extLst>
                <a:ext uri="{FF2B5EF4-FFF2-40B4-BE49-F238E27FC236}">
                  <a16:creationId xmlns:a16="http://schemas.microsoft.com/office/drawing/2014/main" id="{A57F86B9-4E52-4BB3-808D-9BEC416D3900}"/>
                </a:ext>
              </a:extLst>
            </p:cNvPr>
            <p:cNvSpPr>
              <a:spLocks noChangeAspect="1" noEditPoints="1"/>
            </p:cNvSpPr>
            <p:nvPr/>
          </p:nvSpPr>
          <p:spPr bwMode="auto">
            <a:xfrm>
              <a:off x="7892310" y="889399"/>
              <a:ext cx="667508" cy="368542"/>
            </a:xfrm>
            <a:custGeom>
              <a:avLst/>
              <a:gdLst>
                <a:gd name="T0" fmla="*/ 3 w 346"/>
                <a:gd name="T1" fmla="*/ 91 h 190"/>
                <a:gd name="T2" fmla="*/ 173 w 346"/>
                <a:gd name="T3" fmla="*/ 0 h 190"/>
                <a:gd name="T4" fmla="*/ 346 w 346"/>
                <a:gd name="T5" fmla="*/ 95 h 190"/>
                <a:gd name="T6" fmla="*/ 173 w 346"/>
                <a:gd name="T7" fmla="*/ 190 h 190"/>
                <a:gd name="T8" fmla="*/ 6 w 346"/>
                <a:gd name="T9" fmla="*/ 102 h 190"/>
                <a:gd name="T10" fmla="*/ 0 w 346"/>
                <a:gd name="T11" fmla="*/ 95 h 190"/>
                <a:gd name="T12" fmla="*/ 3 w 346"/>
                <a:gd name="T13" fmla="*/ 91 h 190"/>
                <a:gd name="T14" fmla="*/ 173 w 346"/>
                <a:gd name="T15" fmla="*/ 0 h 190"/>
                <a:gd name="T16" fmla="*/ 73 w 346"/>
                <a:gd name="T17" fmla="*/ 95 h 190"/>
                <a:gd name="T18" fmla="*/ 173 w 346"/>
                <a:gd name="T19" fmla="*/ 190 h 190"/>
                <a:gd name="T20" fmla="*/ 273 w 346"/>
                <a:gd name="T21" fmla="*/ 95 h 190"/>
                <a:gd name="T22" fmla="*/ 173 w 346"/>
                <a:gd name="T23" fmla="*/ 0 h 190"/>
                <a:gd name="T24" fmla="*/ 173 w 346"/>
                <a:gd name="T25" fmla="*/ 56 h 190"/>
                <a:gd name="T26" fmla="*/ 134 w 346"/>
                <a:gd name="T27" fmla="*/ 95 h 190"/>
                <a:gd name="T28" fmla="*/ 173 w 346"/>
                <a:gd name="T29" fmla="*/ 135 h 190"/>
                <a:gd name="T30" fmla="*/ 213 w 346"/>
                <a:gd name="T31" fmla="*/ 95 h 190"/>
                <a:gd name="T32" fmla="*/ 173 w 346"/>
                <a:gd name="T33" fmla="*/ 56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6" h="190">
                  <a:moveTo>
                    <a:pt x="3" y="91"/>
                  </a:moveTo>
                  <a:cubicBezTo>
                    <a:pt x="17" y="73"/>
                    <a:pt x="77" y="0"/>
                    <a:pt x="173" y="0"/>
                  </a:cubicBezTo>
                  <a:cubicBezTo>
                    <a:pt x="283" y="0"/>
                    <a:pt x="346" y="95"/>
                    <a:pt x="346" y="95"/>
                  </a:cubicBezTo>
                  <a:cubicBezTo>
                    <a:pt x="346" y="95"/>
                    <a:pt x="283" y="190"/>
                    <a:pt x="173" y="190"/>
                  </a:cubicBezTo>
                  <a:cubicBezTo>
                    <a:pt x="82" y="190"/>
                    <a:pt x="23" y="125"/>
                    <a:pt x="6" y="102"/>
                  </a:cubicBezTo>
                  <a:cubicBezTo>
                    <a:pt x="2" y="98"/>
                    <a:pt x="0" y="95"/>
                    <a:pt x="0" y="95"/>
                  </a:cubicBezTo>
                  <a:cubicBezTo>
                    <a:pt x="0" y="95"/>
                    <a:pt x="1" y="94"/>
                    <a:pt x="3" y="91"/>
                  </a:cubicBezTo>
                  <a:close/>
                  <a:moveTo>
                    <a:pt x="173" y="0"/>
                  </a:moveTo>
                  <a:cubicBezTo>
                    <a:pt x="118" y="0"/>
                    <a:pt x="73" y="42"/>
                    <a:pt x="73" y="95"/>
                  </a:cubicBezTo>
                  <a:cubicBezTo>
                    <a:pt x="73" y="148"/>
                    <a:pt x="118" y="190"/>
                    <a:pt x="173" y="190"/>
                  </a:cubicBezTo>
                  <a:cubicBezTo>
                    <a:pt x="228" y="190"/>
                    <a:pt x="273" y="148"/>
                    <a:pt x="273" y="95"/>
                  </a:cubicBezTo>
                  <a:cubicBezTo>
                    <a:pt x="273" y="42"/>
                    <a:pt x="228" y="0"/>
                    <a:pt x="173" y="0"/>
                  </a:cubicBezTo>
                  <a:close/>
                  <a:moveTo>
                    <a:pt x="173" y="56"/>
                  </a:moveTo>
                  <a:cubicBezTo>
                    <a:pt x="151" y="56"/>
                    <a:pt x="134" y="73"/>
                    <a:pt x="134" y="95"/>
                  </a:cubicBezTo>
                  <a:cubicBezTo>
                    <a:pt x="134" y="117"/>
                    <a:pt x="151" y="135"/>
                    <a:pt x="173" y="135"/>
                  </a:cubicBezTo>
                  <a:cubicBezTo>
                    <a:pt x="195" y="135"/>
                    <a:pt x="213" y="117"/>
                    <a:pt x="213" y="95"/>
                  </a:cubicBezTo>
                  <a:cubicBezTo>
                    <a:pt x="213" y="73"/>
                    <a:pt x="195" y="56"/>
                    <a:pt x="173" y="56"/>
                  </a:cubicBezTo>
                  <a:close/>
                </a:path>
              </a:pathLst>
            </a:custGeom>
            <a:noFill/>
            <a:ln w="19050" cap="flat">
              <a:solidFill>
                <a:schemeClr val="accent1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505050"/>
                    </a:gs>
                    <a:gs pos="100000">
                      <a:srgbClr val="505050"/>
                    </a:gs>
                  </a:gsLst>
                </a:gradFill>
                <a:effectLst/>
                <a:uLnTx/>
                <a:uFillTx/>
                <a:latin typeface="Segoe U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121517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de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decel="10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decel="100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6" presetClass="entr" presetSubtype="42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e Touch Persona Spectrum including three individuals: The first is a person with one arm, the second is a person with an arm injury wearing a sling, and the third is a new parent holding a baby. Below them are three labels, connected by two-way arrows: Permanent, Temporary, and Situational. ">
            <a:extLst>
              <a:ext uri="{FF2B5EF4-FFF2-40B4-BE49-F238E27FC236}">
                <a16:creationId xmlns:a16="http://schemas.microsoft.com/office/drawing/2014/main" id="{9B92A9FD-FF52-4731-A283-D9611738AA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3408" y="1034558"/>
            <a:ext cx="8952596" cy="4950665"/>
          </a:xfrm>
          <a:prstGeom prst="rect">
            <a:avLst/>
          </a:prstGeom>
        </p:spPr>
      </p:pic>
      <p:sp>
        <p:nvSpPr>
          <p:cNvPr id="3" name="Titolo 2">
            <a:extLst>
              <a:ext uri="{FF2B5EF4-FFF2-40B4-BE49-F238E27FC236}">
                <a16:creationId xmlns:a16="http://schemas.microsoft.com/office/drawing/2014/main" id="{0B4D410F-E215-E84C-A908-68E53D9F5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205346"/>
            <a:ext cx="11018520" cy="553998"/>
          </a:xfrm>
        </p:spPr>
        <p:txBody>
          <a:bodyPr/>
          <a:lstStyle/>
          <a:p>
            <a:r>
              <a:rPr lang="it-IT" dirty="0" err="1"/>
              <a:t>Permanent</a:t>
            </a:r>
            <a:r>
              <a:rPr lang="it-IT" dirty="0"/>
              <a:t> vs </a:t>
            </a:r>
            <a:r>
              <a:rPr lang="it-IT" dirty="0" err="1"/>
              <a:t>temporary</a:t>
            </a:r>
            <a:r>
              <a:rPr lang="it-IT" dirty="0"/>
              <a:t> vs </a:t>
            </a:r>
            <a:r>
              <a:rPr lang="it-IT" dirty="0" err="1"/>
              <a:t>situational</a:t>
            </a:r>
            <a:r>
              <a:rPr lang="it-IT" dirty="0"/>
              <a:t> </a:t>
            </a:r>
            <a:r>
              <a:rPr lang="it-IT" dirty="0" err="1"/>
              <a:t>disability</a:t>
            </a:r>
            <a:r>
              <a:rPr lang="it-IT" dirty="0"/>
              <a:t> - </a:t>
            </a:r>
            <a:r>
              <a:rPr lang="it-IT" dirty="0" err="1"/>
              <a:t>picture</a:t>
            </a:r>
            <a:endParaRPr lang="it-IT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58370137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olo 2" hidden="1">
            <a:extLst>
              <a:ext uri="{FF2B5EF4-FFF2-40B4-BE49-F238E27FC236}">
                <a16:creationId xmlns:a16="http://schemas.microsoft.com/office/drawing/2014/main" id="{318B7558-4067-C240-87F5-10BA769BB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205346"/>
            <a:ext cx="11018520" cy="553998"/>
          </a:xfrm>
        </p:spPr>
        <p:txBody>
          <a:bodyPr/>
          <a:lstStyle/>
          <a:p>
            <a:r>
              <a:rPr lang="it-IT" dirty="0" err="1"/>
              <a:t>Permanent</a:t>
            </a:r>
            <a:r>
              <a:rPr lang="it-IT" dirty="0"/>
              <a:t> vs </a:t>
            </a:r>
            <a:r>
              <a:rPr lang="it-IT" dirty="0" err="1"/>
              <a:t>temporary</a:t>
            </a:r>
            <a:r>
              <a:rPr lang="it-IT" dirty="0"/>
              <a:t> vs </a:t>
            </a:r>
            <a:r>
              <a:rPr lang="it-IT" dirty="0" err="1"/>
              <a:t>situational</a:t>
            </a:r>
            <a:r>
              <a:rPr lang="it-IT" dirty="0"/>
              <a:t> </a:t>
            </a:r>
            <a:r>
              <a:rPr lang="it-IT" dirty="0" err="1"/>
              <a:t>disability</a:t>
            </a:r>
            <a:r>
              <a:rPr lang="it-IT" dirty="0"/>
              <a:t> - </a:t>
            </a:r>
            <a:r>
              <a:rPr lang="it-IT" dirty="0" err="1"/>
              <a:t>visual</a:t>
            </a:r>
            <a:endParaRPr lang="it-IT" dirty="0"/>
          </a:p>
        </p:txBody>
      </p:sp>
      <p:pic>
        <p:nvPicPr>
          <p:cNvPr id="18" name="Picture 1" descr="Photo of a woman working on a laptop. Her upper left arm has been amputated.">
            <a:extLst>
              <a:ext uri="{FF2B5EF4-FFF2-40B4-BE49-F238E27FC236}">
                <a16:creationId xmlns:a16="http://schemas.microsoft.com/office/drawing/2014/main" id="{0E842833-BB16-FA40-BDF9-35180CE4654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3" r="4386"/>
          <a:stretch/>
        </p:blipFill>
        <p:spPr>
          <a:xfrm>
            <a:off x="18365" y="1903181"/>
            <a:ext cx="3963282" cy="3050043"/>
          </a:xfrm>
          <a:prstGeom prst="rect">
            <a:avLst/>
          </a:prstGeom>
        </p:spPr>
      </p:pic>
      <p:pic>
        <p:nvPicPr>
          <p:cNvPr id="19" name="Picture 2" descr="Photo of a young child with an arm fracture being tended to by a doctor and a nurse.">
            <a:extLst>
              <a:ext uri="{FF2B5EF4-FFF2-40B4-BE49-F238E27FC236}">
                <a16:creationId xmlns:a16="http://schemas.microsoft.com/office/drawing/2014/main" id="{F06A197E-268F-5942-994F-B3E2B61B98A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3" r="3098"/>
          <a:stretch/>
        </p:blipFill>
        <p:spPr>
          <a:xfrm>
            <a:off x="4103814" y="1887714"/>
            <a:ext cx="3958912" cy="3065510"/>
          </a:xfrm>
          <a:prstGeom prst="rect">
            <a:avLst/>
          </a:prstGeom>
        </p:spPr>
      </p:pic>
      <p:pic>
        <p:nvPicPr>
          <p:cNvPr id="20" name="Picture 6" descr="Photo of a parent holding his child in one arm and working on his laptop using his other hand.">
            <a:extLst>
              <a:ext uri="{FF2B5EF4-FFF2-40B4-BE49-F238E27FC236}">
                <a16:creationId xmlns:a16="http://schemas.microsoft.com/office/drawing/2014/main" id="{D00E4E98-E648-074E-8BD8-AA7F0AB0BFE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374"/>
          <a:stretch/>
        </p:blipFill>
        <p:spPr>
          <a:xfrm>
            <a:off x="8194617" y="1887714"/>
            <a:ext cx="3963282" cy="3065510"/>
          </a:xfrm>
          <a:prstGeom prst="rect">
            <a:avLst/>
          </a:prstGeom>
        </p:spPr>
      </p:pic>
      <p:sp>
        <p:nvSpPr>
          <p:cNvPr id="29" name="Rettangolo 28" descr="first box is about permanent disability and shows a girl without an arm.&#10;second box is about temporary disability and shows a kids with a broken arm.&#10;3rd box shows a dad holding his kid and showing that, even for few minutes, all the 3 situations represents a disability in respect to their environment" title="Rectangle grouping 3 boxes">
            <a:extLst>
              <a:ext uri="{FF2B5EF4-FFF2-40B4-BE49-F238E27FC236}">
                <a16:creationId xmlns:a16="http://schemas.microsoft.com/office/drawing/2014/main" id="{873A2D2F-2C75-544E-A1C0-01725EB09BDD}"/>
              </a:ext>
            </a:extLst>
          </p:cNvPr>
          <p:cNvSpPr/>
          <p:nvPr/>
        </p:nvSpPr>
        <p:spPr>
          <a:xfrm>
            <a:off x="-985994" y="1904777"/>
            <a:ext cx="14166118" cy="3133208"/>
          </a:xfrm>
          <a:prstGeom prst="rect">
            <a:avLst/>
          </a:prstGeom>
          <a:solidFill>
            <a:schemeClr val="tx1">
              <a:alpha val="12000"/>
            </a:schemeClr>
          </a:solidFill>
          <a:ln>
            <a:solidFill>
              <a:srgbClr val="E8E6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6" dirty="0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A784E402-9FCE-884F-BD33-967CE806DA1A}"/>
              </a:ext>
            </a:extLst>
          </p:cNvPr>
          <p:cNvSpPr txBox="1">
            <a:spLocks/>
          </p:cNvSpPr>
          <p:nvPr/>
        </p:nvSpPr>
        <p:spPr>
          <a:xfrm>
            <a:off x="18365" y="3095948"/>
            <a:ext cx="3963282" cy="1001737"/>
          </a:xfrm>
          <a:prstGeom prst="rect">
            <a:avLst/>
          </a:prstGeom>
        </p:spPr>
        <p:txBody>
          <a:bodyPr vert="horz" lIns="51614" tIns="25807" rIns="51614" bIns="25807" rtlCol="0">
            <a:normAutofit/>
          </a:bodyPr>
          <a:lstStyle>
            <a:lvl1pPr marL="0" indent="0" algn="l" defTabSz="720090" rtl="0" eaLnBrk="1" latinLnBrk="0" hangingPunct="1">
              <a:lnSpc>
                <a:spcPct val="90000"/>
              </a:lnSpc>
              <a:spcBef>
                <a:spcPts val="788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1pPr>
            <a:lvl2pPr marL="540068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2pPr>
            <a:lvl3pPr marL="900113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3pPr>
            <a:lvl4pPr marL="1260158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4pPr>
            <a:lvl5pPr marL="1620203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5pPr>
            <a:lvl6pPr marL="1980248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1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40293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1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00338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1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60383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1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8" b="1" dirty="0">
                <a:solidFill>
                  <a:schemeClr val="bg1"/>
                </a:solidFill>
              </a:rPr>
              <a:t>Permanent</a:t>
            </a:r>
            <a:endParaRPr lang="en-US" sz="2710" b="1" dirty="0">
              <a:solidFill>
                <a:schemeClr val="bg1"/>
              </a:solidFill>
            </a:endParaRP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44094FE7-5DFC-224C-BDC2-F40EA464B389}"/>
              </a:ext>
            </a:extLst>
          </p:cNvPr>
          <p:cNvSpPr txBox="1">
            <a:spLocks/>
          </p:cNvSpPr>
          <p:nvPr/>
        </p:nvSpPr>
        <p:spPr>
          <a:xfrm>
            <a:off x="4235705" y="3420469"/>
            <a:ext cx="3958912" cy="1001737"/>
          </a:xfrm>
          <a:prstGeom prst="rect">
            <a:avLst/>
          </a:prstGeom>
        </p:spPr>
        <p:txBody>
          <a:bodyPr vert="horz" lIns="51614" tIns="25807" rIns="51614" bIns="25807" rtlCol="0">
            <a:normAutofit/>
          </a:bodyPr>
          <a:lstStyle>
            <a:lvl1pPr marL="0" indent="0" algn="l" defTabSz="720090" rtl="0" eaLnBrk="1" latinLnBrk="0" hangingPunct="1">
              <a:lnSpc>
                <a:spcPct val="90000"/>
              </a:lnSpc>
              <a:spcBef>
                <a:spcPts val="788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1pPr>
            <a:lvl2pPr marL="540068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2pPr>
            <a:lvl3pPr marL="900113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3pPr>
            <a:lvl4pPr marL="1260158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4pPr>
            <a:lvl5pPr marL="1620203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5pPr>
            <a:lvl6pPr marL="1980248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1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40293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1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00338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1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60383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1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8" b="1" dirty="0">
                <a:solidFill>
                  <a:schemeClr val="bg1"/>
                </a:solidFill>
              </a:rPr>
              <a:t>Temporary</a:t>
            </a:r>
            <a:endParaRPr lang="en-US" sz="2710" b="1" dirty="0">
              <a:solidFill>
                <a:schemeClr val="bg1"/>
              </a:solidFill>
            </a:endParaRP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865815AE-9239-CB41-AE01-A79B9CEC1E56}"/>
              </a:ext>
            </a:extLst>
          </p:cNvPr>
          <p:cNvSpPr txBox="1">
            <a:spLocks/>
          </p:cNvSpPr>
          <p:nvPr/>
        </p:nvSpPr>
        <p:spPr>
          <a:xfrm>
            <a:off x="8194617" y="3082014"/>
            <a:ext cx="3963282" cy="1001737"/>
          </a:xfrm>
          <a:prstGeom prst="rect">
            <a:avLst/>
          </a:prstGeom>
        </p:spPr>
        <p:txBody>
          <a:bodyPr vert="horz" lIns="51614" tIns="25807" rIns="51614" bIns="25807" rtlCol="0">
            <a:normAutofit/>
          </a:bodyPr>
          <a:lstStyle>
            <a:lvl1pPr marL="0" indent="0" algn="l" defTabSz="720090" rtl="0" eaLnBrk="1" latinLnBrk="0" hangingPunct="1">
              <a:lnSpc>
                <a:spcPct val="90000"/>
              </a:lnSpc>
              <a:spcBef>
                <a:spcPts val="788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1pPr>
            <a:lvl2pPr marL="540068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2pPr>
            <a:lvl3pPr marL="900113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3pPr>
            <a:lvl4pPr marL="1260158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4pPr>
            <a:lvl5pPr marL="1620203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Vodafone Rg" panose="020B0606080202020204" pitchFamily="34" charset="0"/>
                <a:ea typeface="+mn-ea"/>
                <a:cs typeface="+mn-cs"/>
              </a:defRPr>
            </a:lvl5pPr>
            <a:lvl6pPr marL="1980248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1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40293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1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00338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1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60383" indent="-180023" algn="l" defTabSz="720090" rtl="0" eaLnBrk="1" latinLnBrk="0" hangingPunct="1">
              <a:lnSpc>
                <a:spcPct val="90000"/>
              </a:lnSpc>
              <a:spcBef>
                <a:spcPts val="394"/>
              </a:spcBef>
              <a:buFont typeface="Arial" panose="020B0604020202020204" pitchFamily="34" charset="0"/>
              <a:buChar char="•"/>
              <a:defRPr sz="141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8" b="1" dirty="0">
                <a:solidFill>
                  <a:schemeClr val="bg1"/>
                </a:solidFill>
              </a:rPr>
              <a:t>Situational</a:t>
            </a:r>
            <a:endParaRPr lang="en-US" sz="271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4200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 descr="Inclusive design at Microsoft graphic - Recognize exclusion. Solve for one, extend to many. Learn from diversity.">
            <a:extLst>
              <a:ext uri="{FF2B5EF4-FFF2-40B4-BE49-F238E27FC236}">
                <a16:creationId xmlns:a16="http://schemas.microsoft.com/office/drawing/2014/main" id="{273720C6-0714-4736-A02D-7C463AA3863D}"/>
              </a:ext>
            </a:extLst>
          </p:cNvPr>
          <p:cNvSpPr/>
          <p:nvPr/>
        </p:nvSpPr>
        <p:spPr bwMode="auto">
          <a:xfrm>
            <a:off x="0" y="1905000"/>
            <a:ext cx="12192000" cy="4953000"/>
          </a:xfrm>
          <a:prstGeom prst="rect">
            <a:avLst/>
          </a:prstGeom>
          <a:solidFill>
            <a:schemeClr val="tx2"/>
          </a:solidFill>
          <a:ln>
            <a:noFill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46637" rIns="0" bIns="46637" numCol="1" rtlCol="0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3247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gradFill>
                <a:gsLst>
                  <a:gs pos="40075">
                    <a:srgbClr val="FFFFFF"/>
                  </a:gs>
                  <a:gs pos="30000">
                    <a:srgbClr val="FFFFFF"/>
                  </a:gs>
                </a:gsLst>
                <a:lin ang="5400000" scaled="0"/>
              </a:gra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1FDA33E-A681-4176-BDFF-A541E0BCA737}"/>
              </a:ext>
            </a:extLst>
          </p:cNvPr>
          <p:cNvSpPr/>
          <p:nvPr/>
        </p:nvSpPr>
        <p:spPr>
          <a:xfrm>
            <a:off x="8641080" y="4984169"/>
            <a:ext cx="3321264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Learn from diversity.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AD1992A-7EC1-4D19-84CB-E273B6A617E0}"/>
              </a:ext>
            </a:extLst>
          </p:cNvPr>
          <p:cNvSpPr/>
          <p:nvPr/>
        </p:nvSpPr>
        <p:spPr>
          <a:xfrm>
            <a:off x="3807480" y="4984169"/>
            <a:ext cx="478788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Solve for one, extend to many.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CF03791-011C-4BEB-9D4D-1E1574A2A6EC}"/>
              </a:ext>
            </a:extLst>
          </p:cNvPr>
          <p:cNvSpPr/>
          <p:nvPr/>
        </p:nvSpPr>
        <p:spPr>
          <a:xfrm>
            <a:off x="588263" y="4984169"/>
            <a:ext cx="3611880" cy="492443"/>
          </a:xfrm>
          <a:prstGeom prst="rect">
            <a:avLst/>
          </a:prstGeom>
        </p:spPr>
        <p:txBody>
          <a:bodyPr wrap="square" lIns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Semibold"/>
                <a:ea typeface="+mn-ea"/>
                <a:cs typeface="+mn-cs"/>
              </a:rPr>
              <a:t>Recognize exclusion. </a:t>
            </a:r>
          </a:p>
        </p:txBody>
      </p:sp>
      <p:grpSp>
        <p:nvGrpSpPr>
          <p:cNvPr id="15" name="Group 14" descr="Inclusive Design at Microsoft title">
            <a:extLst>
              <a:ext uri="{FF2B5EF4-FFF2-40B4-BE49-F238E27FC236}">
                <a16:creationId xmlns:a16="http://schemas.microsoft.com/office/drawing/2014/main" id="{0EA42C7A-22A3-476E-B9DE-EDAD5064C373}"/>
              </a:ext>
            </a:extLst>
          </p:cNvPr>
          <p:cNvGrpSpPr/>
          <p:nvPr/>
        </p:nvGrpSpPr>
        <p:grpSpPr>
          <a:xfrm>
            <a:off x="0" y="4305948"/>
            <a:ext cx="12208296" cy="523220"/>
            <a:chOff x="0" y="4798391"/>
            <a:chExt cx="12208296" cy="52322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87E433C-B46C-42AC-93FC-8F01B863EC1C}"/>
                </a:ext>
              </a:extLst>
            </p:cNvPr>
            <p:cNvSpPr/>
            <p:nvPr/>
          </p:nvSpPr>
          <p:spPr>
            <a:xfrm>
              <a:off x="3474720" y="4798391"/>
              <a:ext cx="524256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78D4"/>
                  </a:solidFill>
                  <a:effectLst/>
                  <a:uLnTx/>
                  <a:uFillTx/>
                  <a:latin typeface="Segoe UI Semibold"/>
                  <a:ea typeface="+mn-ea"/>
                  <a:cs typeface="+mn-cs"/>
                </a:rPr>
                <a:t>Inclusive Design at Microsoft</a:t>
              </a:r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9B5868A-2760-4DDF-B5B7-12AFF41D0CF7}"/>
                </a:ext>
              </a:extLst>
            </p:cNvPr>
            <p:cNvCxnSpPr>
              <a:cxnSpLocks/>
            </p:cNvCxnSpPr>
            <p:nvPr/>
          </p:nvCxnSpPr>
          <p:spPr>
            <a:xfrm>
              <a:off x="8717280" y="5060001"/>
              <a:ext cx="3491016" cy="0"/>
            </a:xfrm>
            <a:prstGeom prst="line">
              <a:avLst/>
            </a:prstGeom>
            <a:ln w="19050">
              <a:solidFill>
                <a:schemeClr val="bg1"/>
              </a:solidFill>
              <a:headEnd type="none" w="lg" len="med"/>
              <a:tailEnd type="none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23DF4F5-BA71-491E-AF71-A01868311E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60001"/>
              <a:ext cx="3491016" cy="0"/>
            </a:xfrm>
            <a:prstGeom prst="line">
              <a:avLst/>
            </a:prstGeom>
            <a:ln w="19050">
              <a:solidFill>
                <a:schemeClr val="bg1"/>
              </a:solidFill>
              <a:headEnd type="none" w="lg" len="med"/>
              <a:tailEnd type="none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Picture 1" descr="screen capture from inclusive design website">
            <a:extLst>
              <a:ext uri="{FF2B5EF4-FFF2-40B4-BE49-F238E27FC236}">
                <a16:creationId xmlns:a16="http://schemas.microsoft.com/office/drawing/2014/main" id="{CD9C0881-4AB6-4FBC-AA3C-DDCBECE552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05" t="35331" r="8887" b="29687"/>
          <a:stretch/>
        </p:blipFill>
        <p:spPr>
          <a:xfrm>
            <a:off x="1" y="2238076"/>
            <a:ext cx="12208295" cy="219456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50242A49-D1B8-4258-83F8-2EB8B0560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63" y="457200"/>
            <a:ext cx="11018520" cy="984885"/>
          </a:xfrm>
        </p:spPr>
        <p:txBody>
          <a:bodyPr/>
          <a:lstStyle/>
          <a:p>
            <a:r>
              <a:rPr lang="en-US" dirty="0"/>
              <a:t>Designing for human motivations and needs</a:t>
            </a:r>
            <a:br>
              <a:rPr lang="en-US" dirty="0"/>
            </a:br>
            <a:r>
              <a:rPr lang="en-US" sz="2800" dirty="0">
                <a:solidFill>
                  <a:schemeClr val="accent1"/>
                </a:solidFill>
              </a:rPr>
              <a:t>aka.ms/InclusiveDesign</a:t>
            </a:r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671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6="http://schemas.microsoft.com/office/drawing/2014/main"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0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uppo 38" title="Examples of personas for permanent and temporary disabilities">
            <a:extLst>
              <a:ext uri="{FF2B5EF4-FFF2-40B4-BE49-F238E27FC236}">
                <a16:creationId xmlns:a16="http://schemas.microsoft.com/office/drawing/2014/main" id="{61D36B61-5E4C-A84F-BCF1-290B74FA9E19}"/>
              </a:ext>
            </a:extLst>
          </p:cNvPr>
          <p:cNvGrpSpPr/>
          <p:nvPr/>
        </p:nvGrpSpPr>
        <p:grpSpPr>
          <a:xfrm>
            <a:off x="1" y="1891918"/>
            <a:ext cx="12192000" cy="3048448"/>
            <a:chOff x="0" y="-22781"/>
            <a:chExt cx="21599525" cy="5400675"/>
          </a:xfrm>
        </p:grpSpPr>
        <p:pic>
          <p:nvPicPr>
            <p:cNvPr id="58" name="Picture 3" hidden="1" title="Vodafone Logo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49420" y="4572000"/>
              <a:ext cx="651666" cy="6516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Immagine 36" title="Examples of mismatch">
              <a:extLst>
                <a:ext uri="{FF2B5EF4-FFF2-40B4-BE49-F238E27FC236}">
                  <a16:creationId xmlns:a16="http://schemas.microsoft.com/office/drawing/2014/main" id="{6695D8CB-FD92-D84B-B562-C72F99E4A8F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9856"/>
            <a:stretch/>
          </p:blipFill>
          <p:spPr>
            <a:xfrm>
              <a:off x="18094926" y="-22781"/>
              <a:ext cx="3504599" cy="5400675"/>
            </a:xfrm>
            <a:prstGeom prst="rect">
              <a:avLst/>
            </a:prstGeom>
          </p:spPr>
        </p:pic>
        <p:pic>
          <p:nvPicPr>
            <p:cNvPr id="9" name="Immagine 8" hidden="1" title="Microsoft Logo">
              <a:extLst>
                <a:ext uri="{FF2B5EF4-FFF2-40B4-BE49-F238E27FC236}">
                  <a16:creationId xmlns:a16="http://schemas.microsoft.com/office/drawing/2014/main" id="{D206F737-8BEE-CC49-AAB2-D1F5330B501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4440553"/>
              <a:ext cx="2489500" cy="914559"/>
            </a:xfrm>
            <a:prstGeom prst="rect">
              <a:avLst/>
            </a:prstGeom>
          </p:spPr>
        </p:pic>
        <p:pic>
          <p:nvPicPr>
            <p:cNvPr id="36" name="Immagine 35" title="Role of thecnology">
              <a:extLst>
                <a:ext uri="{FF2B5EF4-FFF2-40B4-BE49-F238E27FC236}">
                  <a16:creationId xmlns:a16="http://schemas.microsoft.com/office/drawing/2014/main" id="{5D09C708-3EF3-1740-9E7F-CD38BC14526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040"/>
            <a:stretch/>
          </p:blipFill>
          <p:spPr>
            <a:xfrm>
              <a:off x="14475211" y="-22781"/>
              <a:ext cx="3491710" cy="5400675"/>
            </a:xfrm>
            <a:prstGeom prst="rect">
              <a:avLst/>
            </a:prstGeom>
          </p:spPr>
        </p:pic>
        <p:pic>
          <p:nvPicPr>
            <p:cNvPr id="38" name="Immagine 37" title="The Persona Spectrum">
              <a:extLst>
                <a:ext uri="{FF2B5EF4-FFF2-40B4-BE49-F238E27FC236}">
                  <a16:creationId xmlns:a16="http://schemas.microsoft.com/office/drawing/2014/main" id="{401FDE1D-F4CF-AE45-B731-BE141C47CA7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9403"/>
            <a:stretch/>
          </p:blipFill>
          <p:spPr>
            <a:xfrm>
              <a:off x="10810923" y="-22781"/>
              <a:ext cx="3536283" cy="5400675"/>
            </a:xfrm>
            <a:prstGeom prst="rect">
              <a:avLst/>
            </a:prstGeom>
          </p:spPr>
        </p:pic>
        <p:pic>
          <p:nvPicPr>
            <p:cNvPr id="35" name="Immagine 34" title="Temporary limits">
              <a:extLst>
                <a:ext uri="{FF2B5EF4-FFF2-40B4-BE49-F238E27FC236}">
                  <a16:creationId xmlns:a16="http://schemas.microsoft.com/office/drawing/2014/main" id="{E3A2DCF4-3F11-294B-BEC4-D7B8C3572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000"/>
            <a:stretch/>
          </p:blipFill>
          <p:spPr>
            <a:xfrm>
              <a:off x="7188363" y="-22781"/>
              <a:ext cx="3494555" cy="5400675"/>
            </a:xfrm>
            <a:prstGeom prst="rect">
              <a:avLst/>
            </a:prstGeom>
          </p:spPr>
        </p:pic>
        <p:pic>
          <p:nvPicPr>
            <p:cNvPr id="34" name="Immagine 33" title="Social Context Car">
              <a:extLst>
                <a:ext uri="{FF2B5EF4-FFF2-40B4-BE49-F238E27FC236}">
                  <a16:creationId xmlns:a16="http://schemas.microsoft.com/office/drawing/2014/main" id="{74C1E368-39A9-0E45-ADF5-CCDE610C40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812"/>
            <a:stretch/>
          </p:blipFill>
          <p:spPr>
            <a:xfrm>
              <a:off x="3622560" y="-22781"/>
              <a:ext cx="3437798" cy="5400675"/>
            </a:xfrm>
            <a:prstGeom prst="rect">
              <a:avLst/>
            </a:prstGeom>
          </p:spPr>
        </p:pic>
        <p:pic>
          <p:nvPicPr>
            <p:cNvPr id="32" name="Immagine 31" title="Physical Context Card">
              <a:extLst>
                <a:ext uri="{FF2B5EF4-FFF2-40B4-BE49-F238E27FC236}">
                  <a16:creationId xmlns:a16="http://schemas.microsoft.com/office/drawing/2014/main" id="{F588EE7C-55C1-BE47-8335-AAF9C9EA573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000"/>
            <a:stretch/>
          </p:blipFill>
          <p:spPr>
            <a:xfrm>
              <a:off x="0" y="-22781"/>
              <a:ext cx="3494555" cy="5400675"/>
            </a:xfrm>
            <a:prstGeom prst="rect">
              <a:avLst/>
            </a:prstGeom>
          </p:spPr>
        </p:pic>
      </p:grpSp>
      <p:sp>
        <p:nvSpPr>
          <p:cNvPr id="11" name="Titolo 2" hidden="1">
            <a:extLst>
              <a:ext uri="{FF2B5EF4-FFF2-40B4-BE49-F238E27FC236}">
                <a16:creationId xmlns:a16="http://schemas.microsoft.com/office/drawing/2014/main" id="{84C45782-08E0-CF44-98F8-31AAAEEA0029}"/>
              </a:ext>
            </a:extLst>
          </p:cNvPr>
          <p:cNvSpPr txBox="1">
            <a:spLocks/>
          </p:cNvSpPr>
          <p:nvPr/>
        </p:nvSpPr>
        <p:spPr>
          <a:xfrm>
            <a:off x="0" y="-1205346"/>
            <a:ext cx="11018520" cy="553998"/>
          </a:xfrm>
          <a:prstGeom prst="rect">
            <a:avLst/>
          </a:prstGeom>
        </p:spPr>
        <p:txBody>
          <a:bodyPr/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600" b="1" kern="1200" cap="none" spc="-50" baseline="0" dirty="0" smtClean="0">
                <a:ln w="3175">
                  <a:noFill/>
                </a:ln>
                <a:gradFill>
                  <a:gsLst>
                    <a:gs pos="1250">
                      <a:schemeClr val="tx1"/>
                    </a:gs>
                    <a:gs pos="100000">
                      <a:schemeClr val="tx1"/>
                    </a:gs>
                  </a:gsLst>
                  <a:lin ang="5400000" scaled="0"/>
                </a:gra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it-IT" dirty="0"/>
              <a:t>Inclusive design </a:t>
            </a:r>
            <a:r>
              <a:rPr lang="it-IT" dirty="0" err="1"/>
              <a:t>samples</a:t>
            </a:r>
            <a:endParaRPr lang="it-IT" dirty="0"/>
          </a:p>
        </p:txBody>
      </p:sp>
      <p:sp>
        <p:nvSpPr>
          <p:cNvPr id="13" name="Titolo 2" hidden="1">
            <a:extLst>
              <a:ext uri="{FF2B5EF4-FFF2-40B4-BE49-F238E27FC236}">
                <a16:creationId xmlns:a16="http://schemas.microsoft.com/office/drawing/2014/main" id="{C8C860AA-9CAF-2B45-B8C6-4B4E3E76A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475" y="-1289050"/>
            <a:ext cx="11018838" cy="554037"/>
          </a:xfrm>
        </p:spPr>
        <p:txBody>
          <a:bodyPr/>
          <a:lstStyle/>
          <a:p>
            <a:r>
              <a:rPr lang="it-IT" dirty="0" err="1"/>
              <a:t>Permanent</a:t>
            </a:r>
            <a:r>
              <a:rPr lang="it-IT" dirty="0"/>
              <a:t> vs </a:t>
            </a:r>
            <a:r>
              <a:rPr lang="it-IT" dirty="0" err="1"/>
              <a:t>temporary</a:t>
            </a:r>
            <a:r>
              <a:rPr lang="it-IT" dirty="0"/>
              <a:t> vs </a:t>
            </a:r>
            <a:r>
              <a:rPr lang="it-IT" dirty="0" err="1"/>
              <a:t>situational</a:t>
            </a:r>
            <a:r>
              <a:rPr lang="it-IT" dirty="0"/>
              <a:t> </a:t>
            </a:r>
            <a:r>
              <a:rPr lang="it-IT" dirty="0" err="1"/>
              <a:t>disability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773420885"/>
      </p:ext>
    </p:extLst>
  </p:cSld>
  <p:clrMapOvr>
    <a:masterClrMapping/>
  </p:clrMapOvr>
  <p:transition spd="slow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7B6D04F-8EC2-4360-873D-38B58B957BF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31606" y="143011"/>
            <a:ext cx="11018520" cy="724044"/>
          </a:xfrm>
        </p:spPr>
        <p:txBody>
          <a:bodyPr/>
          <a:lstStyle/>
          <a:p>
            <a:r>
              <a:rPr lang="en-US" sz="4705" b="0" kern="0" spc="-98" dirty="0">
                <a:gradFill>
                  <a:gsLst>
                    <a:gs pos="0">
                      <a:srgbClr val="353535"/>
                    </a:gs>
                    <a:gs pos="100000">
                      <a:srgbClr val="353535"/>
                    </a:gs>
                  </a:gsLst>
                  <a:lin ang="5400000" scaled="1"/>
                </a:gradFill>
                <a:latin typeface="Segoe UI Light"/>
              </a:rPr>
              <a:t>Accessibility Checker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400B4A6D-C606-4008-B50F-7B657D0CA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391554" y="1834817"/>
            <a:ext cx="7584156" cy="5023183"/>
            <a:chOff x="4569387" y="1859015"/>
            <a:chExt cx="7737332" cy="5124635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C2584907-AC34-46DD-B87B-BB19ADD45C4A}"/>
                </a:ext>
              </a:extLst>
            </p:cNvPr>
            <p:cNvSpPr/>
            <p:nvPr/>
          </p:nvSpPr>
          <p:spPr bwMode="auto">
            <a:xfrm>
              <a:off x="4762500" y="2109518"/>
              <a:ext cx="7351107" cy="4372353"/>
            </a:xfrm>
            <a:prstGeom prst="rect">
              <a:avLst/>
            </a:prstGeom>
            <a:gradFill>
              <a:gsLst>
                <a:gs pos="1000">
                  <a:schemeClr val="tx2">
                    <a:lumMod val="90000"/>
                    <a:lumOff val="10000"/>
                  </a:schemeClr>
                </a:gs>
                <a:gs pos="85000">
                  <a:schemeClr val="accent1"/>
                </a:gs>
              </a:gsLst>
              <a:lin ang="0" scaled="1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79259" tIns="143407" rIns="179259" bIns="143407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3927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353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  <a:effectLst/>
                <a:uLnTx/>
                <a:uFillTx/>
                <a:latin typeface="Segoe UI Semilight"/>
                <a:ea typeface="Segoe UI" pitchFamily="34" charset="0"/>
                <a:cs typeface="Segoe UI" pitchFamily="34" charset="0"/>
              </a:endParaRPr>
            </a:p>
          </p:txBody>
        </p:sp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C55D1AF4-1A1C-4267-8352-3A990C68F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2899" t="8774" r="2880" b="28821"/>
            <a:stretch/>
          </p:blipFill>
          <p:spPr>
            <a:xfrm>
              <a:off x="4569387" y="1859015"/>
              <a:ext cx="7737332" cy="5124635"/>
            </a:xfrm>
            <a:prstGeom prst="rect">
              <a:avLst/>
            </a:prstGeom>
          </p:spPr>
        </p:pic>
      </p:grpSp>
      <p:pic>
        <p:nvPicPr>
          <p:cNvPr id="9" name="Picture 8" descr="Accessibility checker GIF showing how it is used">
            <a:extLst>
              <a:ext uri="{FF2B5EF4-FFF2-40B4-BE49-F238E27FC236}">
                <a16:creationId xmlns:a16="http://schemas.microsoft.com/office/drawing/2014/main" id="{9CF3318D-D683-4752-BD04-8F4FBCBA15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0843" y="2139193"/>
            <a:ext cx="7271847" cy="407713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7D50660-5D4E-42C8-A84B-507148356F1B}"/>
              </a:ext>
            </a:extLst>
          </p:cNvPr>
          <p:cNvSpPr/>
          <p:nvPr/>
        </p:nvSpPr>
        <p:spPr>
          <a:xfrm>
            <a:off x="406439" y="922832"/>
            <a:ext cx="112118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32742">
              <a:lnSpc>
                <a:spcPct val="90000"/>
              </a:lnSpc>
              <a:spcBef>
                <a:spcPts val="1224"/>
              </a:spcBef>
              <a:spcAft>
                <a:spcPts val="300"/>
              </a:spcAft>
              <a:buClr>
                <a:schemeClr val="tx1"/>
              </a:buClr>
              <a:buSzPct val="90000"/>
              <a:defRPr/>
            </a:pPr>
            <a:r>
              <a:rPr lang="en-US" sz="2000" kern="0">
                <a:solidFill>
                  <a:srgbClr val="1A1A1A"/>
                </a:solidFill>
                <a:latin typeface="Segoe UI Semilight" panose="020B0402040204020203" pitchFamily="34" charset="0"/>
                <a:cs typeface="Segoe UI" panose="020B0502040204020203" pitchFamily="34" charset="0"/>
              </a:rPr>
              <a:t>Accessibility Checker analyzes your material and provides recommendations alongside your document, helping you understand how to fix errors and create more accessible content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725AFF-2CAC-4F29-AF56-0BD373DF98C0}"/>
              </a:ext>
            </a:extLst>
          </p:cNvPr>
          <p:cNvSpPr/>
          <p:nvPr/>
        </p:nvSpPr>
        <p:spPr>
          <a:xfrm>
            <a:off x="431606" y="2356593"/>
            <a:ext cx="3959948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00844">
              <a:spcBef>
                <a:spcPts val="588"/>
              </a:spcBef>
            </a:pPr>
            <a:endParaRPr lang="en-US" b="1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0121" indent="-179277">
              <a:spcBef>
                <a:spcPts val="588"/>
              </a:spcBef>
              <a:buFont typeface="Arial" panose="020B0604020202020204" pitchFamily="34" charset="0"/>
              <a:buChar char="•"/>
            </a:pPr>
            <a:r>
              <a:rPr lang="en-US">
                <a:latin typeface="Segoe UI" panose="020B0502040204020203" pitchFamily="34" charset="0"/>
                <a:cs typeface="Segoe UI" panose="020B0502040204020203" pitchFamily="34" charset="0"/>
              </a:rPr>
              <a:t>Simply select 'Check Accessibility' under the 'Review' tab to get started.</a:t>
            </a:r>
          </a:p>
          <a:p>
            <a:pPr marL="280121" indent="-179277">
              <a:spcBef>
                <a:spcPts val="588"/>
              </a:spcBef>
              <a:buFont typeface="Arial" panose="020B0604020202020204" pitchFamily="34" charset="0"/>
              <a:buChar char="•"/>
            </a:pPr>
            <a:endParaRPr lang="en-US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0121" indent="-179277">
              <a:spcBef>
                <a:spcPts val="588"/>
              </a:spcBef>
              <a:buFont typeface="Arial" panose="020B0604020202020204" pitchFamily="34" charset="0"/>
              <a:buChar char="•"/>
            </a:pPr>
            <a:r>
              <a:rPr lang="en-US">
                <a:latin typeface="Segoe UI" panose="020B0502040204020203" pitchFamily="34" charset="0"/>
                <a:cs typeface="Segoe UI" panose="020B0502040204020203" pitchFamily="34" charset="0"/>
              </a:rPr>
              <a:t>Now easily discoverable in Word, Excel, PowerPoint, OneNote, Outlook, and Visio.</a:t>
            </a:r>
          </a:p>
          <a:p>
            <a:pPr marL="280121" indent="-179277">
              <a:spcBef>
                <a:spcPts val="588"/>
              </a:spcBef>
              <a:buFont typeface="Arial" panose="020B0604020202020204" pitchFamily="34" charset="0"/>
              <a:buChar char="•"/>
            </a:pPr>
            <a:endParaRPr lang="en-US" b="1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6D99354-39AF-4F01-829F-A08753E01E0F}"/>
              </a:ext>
            </a:extLst>
          </p:cNvPr>
          <p:cNvSpPr/>
          <p:nvPr/>
        </p:nvSpPr>
        <p:spPr>
          <a:xfrm>
            <a:off x="405579" y="5737414"/>
            <a:ext cx="6096000" cy="6155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800" b="1">
                <a:latin typeface="Segoe UI" panose="020B0502040204020203" pitchFamily="34" charset="0"/>
                <a:cs typeface="Segoe UI" panose="020B0502040204020203" pitchFamily="34" charset="0"/>
              </a:rPr>
              <a:t>Learn More</a:t>
            </a:r>
            <a:endParaRPr lang="en-US" sz="180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sz="1600">
                <a:latin typeface="Segoe UI" panose="020B0502040204020203" pitchFamily="34" charset="0"/>
                <a:cs typeface="Segoe UI" panose="020B0502040204020203" pitchFamily="34" charset="0"/>
                <a:hlinkClick r:id="rId6"/>
              </a:rPr>
              <a:t>aka.ms/</a:t>
            </a:r>
            <a:r>
              <a:rPr lang="en-US" sz="1600" err="1">
                <a:latin typeface="Segoe UI" panose="020B0502040204020203" pitchFamily="34" charset="0"/>
                <a:cs typeface="Segoe UI" panose="020B0502040204020203" pitchFamily="34" charset="0"/>
                <a:hlinkClick r:id="rId6"/>
              </a:rPr>
              <a:t>AccessibilityChecker</a:t>
            </a:r>
            <a:endParaRPr lang="en-US" sz="160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613791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AAD66E1-E2B5-49EB-887C-A1D4A791A49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85735" y="226529"/>
            <a:ext cx="11018520" cy="724044"/>
          </a:xfrm>
        </p:spPr>
        <p:txBody>
          <a:bodyPr/>
          <a:lstStyle/>
          <a:p>
            <a:r>
              <a:rPr lang="en-US" sz="4705" b="0" kern="0" spc="-98" dirty="0">
                <a:gradFill>
                  <a:gsLst>
                    <a:gs pos="0">
                      <a:srgbClr val="353535"/>
                    </a:gs>
                    <a:gs pos="100000">
                      <a:srgbClr val="353535"/>
                    </a:gs>
                  </a:gsLst>
                  <a:lin ang="5400000" scaled="1"/>
                </a:gradFill>
                <a:latin typeface="Segoe UI Light"/>
              </a:rPr>
              <a:t>Learning Tools and Editor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0B3DFC4-3A78-4D31-9653-12EC3D013BD1}"/>
              </a:ext>
            </a:extLst>
          </p:cNvPr>
          <p:cNvSpPr/>
          <p:nvPr/>
        </p:nvSpPr>
        <p:spPr>
          <a:xfrm>
            <a:off x="440856" y="1015284"/>
            <a:ext cx="1132878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32742">
              <a:lnSpc>
                <a:spcPct val="90000"/>
              </a:lnSpc>
              <a:spcBef>
                <a:spcPts val="1224"/>
              </a:spcBef>
              <a:spcAft>
                <a:spcPts val="300"/>
              </a:spcAft>
              <a:buClr>
                <a:schemeClr val="tx1"/>
              </a:buClr>
              <a:buSzPct val="90000"/>
              <a:defRPr/>
            </a:pPr>
            <a:r>
              <a:rPr lang="en-US" sz="2000" kern="0" dirty="0">
                <a:solidFill>
                  <a:srgbClr val="1A1A1A"/>
                </a:solidFill>
                <a:latin typeface="Segoe UI Semilight" panose="020B0402040204020203" pitchFamily="34" charset="0"/>
                <a:cs typeface="Segoe UI" panose="020B0502040204020203" pitchFamily="34" charset="0"/>
              </a:rPr>
              <a:t>Assistive technologies built into Office 365 that implement proven techniques to improve reading and writing for people with learning disabilities, emerging readers and new language learners.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9EC040-AB8F-4D8C-ACD4-90BBC5C3246F}"/>
              </a:ext>
            </a:extLst>
          </p:cNvPr>
          <p:cNvSpPr/>
          <p:nvPr/>
        </p:nvSpPr>
        <p:spPr>
          <a:xfrm>
            <a:off x="405579" y="2051532"/>
            <a:ext cx="3822556" cy="4565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00844">
              <a:spcBef>
                <a:spcPts val="588"/>
              </a:spcBef>
            </a:pPr>
            <a:r>
              <a:rPr lang="en-US" b="1" dirty="0"/>
              <a:t>2015 Hackathon Winner</a:t>
            </a:r>
          </a:p>
          <a:p>
            <a:pPr marL="100844">
              <a:spcBef>
                <a:spcPts val="588"/>
              </a:spcBef>
            </a:pPr>
            <a:endParaRPr lang="en-US" sz="1600" b="1" dirty="0"/>
          </a:p>
          <a:p>
            <a:pPr marL="280121" indent="-179277">
              <a:spcBef>
                <a:spcPts val="588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Learning Tools </a:t>
            </a:r>
            <a:r>
              <a:rPr lang="en-US" sz="1600" dirty="0"/>
              <a:t>help people improve their reading skills, including gifted learners and students with learning differences by assisting decoding, fluency, and comprehension.</a:t>
            </a:r>
          </a:p>
          <a:p>
            <a:pPr marL="280121" indent="-179277">
              <a:spcBef>
                <a:spcPts val="588"/>
              </a:spcBef>
              <a:buFont typeface="Arial" panose="020B0604020202020204" pitchFamily="34" charset="0"/>
              <a:buChar char="•"/>
            </a:pPr>
            <a:r>
              <a:rPr lang="en-US" sz="1600" b="1" dirty="0"/>
              <a:t>Editor </a:t>
            </a:r>
            <a:r>
              <a:rPr lang="en-US" sz="1600" dirty="0"/>
              <a:t>helps everyone write easy-to-read documents, with more confidence by reducing the energy spent on low-level processing like spelling and grammar</a:t>
            </a:r>
          </a:p>
          <a:p>
            <a:pPr>
              <a:spcBef>
                <a:spcPts val="588"/>
              </a:spcBef>
            </a:pPr>
            <a:r>
              <a:rPr lang="en-US" sz="1600" dirty="0"/>
              <a:t> </a:t>
            </a:r>
          </a:p>
          <a:p>
            <a:r>
              <a:rPr lang="en-US" sz="2000" b="1" dirty="0"/>
              <a:t>Learn More</a:t>
            </a:r>
            <a:endParaRPr lang="en-US" sz="2000" dirty="0"/>
          </a:p>
          <a:p>
            <a:r>
              <a:rPr lang="en-US" sz="1800" dirty="0">
                <a:hlinkClick r:id="rId4"/>
              </a:rPr>
              <a:t>aka.ms/LearningTools</a:t>
            </a:r>
            <a:endParaRPr lang="en-US" sz="1800" dirty="0"/>
          </a:p>
          <a:p>
            <a:r>
              <a:rPr lang="en-US" sz="1800" dirty="0">
                <a:hlinkClick r:id="rId5"/>
              </a:rPr>
              <a:t>aka.ms/Editor</a:t>
            </a:r>
            <a:endParaRPr lang="en-US" sz="1800" dirty="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400B4A6D-C606-4008-B50F-7B657D0CA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391554" y="1834817"/>
            <a:ext cx="7584156" cy="5023183"/>
            <a:chOff x="4569387" y="1859015"/>
            <a:chExt cx="7737332" cy="5124635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C2584907-AC34-46DD-B87B-BB19ADD45C4A}"/>
                </a:ext>
              </a:extLst>
            </p:cNvPr>
            <p:cNvSpPr/>
            <p:nvPr/>
          </p:nvSpPr>
          <p:spPr bwMode="auto">
            <a:xfrm>
              <a:off x="4762500" y="2109518"/>
              <a:ext cx="7351107" cy="4372353"/>
            </a:xfrm>
            <a:prstGeom prst="rect">
              <a:avLst/>
            </a:prstGeom>
            <a:gradFill>
              <a:gsLst>
                <a:gs pos="1000">
                  <a:schemeClr val="tx2">
                    <a:lumMod val="90000"/>
                    <a:lumOff val="10000"/>
                  </a:schemeClr>
                </a:gs>
                <a:gs pos="85000">
                  <a:schemeClr val="accent1"/>
                </a:gs>
              </a:gsLst>
              <a:lin ang="0" scaled="1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79259" tIns="143407" rIns="179259" bIns="143407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3927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353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  <a:effectLst/>
                <a:uLnTx/>
                <a:uFillTx/>
                <a:latin typeface="Segoe UI Semilight"/>
                <a:ea typeface="Segoe UI" pitchFamily="34" charset="0"/>
                <a:cs typeface="Segoe UI" pitchFamily="34" charset="0"/>
              </a:endParaRPr>
            </a:p>
          </p:txBody>
        </p:sp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C55D1AF4-1A1C-4267-8352-3A990C68F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2899" t="8774" r="2880" b="28821"/>
            <a:stretch/>
          </p:blipFill>
          <p:spPr>
            <a:xfrm>
              <a:off x="4569387" y="1859015"/>
              <a:ext cx="7737332" cy="5124635"/>
            </a:xfrm>
            <a:prstGeom prst="rect">
              <a:avLst/>
            </a:prstGeom>
          </p:spPr>
        </p:pic>
      </p:grpSp>
      <p:pic>
        <p:nvPicPr>
          <p:cNvPr id="7" name="Picture 6" descr="Immersive reader GIF">
            <a:extLst>
              <a:ext uri="{FF2B5EF4-FFF2-40B4-BE49-F238E27FC236}">
                <a16:creationId xmlns:a16="http://schemas.microsoft.com/office/drawing/2014/main" id="{A53F4D64-B025-4952-A7F8-6D3E8F4B433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7622" y="2112445"/>
            <a:ext cx="7188799" cy="419954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332831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6C50FB0-3E17-4DC9-973B-D206EA7C0EB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03105" y="175542"/>
            <a:ext cx="11018520" cy="724044"/>
          </a:xfrm>
        </p:spPr>
        <p:txBody>
          <a:bodyPr/>
          <a:lstStyle/>
          <a:p>
            <a:r>
              <a:rPr lang="en-US" sz="4705" b="0" kern="0" spc="-98" dirty="0">
                <a:gradFill>
                  <a:gsLst>
                    <a:gs pos="0">
                      <a:srgbClr val="353535"/>
                    </a:gs>
                    <a:gs pos="100000">
                      <a:srgbClr val="353535"/>
                    </a:gs>
                  </a:gsLst>
                  <a:lin ang="5400000" scaled="1"/>
                </a:gradFill>
                <a:latin typeface="Segoe UI Light"/>
              </a:rPr>
              <a:t>Auto Alt Text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400B4A6D-C606-4008-B50F-7B657D0CA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391554" y="1834817"/>
            <a:ext cx="7584156" cy="5023183"/>
            <a:chOff x="4569387" y="1859015"/>
            <a:chExt cx="7737332" cy="5124635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C2584907-AC34-46DD-B87B-BB19ADD45C4A}"/>
                </a:ext>
              </a:extLst>
            </p:cNvPr>
            <p:cNvSpPr/>
            <p:nvPr/>
          </p:nvSpPr>
          <p:spPr bwMode="auto">
            <a:xfrm>
              <a:off x="4762500" y="2109518"/>
              <a:ext cx="7351107" cy="4372353"/>
            </a:xfrm>
            <a:prstGeom prst="rect">
              <a:avLst/>
            </a:prstGeom>
            <a:gradFill>
              <a:gsLst>
                <a:gs pos="1000">
                  <a:schemeClr val="tx2">
                    <a:lumMod val="90000"/>
                    <a:lumOff val="10000"/>
                  </a:schemeClr>
                </a:gs>
                <a:gs pos="85000">
                  <a:schemeClr val="accent1"/>
                </a:gs>
              </a:gsLst>
              <a:lin ang="0" scaled="1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79259" tIns="143407" rIns="179259" bIns="143407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3927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353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  <a:effectLst/>
                <a:uLnTx/>
                <a:uFillTx/>
                <a:latin typeface="Segoe UI Semilight"/>
                <a:ea typeface="Segoe UI" pitchFamily="34" charset="0"/>
                <a:cs typeface="Segoe UI" pitchFamily="34" charset="0"/>
              </a:endParaRPr>
            </a:p>
          </p:txBody>
        </p:sp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C55D1AF4-1A1C-4267-8352-3A990C68F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2899" t="8774" r="2880" b="28821"/>
            <a:stretch/>
          </p:blipFill>
          <p:spPr>
            <a:xfrm>
              <a:off x="4569387" y="1859015"/>
              <a:ext cx="7737332" cy="5124635"/>
            </a:xfrm>
            <a:prstGeom prst="rect">
              <a:avLst/>
            </a:prstGeom>
          </p:spPr>
        </p:pic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566F6FCE-0868-47E6-9728-F3A2F76029B0}"/>
              </a:ext>
            </a:extLst>
          </p:cNvPr>
          <p:cNvSpPr/>
          <p:nvPr/>
        </p:nvSpPr>
        <p:spPr>
          <a:xfrm>
            <a:off x="406439" y="922832"/>
            <a:ext cx="11211852" cy="5909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32742">
              <a:lnSpc>
                <a:spcPct val="90000"/>
              </a:lnSpc>
              <a:spcBef>
                <a:spcPts val="1224"/>
              </a:spcBef>
              <a:spcAft>
                <a:spcPts val="300"/>
              </a:spcAft>
              <a:buClr>
                <a:schemeClr val="tx1"/>
              </a:buClr>
              <a:buSzPct val="90000"/>
              <a:defRPr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Automatic Alterative Text (Alt Text) leverages intelligent image analysis to automatically give suggestions for alt-text descriptions for images</a:t>
            </a:r>
            <a:endParaRPr lang="en-US" sz="2000" kern="0" dirty="0">
              <a:solidFill>
                <a:srgbClr val="1A1A1A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847A254-1F80-4B13-B455-71EFB7D9BC55}"/>
              </a:ext>
            </a:extLst>
          </p:cNvPr>
          <p:cNvSpPr/>
          <p:nvPr/>
        </p:nvSpPr>
        <p:spPr>
          <a:xfrm>
            <a:off x="431606" y="2356593"/>
            <a:ext cx="3822556" cy="22313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00844">
              <a:spcBef>
                <a:spcPts val="588"/>
              </a:spcBef>
            </a:pPr>
            <a:endParaRPr lang="en-US" sz="1600" b="1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0121" indent="-179277">
              <a:spcBef>
                <a:spcPts val="588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Segoe UI" panose="020B0502040204020203" pitchFamily="34" charset="0"/>
                <a:cs typeface="Segoe UI" panose="020B0502040204020203" pitchFamily="34" charset="0"/>
              </a:rPr>
              <a:t>Helps save time and ensures your media-rich PowerPoint presentations are accessible</a:t>
            </a:r>
          </a:p>
          <a:p>
            <a:pPr marL="280121" indent="-179277">
              <a:spcBef>
                <a:spcPts val="588"/>
              </a:spcBef>
              <a:buFont typeface="Arial" panose="020B0604020202020204" pitchFamily="34" charset="0"/>
              <a:buChar char="•"/>
            </a:pPr>
            <a:r>
              <a:rPr lang="en-US">
                <a:latin typeface="Segoe UI" panose="020B0502040204020203" pitchFamily="34" charset="0"/>
                <a:cs typeface="Segoe UI" panose="020B0502040204020203" pitchFamily="34" charset="0"/>
              </a:rPr>
              <a:t>Provides a confidence rating regarding the accuracy of the image description.</a:t>
            </a:r>
            <a:endParaRPr lang="en-US" sz="1400" b="1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3" name="Picture 12" descr="GIF demonstrating the Auto Alt Text feature">
            <a:extLst>
              <a:ext uri="{FF2B5EF4-FFF2-40B4-BE49-F238E27FC236}">
                <a16:creationId xmlns:a16="http://schemas.microsoft.com/office/drawing/2014/main" id="{38447816-3D38-474D-98E2-3B55BFC6C7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0844" y="2126853"/>
            <a:ext cx="7205577" cy="405313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64901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3D01E-EC29-4A1F-B1C9-C8C528BC2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748" y="270454"/>
            <a:ext cx="11018520" cy="724044"/>
          </a:xfrm>
        </p:spPr>
        <p:txBody>
          <a:bodyPr/>
          <a:lstStyle/>
          <a:p>
            <a:r>
              <a:rPr lang="en-US" sz="4705" b="0" kern="0" spc="-98" dirty="0">
                <a:gradFill>
                  <a:gsLst>
                    <a:gs pos="0">
                      <a:srgbClr val="353535"/>
                    </a:gs>
                    <a:gs pos="100000">
                      <a:srgbClr val="353535"/>
                    </a:gs>
                  </a:gsLst>
                  <a:lin ang="5400000" scaled="1"/>
                </a:gradFill>
                <a:latin typeface="Segoe UI Light"/>
              </a:rPr>
              <a:t>Live captions &amp; subtitles in PowerPoint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9C814-0583-42C5-B88C-103E80B8226B}"/>
              </a:ext>
            </a:extLst>
          </p:cNvPr>
          <p:cNvSpPr/>
          <p:nvPr/>
        </p:nvSpPr>
        <p:spPr>
          <a:xfrm>
            <a:off x="408431" y="1011740"/>
            <a:ext cx="1109515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000" kern="0" dirty="0">
                <a:solidFill>
                  <a:srgbClr val="1A1A1A"/>
                </a:solidFill>
                <a:latin typeface="Segoe UI Semilight" panose="020B0402040204020203" pitchFamily="34" charset="0"/>
                <a:cs typeface="Segoe UI" panose="020B0502040204020203" pitchFamily="34" charset="0"/>
              </a:rPr>
              <a:t>Live captions &amp; subtitles provides real-time transcriptions of a presenter’s spoken words that appear onscreen either in the same language or in a different language. 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9A64C021-D50A-4411-93E7-F83D1AE3EA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340" y="2948917"/>
            <a:ext cx="4175265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Supports presenting in one of 10+ spoken languages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Shows captions/subtitles on the screen in one of 60+ text languages.</a:t>
            </a:r>
            <a:endParaRPr lang="en-US" altLang="en-US" sz="2000" dirty="0">
              <a:latin typeface="+mn-lt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99301A6-357D-4D71-8D52-36B0DA6E1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391554" y="1834817"/>
            <a:ext cx="7584156" cy="5023183"/>
            <a:chOff x="4569387" y="1859015"/>
            <a:chExt cx="7737332" cy="5124635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D1F4C55-1736-49BA-999B-1906CF4F64A2}"/>
                </a:ext>
              </a:extLst>
            </p:cNvPr>
            <p:cNvSpPr/>
            <p:nvPr/>
          </p:nvSpPr>
          <p:spPr bwMode="auto">
            <a:xfrm>
              <a:off x="4762500" y="2109518"/>
              <a:ext cx="7351107" cy="4372353"/>
            </a:xfrm>
            <a:prstGeom prst="rect">
              <a:avLst/>
            </a:prstGeom>
            <a:gradFill>
              <a:gsLst>
                <a:gs pos="1000">
                  <a:schemeClr val="tx2">
                    <a:lumMod val="90000"/>
                    <a:lumOff val="10000"/>
                  </a:schemeClr>
                </a:gs>
                <a:gs pos="85000">
                  <a:schemeClr val="accent1"/>
                </a:gs>
              </a:gsLst>
              <a:lin ang="0" scaled="1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79259" tIns="143407" rIns="179259" bIns="143407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3927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353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  <a:effectLst/>
                <a:uLnTx/>
                <a:uFillTx/>
                <a:latin typeface="Segoe UI Semilight"/>
                <a:ea typeface="Segoe UI" pitchFamily="34" charset="0"/>
                <a:cs typeface="Segoe UI" pitchFamily="34" charset="0"/>
              </a:endParaRPr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F3EFF9E4-E991-4AE6-BDFB-92F51ADDCF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2899" t="8774" r="2880" b="28821"/>
            <a:stretch/>
          </p:blipFill>
          <p:spPr>
            <a:xfrm>
              <a:off x="4569387" y="1859015"/>
              <a:ext cx="7737332" cy="5124635"/>
            </a:xfrm>
            <a:prstGeom prst="rect">
              <a:avLst/>
            </a:prstGeom>
          </p:spPr>
        </p:pic>
      </p:grpSp>
      <p:pic>
        <p:nvPicPr>
          <p:cNvPr id="11" name="Picture 10" descr="Presentation translator GIF showing how it is used.">
            <a:extLst>
              <a:ext uri="{FF2B5EF4-FFF2-40B4-BE49-F238E27FC236}">
                <a16:creationId xmlns:a16="http://schemas.microsoft.com/office/drawing/2014/main" id="{1C4A3D7B-E2B2-4E0F-BA70-22338E4ACA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250" y="2099412"/>
            <a:ext cx="7215171" cy="411088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750699A-BBD6-4BD5-8DB5-F908DB70980A}"/>
              </a:ext>
            </a:extLst>
          </p:cNvPr>
          <p:cNvSpPr/>
          <p:nvPr/>
        </p:nvSpPr>
        <p:spPr>
          <a:xfrm>
            <a:off x="405579" y="5737414"/>
            <a:ext cx="6096000" cy="6155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800" b="1" dirty="0"/>
              <a:t>Learn More</a:t>
            </a:r>
            <a:endParaRPr lang="en-US" sz="1800" dirty="0"/>
          </a:p>
          <a:p>
            <a:r>
              <a:rPr lang="en-US" sz="1600" dirty="0">
                <a:hlinkClick r:id="rId5"/>
              </a:rPr>
              <a:t>aka.ms/PowerPointSubtitles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40424496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3D01E-EC29-4A1F-B1C9-C8C528BC2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748" y="270454"/>
            <a:ext cx="11018520" cy="724044"/>
          </a:xfrm>
        </p:spPr>
        <p:txBody>
          <a:bodyPr/>
          <a:lstStyle/>
          <a:p>
            <a:r>
              <a:rPr lang="en-US" sz="4705" b="0" kern="0" spc="-98" dirty="0">
                <a:gradFill>
                  <a:gsLst>
                    <a:gs pos="0">
                      <a:srgbClr val="353535"/>
                    </a:gs>
                    <a:gs pos="100000">
                      <a:srgbClr val="353535"/>
                    </a:gs>
                  </a:gsLst>
                  <a:lin ang="5400000" scaled="1"/>
                </a:gradFill>
                <a:latin typeface="Segoe UI Light"/>
              </a:rPr>
              <a:t>Live Subtitles in Skype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9C814-0583-42C5-B88C-103E80B8226B}"/>
              </a:ext>
            </a:extLst>
          </p:cNvPr>
          <p:cNvSpPr/>
          <p:nvPr/>
        </p:nvSpPr>
        <p:spPr>
          <a:xfrm>
            <a:off x="408431" y="1011740"/>
            <a:ext cx="1109515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000" kern="0" dirty="0">
                <a:solidFill>
                  <a:srgbClr val="1A1A1A"/>
                </a:solidFill>
                <a:latin typeface="Segoe UI Semilight" panose="020B0402040204020203" pitchFamily="34" charset="0"/>
                <a:cs typeface="Segoe UI" panose="020B0502040204020203" pitchFamily="34" charset="0"/>
              </a:rPr>
              <a:t>Call captioning with live subtitles for Skype provide a more engaging experience, especially for people who are deaf or hard of hearing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9A64C021-D50A-4411-93E7-F83D1AE3EA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0934" y="2684772"/>
            <a:ext cx="4175265" cy="2087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/>
            <a:endParaRPr lang="en-US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</a:rPr>
              <a:t>Easy to turn on and use, and optimized to be fast, continuous, and contextually update as people speak.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1600" dirty="0">
              <a:latin typeface="+mn-lt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</a:rPr>
              <a:t>Skype will be rolling out translation support for over 20 languages and dialects in the coming weeks.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99301A6-357D-4D71-8D52-36B0DA6E1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391554" y="1834817"/>
            <a:ext cx="7584156" cy="5023183"/>
            <a:chOff x="4569387" y="1859015"/>
            <a:chExt cx="7737332" cy="5124635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D1F4C55-1736-49BA-999B-1906CF4F64A2}"/>
                </a:ext>
              </a:extLst>
            </p:cNvPr>
            <p:cNvSpPr/>
            <p:nvPr/>
          </p:nvSpPr>
          <p:spPr bwMode="auto">
            <a:xfrm>
              <a:off x="4762500" y="2109518"/>
              <a:ext cx="7351107" cy="4372353"/>
            </a:xfrm>
            <a:prstGeom prst="rect">
              <a:avLst/>
            </a:prstGeom>
            <a:gradFill>
              <a:gsLst>
                <a:gs pos="1000">
                  <a:schemeClr val="tx2">
                    <a:lumMod val="90000"/>
                    <a:lumOff val="10000"/>
                  </a:schemeClr>
                </a:gs>
                <a:gs pos="85000">
                  <a:schemeClr val="accent1"/>
                </a:gs>
              </a:gsLst>
              <a:lin ang="0" scaled="1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79259" tIns="143407" rIns="179259" bIns="143407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3927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353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  <a:effectLst/>
                <a:uLnTx/>
                <a:uFillTx/>
                <a:latin typeface="Segoe UI Semilight"/>
                <a:ea typeface="Segoe UI" pitchFamily="34" charset="0"/>
                <a:cs typeface="Segoe UI" pitchFamily="34" charset="0"/>
              </a:endParaRPr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F3EFF9E4-E991-4AE6-BDFB-92F51ADDCF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2899" t="8774" r="2880" b="28821"/>
            <a:stretch/>
          </p:blipFill>
          <p:spPr>
            <a:xfrm>
              <a:off x="4569387" y="1859015"/>
              <a:ext cx="7737332" cy="5124635"/>
            </a:xfrm>
            <a:prstGeom prst="rect">
              <a:avLst/>
            </a:prstGeom>
          </p:spPr>
        </p:pic>
      </p:grpSp>
      <p:pic>
        <p:nvPicPr>
          <p:cNvPr id="11" name="Picture 10" descr="Screen capture of a Skype conversation including subtitles in differently languages.">
            <a:extLst>
              <a:ext uri="{FF2B5EF4-FFF2-40B4-BE49-F238E27FC236}">
                <a16:creationId xmlns:a16="http://schemas.microsoft.com/office/drawing/2014/main" id="{07A57DE5-2548-4BEC-89DB-9C10E27D00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25" t="13646" r="7546" b="22656"/>
          <a:stretch/>
        </p:blipFill>
        <p:spPr>
          <a:xfrm>
            <a:off x="4580843" y="2080361"/>
            <a:ext cx="7205577" cy="413694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F4B8DD9-3ADA-46B6-837C-7103F79E1751}"/>
              </a:ext>
            </a:extLst>
          </p:cNvPr>
          <p:cNvSpPr/>
          <p:nvPr/>
        </p:nvSpPr>
        <p:spPr>
          <a:xfrm>
            <a:off x="405579" y="5737414"/>
            <a:ext cx="6096000" cy="6155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800" b="1" dirty="0"/>
              <a:t>Learn More</a:t>
            </a:r>
            <a:endParaRPr lang="en-US" sz="1800" dirty="0"/>
          </a:p>
          <a:p>
            <a:r>
              <a:rPr lang="en-US" sz="1600" dirty="0">
                <a:hlinkClick r:id="rId4"/>
              </a:rPr>
              <a:t>aka.ms/</a:t>
            </a:r>
            <a:r>
              <a:rPr lang="en-US" sz="1600" dirty="0" err="1">
                <a:hlinkClick r:id="rId4"/>
              </a:rPr>
              <a:t>SkypeSubtitles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001782256"/>
      </p:ext>
    </p:extLst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3D01E-EC29-4A1F-B1C9-C8C528BC2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748" y="270454"/>
            <a:ext cx="11018520" cy="724044"/>
          </a:xfrm>
        </p:spPr>
        <p:txBody>
          <a:bodyPr/>
          <a:lstStyle/>
          <a:p>
            <a:r>
              <a:rPr lang="en-US" altLang="en-US" sz="4705" b="0" kern="0" spc="-98" dirty="0">
                <a:gradFill>
                  <a:gsLst>
                    <a:gs pos="0">
                      <a:srgbClr val="353535"/>
                    </a:gs>
                    <a:gs pos="100000">
                      <a:srgbClr val="353535"/>
                    </a:gs>
                  </a:gsLst>
                  <a:lin ang="5400000" scaled="1"/>
                </a:gradFill>
                <a:latin typeface="Segoe UI Light"/>
              </a:rPr>
              <a:t>Video and audio transcription</a:t>
            </a:r>
            <a:endParaRPr lang="en-US" sz="4705" b="0" kern="0" spc="-98" dirty="0">
              <a:gradFill>
                <a:gsLst>
                  <a:gs pos="0">
                    <a:srgbClr val="353535"/>
                  </a:gs>
                  <a:gs pos="100000">
                    <a:srgbClr val="353535"/>
                  </a:gs>
                </a:gsLst>
                <a:lin ang="5400000" scaled="1"/>
              </a:gradFill>
              <a:latin typeface="Segoe UI Ligh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19A927-17B8-4A39-91D6-A16321489D51}"/>
              </a:ext>
            </a:extLst>
          </p:cNvPr>
          <p:cNvSpPr/>
          <p:nvPr/>
        </p:nvSpPr>
        <p:spPr>
          <a:xfrm>
            <a:off x="408431" y="1011740"/>
            <a:ext cx="110951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32742">
              <a:lnSpc>
                <a:spcPct val="90000"/>
              </a:lnSpc>
              <a:spcBef>
                <a:spcPts val="1224"/>
              </a:spcBef>
              <a:spcAft>
                <a:spcPts val="300"/>
              </a:spcAft>
              <a:buClr>
                <a:schemeClr val="tx1"/>
              </a:buClr>
              <a:buSzPct val="90000"/>
              <a:defRPr/>
            </a:pPr>
            <a:r>
              <a:rPr lang="en-US" altLang="en-US" sz="2000" kern="0" dirty="0">
                <a:solidFill>
                  <a:srgbClr val="1A1A1A"/>
                </a:solidFill>
                <a:latin typeface="Segoe UI Semilight" panose="020B0402040204020203" pitchFamily="34" charset="0"/>
                <a:cs typeface="Segoe UI" panose="020B0502040204020203" pitchFamily="34" charset="0"/>
              </a:rPr>
              <a:t>Automated transcription services </a:t>
            </a:r>
            <a:r>
              <a:rPr lang="en-US" sz="2000" kern="0" dirty="0">
                <a:solidFill>
                  <a:srgbClr val="1A1A1A"/>
                </a:solidFill>
                <a:latin typeface="Segoe UI Semilight" panose="020B0402040204020203" pitchFamily="34" charset="0"/>
                <a:cs typeface="Segoe UI" panose="020B0502040204020203" pitchFamily="34" charset="0"/>
              </a:rPr>
              <a:t>using AI technology</a:t>
            </a:r>
            <a:r>
              <a:rPr lang="en-US" altLang="en-US" sz="2000" kern="0" dirty="0">
                <a:solidFill>
                  <a:srgbClr val="1A1A1A"/>
                </a:solidFill>
                <a:latin typeface="Segoe UI Semilight" panose="020B0402040204020203" pitchFamily="34" charset="0"/>
                <a:cs typeface="Segoe UI" panose="020B0502040204020203" pitchFamily="34" charset="0"/>
              </a:rPr>
              <a:t> will be natively available for video and audio files in </a:t>
            </a:r>
            <a:r>
              <a:rPr lang="en-US" sz="2000" kern="0" dirty="0">
                <a:solidFill>
                  <a:srgbClr val="1A1A1A"/>
                </a:solidFill>
                <a:latin typeface="Segoe UI Semilight" panose="020B0402040204020203" pitchFamily="34" charset="0"/>
                <a:cs typeface="Segoe UI" panose="020B0502040204020203" pitchFamily="34" charset="0"/>
              </a:rPr>
              <a:t>OneDrive and SharePoint </a:t>
            </a:r>
            <a:r>
              <a:rPr lang="en-US" altLang="en-US" sz="2000" kern="0" dirty="0">
                <a:solidFill>
                  <a:srgbClr val="1A1A1A"/>
                </a:solidFill>
                <a:latin typeface="Segoe UI Semilight" panose="020B0402040204020203" pitchFamily="34" charset="0"/>
                <a:cs typeface="Segoe UI" panose="020B0502040204020203" pitchFamily="34" charset="0"/>
              </a:rPr>
              <a:t>beginning later this year.</a:t>
            </a:r>
            <a:endParaRPr lang="en-US" sz="2000" kern="0" dirty="0">
              <a:solidFill>
                <a:srgbClr val="1A1A1A"/>
              </a:solidFill>
              <a:latin typeface="Segoe UI Semilight" panose="020B04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9A64C021-D50A-4411-93E7-F83D1AE3EA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579" y="2953051"/>
            <a:ext cx="4079196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F2F2F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While viewing a video or listening to an audio file, a full transcript (improving both accessibility and search) will show directly in our industry-leading viewer, which supports over 320 different file types. 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99301A6-357D-4D71-8D52-36B0DA6E1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391554" y="1834817"/>
            <a:ext cx="7584156" cy="5023183"/>
            <a:chOff x="4569387" y="1859015"/>
            <a:chExt cx="7737332" cy="5124635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D1F4C55-1736-49BA-999B-1906CF4F64A2}"/>
                </a:ext>
              </a:extLst>
            </p:cNvPr>
            <p:cNvSpPr/>
            <p:nvPr/>
          </p:nvSpPr>
          <p:spPr bwMode="auto">
            <a:xfrm>
              <a:off x="4762500" y="2109518"/>
              <a:ext cx="7351107" cy="4372353"/>
            </a:xfrm>
            <a:prstGeom prst="rect">
              <a:avLst/>
            </a:prstGeom>
            <a:gradFill>
              <a:gsLst>
                <a:gs pos="1000">
                  <a:schemeClr val="tx2">
                    <a:lumMod val="90000"/>
                    <a:lumOff val="10000"/>
                  </a:schemeClr>
                </a:gs>
                <a:gs pos="85000">
                  <a:schemeClr val="accent1"/>
                </a:gs>
              </a:gsLst>
              <a:lin ang="0" scaled="1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79259" tIns="143407" rIns="179259" bIns="143407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3927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353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  <a:effectLst/>
                <a:uLnTx/>
                <a:uFillTx/>
                <a:latin typeface="Segoe UI Semilight"/>
                <a:ea typeface="Segoe UI" pitchFamily="34" charset="0"/>
                <a:cs typeface="Segoe UI" pitchFamily="34" charset="0"/>
              </a:endParaRPr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F3EFF9E4-E991-4AE6-BDFB-92F51ADDCF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2899" t="8774" r="2880" b="28821"/>
            <a:stretch/>
          </p:blipFill>
          <p:spPr>
            <a:xfrm>
              <a:off x="4569387" y="1859015"/>
              <a:ext cx="7737332" cy="5124635"/>
            </a:xfrm>
            <a:prstGeom prst="rect">
              <a:avLst/>
            </a:prstGeom>
          </p:spPr>
        </p:pic>
      </p:grpSp>
      <p:pic>
        <p:nvPicPr>
          <p:cNvPr id="4" name="Picture 3" descr="a screen capture of a video transcript">
            <a:extLst>
              <a:ext uri="{FF2B5EF4-FFF2-40B4-BE49-F238E27FC236}">
                <a16:creationId xmlns:a16="http://schemas.microsoft.com/office/drawing/2014/main" id="{B3A29B15-6749-43B3-8614-6F34937727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844" y="2102132"/>
            <a:ext cx="7205576" cy="405426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95E03A1-D753-4E01-8D28-131805805253}"/>
              </a:ext>
            </a:extLst>
          </p:cNvPr>
          <p:cNvSpPr/>
          <p:nvPr/>
        </p:nvSpPr>
        <p:spPr>
          <a:xfrm>
            <a:off x="405579" y="5737414"/>
            <a:ext cx="6096000" cy="6155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800" b="1" dirty="0"/>
              <a:t>Learn More</a:t>
            </a:r>
            <a:endParaRPr lang="en-US" sz="1800" dirty="0"/>
          </a:p>
          <a:p>
            <a:r>
              <a:rPr lang="en-US" sz="1600" dirty="0">
                <a:hlinkClick r:id="rId4"/>
              </a:rPr>
              <a:t>aka.ms/AutomaticTranscription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371094452"/>
      </p:ext>
    </p:extLst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C8D83E0-3006-412D-8F72-E6684BD8000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634" y="177758"/>
            <a:ext cx="11018520" cy="724044"/>
          </a:xfrm>
        </p:spPr>
        <p:txBody>
          <a:bodyPr/>
          <a:lstStyle/>
          <a:p>
            <a:r>
              <a:rPr lang="en-US" sz="4705" b="0" kern="0" spc="-98" dirty="0">
                <a:gradFill>
                  <a:gsLst>
                    <a:gs pos="0">
                      <a:srgbClr val="353535"/>
                    </a:gs>
                    <a:gs pos="100000">
                      <a:srgbClr val="353535"/>
                    </a:gs>
                  </a:gsLst>
                  <a:lin ang="5400000" scaled="1"/>
                </a:gradFill>
                <a:latin typeface="Segoe UI Light"/>
              </a:rPr>
              <a:t>Ease of Access settings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771906-22B5-41AA-95D9-8FB880F962B9}"/>
              </a:ext>
            </a:extLst>
          </p:cNvPr>
          <p:cNvSpPr/>
          <p:nvPr/>
        </p:nvSpPr>
        <p:spPr>
          <a:xfrm>
            <a:off x="382330" y="918815"/>
            <a:ext cx="103196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32742">
              <a:lnSpc>
                <a:spcPct val="90000"/>
              </a:lnSpc>
              <a:spcBef>
                <a:spcPts val="1224"/>
              </a:spcBef>
              <a:spcAft>
                <a:spcPts val="300"/>
              </a:spcAft>
              <a:buClr>
                <a:schemeClr val="tx1"/>
              </a:buClr>
              <a:buSzPct val="90000"/>
              <a:defRPr/>
            </a:pPr>
            <a:r>
              <a:rPr lang="en-US" sz="2000" kern="0" dirty="0">
                <a:solidFill>
                  <a:srgbClr val="1A1A1A"/>
                </a:solidFill>
                <a:latin typeface="Segoe UI Semilight" panose="020B0402040204020203" pitchFamily="34" charset="0"/>
                <a:cs typeface="Segoe UI" panose="020B0502040204020203" pitchFamily="34" charset="0"/>
              </a:rPr>
              <a:t>Make your PC more accessible in just a few quick steps.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9EC040-AB8F-4D8C-ACD4-90BBC5C3246F}"/>
              </a:ext>
            </a:extLst>
          </p:cNvPr>
          <p:cNvSpPr/>
          <p:nvPr/>
        </p:nvSpPr>
        <p:spPr>
          <a:xfrm>
            <a:off x="419534" y="2052838"/>
            <a:ext cx="3929209" cy="382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b="1" dirty="0"/>
              <a:t>Use your PC without a display </a:t>
            </a:r>
            <a:r>
              <a:rPr lang="en-US" sz="1400" dirty="0"/>
              <a:t>Narrator lets you hear audio descriptions for elements on the screen, like text and buttons.</a:t>
            </a:r>
          </a:p>
          <a:p>
            <a:r>
              <a:rPr lang="en-US" b="1" dirty="0"/>
              <a:t>See what's on the screen</a:t>
            </a:r>
          </a:p>
          <a:p>
            <a:pPr>
              <a:spcAft>
                <a:spcPts val="1200"/>
              </a:spcAft>
            </a:pPr>
            <a:r>
              <a:rPr lang="en-US" sz="1400" dirty="0"/>
              <a:t>Make the content on your screen bigger using Magnifier, or use high contrast mode</a:t>
            </a:r>
            <a:r>
              <a:rPr lang="en-US" sz="1600" dirty="0"/>
              <a:t>.</a:t>
            </a:r>
          </a:p>
          <a:p>
            <a:r>
              <a:rPr lang="en-US" b="1" dirty="0"/>
              <a:t>Use your keyboard</a:t>
            </a:r>
          </a:p>
          <a:p>
            <a:pPr>
              <a:spcAft>
                <a:spcPts val="1200"/>
              </a:spcAft>
            </a:pPr>
            <a:r>
              <a:rPr lang="en-US" sz="1400" dirty="0"/>
              <a:t>Turn on Sticky Keys, Toggle Keys, Filter Keys, or the On-Screen Keyboard.</a:t>
            </a:r>
          </a:p>
          <a:p>
            <a:r>
              <a:rPr lang="en-US" b="1" dirty="0"/>
              <a:t>Use your mouse</a:t>
            </a:r>
          </a:p>
          <a:p>
            <a:pPr>
              <a:spcAft>
                <a:spcPts val="1200"/>
              </a:spcAft>
            </a:pPr>
            <a:r>
              <a:rPr lang="en-US" sz="1400" dirty="0"/>
              <a:t>Change the pointer size, or turn on Mouse Keys to use your keypad to move the mouse.</a:t>
            </a:r>
          </a:p>
          <a:p>
            <a:pPr marL="342900" indent="-342900" defTabSz="913751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US" sz="1800" kern="0" dirty="0">
              <a:solidFill>
                <a:srgbClr val="0D0D0D"/>
              </a:solidFill>
              <a:latin typeface="Segoe UI"/>
              <a:cs typeface="Segoe UI Semibold" panose="020B0702040204020203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AA15811-21AE-44AC-9470-EC9024B6019F}"/>
              </a:ext>
            </a:extLst>
          </p:cNvPr>
          <p:cNvSpPr/>
          <p:nvPr/>
        </p:nvSpPr>
        <p:spPr>
          <a:xfrm>
            <a:off x="405579" y="5737414"/>
            <a:ext cx="6096000" cy="6155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800" b="1" dirty="0"/>
              <a:t>Learn More</a:t>
            </a:r>
            <a:endParaRPr lang="en-US" sz="1800" dirty="0"/>
          </a:p>
          <a:p>
            <a:r>
              <a:rPr lang="en-US" sz="1600" dirty="0">
                <a:hlinkClick r:id="rId4"/>
              </a:rPr>
              <a:t>aka.ms/EaseOfAccessSettings</a:t>
            </a:r>
            <a:endParaRPr lang="en-US" sz="1600" dirty="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400B4A6D-C606-4008-B50F-7B657D0CA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391554" y="1834817"/>
            <a:ext cx="7584156" cy="5023183"/>
            <a:chOff x="4569387" y="1859015"/>
            <a:chExt cx="7737332" cy="5124635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C2584907-AC34-46DD-B87B-BB19ADD45C4A}"/>
                </a:ext>
              </a:extLst>
            </p:cNvPr>
            <p:cNvSpPr/>
            <p:nvPr/>
          </p:nvSpPr>
          <p:spPr bwMode="auto">
            <a:xfrm>
              <a:off x="4762500" y="2109518"/>
              <a:ext cx="7351107" cy="4372353"/>
            </a:xfrm>
            <a:prstGeom prst="rect">
              <a:avLst/>
            </a:prstGeom>
            <a:gradFill>
              <a:gsLst>
                <a:gs pos="1000">
                  <a:schemeClr val="tx2">
                    <a:lumMod val="90000"/>
                    <a:lumOff val="10000"/>
                  </a:schemeClr>
                </a:gs>
                <a:gs pos="85000">
                  <a:schemeClr val="accent1"/>
                </a:gs>
              </a:gsLst>
              <a:lin ang="0" scaled="1"/>
            </a:gradFill>
            <a:ln>
              <a:noFill/>
              <a:headEnd type="none" w="med" len="med"/>
              <a:tailEnd type="none" w="med" len="med"/>
            </a:ln>
            <a:effectLst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79259" tIns="143407" rIns="179259" bIns="143407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3927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353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400000" scaled="0"/>
                </a:gradFill>
                <a:effectLst/>
                <a:uLnTx/>
                <a:uFillTx/>
                <a:latin typeface="Segoe UI Semilight"/>
                <a:ea typeface="Segoe UI" pitchFamily="34" charset="0"/>
                <a:cs typeface="Segoe UI" pitchFamily="34" charset="0"/>
              </a:endParaRPr>
            </a:p>
          </p:txBody>
        </p:sp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C55D1AF4-1A1C-4267-8352-3A990C68F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2899" t="8774" r="2880" b="28821"/>
            <a:stretch/>
          </p:blipFill>
          <p:spPr>
            <a:xfrm>
              <a:off x="4569387" y="1859015"/>
              <a:ext cx="7737332" cy="5124635"/>
            </a:xfrm>
            <a:prstGeom prst="rect">
              <a:avLst/>
            </a:prstGeom>
          </p:spPr>
        </p:pic>
      </p:grpSp>
      <p:pic>
        <p:nvPicPr>
          <p:cNvPr id="4" name="Picture 3" descr="A GIF showing color filters being toggled on and off from the new Ease of Access settings in Windows 10 ">
            <a:extLst>
              <a:ext uri="{FF2B5EF4-FFF2-40B4-BE49-F238E27FC236}">
                <a16:creationId xmlns:a16="http://schemas.microsoft.com/office/drawing/2014/main" id="{CB81A894-5A6F-4589-9421-7BD2DC506BC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5555" y="2122038"/>
            <a:ext cx="7196155" cy="420049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292496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C8D83E0-3006-412D-8F72-E6684BD8000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634" y="177758"/>
            <a:ext cx="11018520" cy="724044"/>
          </a:xfrm>
        </p:spPr>
        <p:txBody>
          <a:bodyPr/>
          <a:lstStyle/>
          <a:p>
            <a:r>
              <a:rPr lang="en-US" sz="4705" b="0" kern="0" spc="-98" dirty="0" err="1">
                <a:gradFill>
                  <a:gsLst>
                    <a:gs pos="0">
                      <a:srgbClr val="353535"/>
                    </a:gs>
                    <a:gs pos="100000">
                      <a:srgbClr val="353535"/>
                    </a:gs>
                  </a:gsLst>
                  <a:lin ang="5400000" scaled="1"/>
                </a:gradFill>
                <a:latin typeface="Segoe UI Light"/>
              </a:rPr>
              <a:t>SeeingAI</a:t>
            </a:r>
            <a:endParaRPr lang="en-US" sz="4705" b="0" kern="0" spc="-98" dirty="0">
              <a:gradFill>
                <a:gsLst>
                  <a:gs pos="0">
                    <a:srgbClr val="353535"/>
                  </a:gs>
                  <a:gs pos="100000">
                    <a:srgbClr val="353535"/>
                  </a:gs>
                </a:gsLst>
                <a:lin ang="5400000" scaled="1"/>
              </a:gradFill>
              <a:latin typeface="Segoe UI Light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771906-22B5-41AA-95D9-8FB880F962B9}"/>
              </a:ext>
            </a:extLst>
          </p:cNvPr>
          <p:cNvSpPr/>
          <p:nvPr/>
        </p:nvSpPr>
        <p:spPr>
          <a:xfrm>
            <a:off x="382330" y="918815"/>
            <a:ext cx="103196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" dirty="0"/>
              <a:t>Talking Camera for the Blind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AA15811-21AE-44AC-9470-EC9024B6019F}"/>
              </a:ext>
            </a:extLst>
          </p:cNvPr>
          <p:cNvSpPr/>
          <p:nvPr/>
        </p:nvSpPr>
        <p:spPr>
          <a:xfrm>
            <a:off x="405579" y="5737414"/>
            <a:ext cx="6096000" cy="6155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800" b="1" dirty="0"/>
              <a:t>Learn More</a:t>
            </a:r>
            <a:endParaRPr lang="en-US" sz="1800" dirty="0"/>
          </a:p>
          <a:p>
            <a:r>
              <a:rPr lang="en-US" sz="1600" dirty="0">
                <a:hlinkClick r:id="rId4"/>
              </a:rPr>
              <a:t>https://itunes.apple.com/us/app/seeing-ai/id999062298?mt=8</a:t>
            </a:r>
            <a:r>
              <a:rPr lang="en-US" sz="1600" dirty="0"/>
              <a:t> </a:t>
            </a:r>
          </a:p>
        </p:txBody>
      </p:sp>
      <p:pic>
        <p:nvPicPr>
          <p:cNvPr id="7" name="Immagine 6" descr="Seeing AI app presentation on the itunes store">
            <a:extLst>
              <a:ext uri="{FF2B5EF4-FFF2-40B4-BE49-F238E27FC236}">
                <a16:creationId xmlns:a16="http://schemas.microsoft.com/office/drawing/2014/main" id="{32E1FF45-45DE-6744-9673-E27B5DAD96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0220" y="1442033"/>
            <a:ext cx="9560203" cy="397393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414751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95213-C97B-4C41-8437-7887E8D1B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397" y="303015"/>
            <a:ext cx="11074400" cy="724044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4705" kern="0" spc="-98" dirty="0">
                <a:gradFill>
                  <a:gsLst>
                    <a:gs pos="0">
                      <a:srgbClr val="353535"/>
                    </a:gs>
                    <a:gs pos="100000">
                      <a:srgbClr val="353535"/>
                    </a:gs>
                  </a:gsLst>
                  <a:lin ang="5400000" scaled="1"/>
                </a:gradFill>
                <a:latin typeface="Segoe UI Light"/>
                <a:ea typeface="+mn-ea"/>
                <a:cs typeface="Segoe UI" pitchFamily="34" charset="0"/>
              </a:rPr>
              <a:t>The Future of Accessibility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2ABA1A8-4CF3-49CE-9B38-D2C05A22BA0E}"/>
              </a:ext>
            </a:extLst>
          </p:cNvPr>
          <p:cNvSpPr/>
          <p:nvPr/>
        </p:nvSpPr>
        <p:spPr>
          <a:xfrm>
            <a:off x="290397" y="114050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lnSpc>
                <a:spcPct val="90000"/>
              </a:lnSpc>
              <a:spcAft>
                <a:spcPts val="300"/>
              </a:spcAft>
              <a:defRPr/>
            </a:pPr>
            <a:r>
              <a:rPr lang="en-US" sz="2000" kern="0" dirty="0">
                <a:solidFill>
                  <a:srgbClr val="1A1A1A"/>
                </a:solidFill>
                <a:latin typeface="Segoe UI Semilight" panose="020B0402040204020203" pitchFamily="34" charset="0"/>
                <a:cs typeface="Segoe UI" panose="020B0502040204020203" pitchFamily="34" charset="0"/>
              </a:rPr>
              <a:t>Disruptive innovations that will change what’s possible for people with disabilities.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A37575-D0A9-4DAA-92B2-B7AA4A49F143}"/>
              </a:ext>
            </a:extLst>
          </p:cNvPr>
          <p:cNvSpPr/>
          <p:nvPr/>
        </p:nvSpPr>
        <p:spPr>
          <a:xfrm>
            <a:off x="390583" y="3018351"/>
            <a:ext cx="558013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ea typeface="Calibri" panose="020F0502020204030204" pitchFamily="34" charset="0"/>
                <a:cs typeface="Times New Roman" panose="02020603050405020304" pitchFamily="18" charset="0"/>
              </a:rPr>
              <a:t>Today you adapt to technology.</a:t>
            </a:r>
          </a:p>
          <a:p>
            <a:endParaRPr lang="en-US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400" dirty="0">
                <a:ea typeface="Calibri" panose="020F0502020204030204" pitchFamily="34" charset="0"/>
                <a:cs typeface="Times New Roman" panose="02020603050405020304" pitchFamily="18" charset="0"/>
              </a:rPr>
              <a:t>In the future, technology adapts to you. 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D72287-EAAB-480C-9F20-7D4477634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68208" y="-14749"/>
            <a:ext cx="5723792" cy="6872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106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33036-9C82-44FD-924A-B08E7338C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29" y="262697"/>
            <a:ext cx="11072830" cy="724044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4705" kern="0" spc="-98" dirty="0">
                <a:gradFill>
                  <a:gsLst>
                    <a:gs pos="0">
                      <a:srgbClr val="353535"/>
                    </a:gs>
                    <a:gs pos="100000">
                      <a:srgbClr val="353535"/>
                    </a:gs>
                  </a:gsLst>
                  <a:lin ang="5400000" scaled="1"/>
                </a:gradFill>
                <a:latin typeface="Segoe UI Light"/>
                <a:ea typeface="+mn-ea"/>
                <a:cs typeface="Segoe UI" pitchFamily="34" charset="0"/>
              </a:rPr>
              <a:t>AI for Accessibility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4A5424D-5A4B-4E67-AB2E-1FAEC159CBCF}"/>
              </a:ext>
            </a:extLst>
          </p:cNvPr>
          <p:cNvSpPr/>
          <p:nvPr/>
        </p:nvSpPr>
        <p:spPr>
          <a:xfrm>
            <a:off x="297817" y="1103408"/>
            <a:ext cx="6803802" cy="12388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32742">
              <a:lnSpc>
                <a:spcPct val="90000"/>
              </a:lnSpc>
              <a:spcBef>
                <a:spcPts val="1224"/>
              </a:spcBef>
              <a:spcAft>
                <a:spcPts val="300"/>
              </a:spcAft>
              <a:buClr>
                <a:schemeClr val="tx1"/>
              </a:buClr>
              <a:buSzPct val="90000"/>
              <a:defRPr/>
            </a:pPr>
            <a:r>
              <a:rPr lang="en-US" sz="2000" kern="0" dirty="0">
                <a:solidFill>
                  <a:srgbClr val="1A1A1A"/>
                </a:solidFill>
                <a:latin typeface="Segoe UI Semilight" panose="020B0402040204020203" pitchFamily="34" charset="0"/>
                <a:cs typeface="Segoe UI" panose="020B0502040204020203" pitchFamily="34" charset="0"/>
              </a:rPr>
              <a:t>A five-year, $25 million program that harnesses the power of AI to amplify human capability for the more than one billion people around the world with a disability.</a:t>
            </a:r>
          </a:p>
          <a:p>
            <a:pPr defTabSz="914225"/>
            <a:endParaRPr lang="en-US" sz="1800" dirty="0">
              <a:solidFill>
                <a:prstClr val="black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A4EB63-0A01-4183-A629-8F89B696AA35}"/>
              </a:ext>
            </a:extLst>
          </p:cNvPr>
          <p:cNvSpPr txBox="1"/>
          <p:nvPr/>
        </p:nvSpPr>
        <p:spPr>
          <a:xfrm>
            <a:off x="249949" y="2465238"/>
            <a:ext cx="6607943" cy="36614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225">
              <a:spcAft>
                <a:spcPts val="1200"/>
              </a:spcAft>
            </a:pPr>
            <a:r>
              <a:rPr lang="en-US" sz="2400" b="1" dirty="0">
                <a:solidFill>
                  <a:srgbClr val="0070C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Focus Areas:</a:t>
            </a:r>
          </a:p>
          <a:p>
            <a:pPr marL="747569" lvl="2" defTabSz="914225"/>
            <a:r>
              <a:rPr lang="en-US" sz="2000" b="1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Employment</a:t>
            </a:r>
          </a:p>
          <a:p>
            <a:pPr marL="747569" lvl="2" defTabSz="914225">
              <a:spcAft>
                <a:spcPts val="1200"/>
              </a:spcAft>
            </a:pPr>
            <a:r>
              <a:rPr lang="en-US" sz="160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Use AI to help people develop additional skills in the workplace and evolve the culture around inclusive hiring.</a:t>
            </a:r>
          </a:p>
          <a:p>
            <a:pPr marL="747569" lvl="2" defTabSz="914225"/>
            <a:r>
              <a:rPr lang="en-US" sz="2000" b="1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Daily Life</a:t>
            </a:r>
          </a:p>
          <a:p>
            <a:pPr marL="747569" lvl="2" defTabSz="914225">
              <a:spcAft>
                <a:spcPts val="1200"/>
              </a:spcAft>
            </a:pPr>
            <a:r>
              <a:rPr lang="en-US" sz="160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Build modern solutions for people with disabilities by making software and devices smarter and more contextually relevant.</a:t>
            </a:r>
          </a:p>
          <a:p>
            <a:pPr marL="747569" lvl="2" defTabSz="914225"/>
            <a:r>
              <a:rPr lang="en-US" sz="2000" b="1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Communication &amp; Connection</a:t>
            </a:r>
          </a:p>
          <a:p>
            <a:pPr marL="747569" lvl="2" defTabSz="914225"/>
            <a:r>
              <a:rPr lang="en-US" sz="1600" dirty="0">
                <a:solidFill>
                  <a:prstClr val="black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Modernize communication options for people, regardless of how they listen, speak, or write.</a:t>
            </a:r>
          </a:p>
          <a:p>
            <a:pPr defTabSz="914225"/>
            <a:endParaRPr lang="en-US" sz="1800" dirty="0">
              <a:solidFill>
                <a:prstClr val="black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8" name="Picture 7" descr="icon of an ID badge">
            <a:extLst>
              <a:ext uri="{FF2B5EF4-FFF2-40B4-BE49-F238E27FC236}">
                <a16:creationId xmlns:a16="http://schemas.microsoft.com/office/drawing/2014/main" id="{36D6D8E6-3F4C-42E6-BDA2-483003E414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19166" b="-27629"/>
          <a:stretch/>
        </p:blipFill>
        <p:spPr>
          <a:xfrm>
            <a:off x="26387" y="3038235"/>
            <a:ext cx="859681" cy="810204"/>
          </a:xfrm>
          <a:prstGeom prst="rect">
            <a:avLst/>
          </a:prstGeom>
        </p:spPr>
      </p:pic>
      <p:pic>
        <p:nvPicPr>
          <p:cNvPr id="9" name="Picture 8" descr="icon of a compass">
            <a:extLst>
              <a:ext uri="{FF2B5EF4-FFF2-40B4-BE49-F238E27FC236}">
                <a16:creationId xmlns:a16="http://schemas.microsoft.com/office/drawing/2014/main" id="{3BF6DA96-619B-45B9-A775-F996DF0DF1E4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49950" y="4055240"/>
            <a:ext cx="647608" cy="666655"/>
          </a:xfrm>
          <a:prstGeom prst="rect">
            <a:avLst/>
          </a:prstGeom>
        </p:spPr>
      </p:pic>
      <p:pic>
        <p:nvPicPr>
          <p:cNvPr id="10" name="Picture 9" descr="icon of several people">
            <a:extLst>
              <a:ext uri="{FF2B5EF4-FFF2-40B4-BE49-F238E27FC236}">
                <a16:creationId xmlns:a16="http://schemas.microsoft.com/office/drawing/2014/main" id="{F9786596-D76F-4971-AAAE-81A6A1F3E568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24998" y="4999204"/>
            <a:ext cx="752368" cy="580943"/>
          </a:xfrm>
          <a:prstGeom prst="rect">
            <a:avLst/>
          </a:prstGeom>
        </p:spPr>
      </p:pic>
      <p:pic>
        <p:nvPicPr>
          <p:cNvPr id="13" name="Picture 12" descr="A woman's photo being taken with the Seeing AI app.">
            <a:extLst>
              <a:ext uri="{FF2B5EF4-FFF2-40B4-BE49-F238E27FC236}">
                <a16:creationId xmlns:a16="http://schemas.microsoft.com/office/drawing/2014/main" id="{C67BE420-9AC5-4F14-9A7C-CBE12D1068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6648" y="487"/>
            <a:ext cx="4964488" cy="6857027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4950FDF-EE33-4023-8441-5532ADED31DA}"/>
              </a:ext>
            </a:extLst>
          </p:cNvPr>
          <p:cNvSpPr/>
          <p:nvPr/>
        </p:nvSpPr>
        <p:spPr>
          <a:xfrm>
            <a:off x="297817" y="6084127"/>
            <a:ext cx="6096000" cy="6155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800" b="1" dirty="0"/>
              <a:t>Learn More</a:t>
            </a:r>
            <a:endParaRPr lang="en-US" sz="1800" dirty="0"/>
          </a:p>
          <a:p>
            <a:r>
              <a:rPr lang="en-US" sz="1600" dirty="0">
                <a:hlinkClick r:id="rId7"/>
              </a:rPr>
              <a:t>aka.ms/AIforAccessibility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849617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D0ABE-1BB8-483D-B063-CC81929A8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https://www.microsoft.com/en-us/ai/ai-for-accessibility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BBD16A-F3F3-4ADA-A0D2-2163F632FF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4689" y="1944329"/>
            <a:ext cx="9633695" cy="4138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026435"/>
      </p:ext>
    </p:extLst>
  </p:cSld>
  <p:clrMapOvr>
    <a:masterClrMapping/>
  </p:clrMapOvr>
  <p:transition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5AB7463-8E67-42FB-843B-53A99A9F271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24427" y="120989"/>
            <a:ext cx="10291174" cy="724044"/>
          </a:xfrm>
        </p:spPr>
        <p:txBody>
          <a:bodyPr/>
          <a:lstStyle/>
          <a:p>
            <a:r>
              <a:rPr lang="en-US" sz="4705" b="0" kern="0" spc="-98" dirty="0">
                <a:gradFill>
                  <a:gsLst>
                    <a:gs pos="0">
                      <a:srgbClr val="353535"/>
                    </a:gs>
                    <a:gs pos="100000">
                      <a:srgbClr val="353535"/>
                    </a:gs>
                  </a:gsLst>
                  <a:lin ang="5400000" scaled="1"/>
                </a:gradFill>
                <a:latin typeface="Segoe UI Light"/>
              </a:rPr>
              <a:t>Changing how we deliver support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720FD4-C495-4472-8F41-0CDE241B0F5B}"/>
              </a:ext>
            </a:extLst>
          </p:cNvPr>
          <p:cNvSpPr txBox="1"/>
          <p:nvPr/>
        </p:nvSpPr>
        <p:spPr>
          <a:xfrm>
            <a:off x="274761" y="979128"/>
            <a:ext cx="10987860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defTabSz="932742">
              <a:lnSpc>
                <a:spcPct val="90000"/>
              </a:lnSpc>
              <a:spcBef>
                <a:spcPts val="1224"/>
              </a:spcBef>
              <a:spcAft>
                <a:spcPts val="300"/>
              </a:spcAft>
              <a:buClr>
                <a:schemeClr val="tx1"/>
              </a:buClr>
              <a:buSzPct val="90000"/>
              <a:defRPr/>
            </a:pPr>
            <a:r>
              <a:rPr lang="en-US" sz="2000" kern="0" dirty="0">
                <a:solidFill>
                  <a:srgbClr val="1A1A1A"/>
                </a:solidFill>
                <a:latin typeface="Segoe UI Semilight" panose="020B0402040204020203" pitchFamily="34" charset="0"/>
                <a:cs typeface="Segoe UI" panose="020B0502040204020203" pitchFamily="34" charset="0"/>
              </a:rPr>
              <a:t>The Disability Answer Desk is where customers with disabilities get support with Microsoft Office and Windows. This includes product issues, accessibility questions, and use of assistive technology.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207B47D-7FBA-4433-970B-08AC29280071}"/>
              </a:ext>
            </a:extLst>
          </p:cNvPr>
          <p:cNvSpPr/>
          <p:nvPr/>
        </p:nvSpPr>
        <p:spPr>
          <a:xfrm>
            <a:off x="1" y="1923882"/>
            <a:ext cx="12191999" cy="9079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400" dirty="0">
                <a:solidFill>
                  <a:srgbClr val="0070C0"/>
                </a:solidFill>
              </a:rPr>
              <a:t>Consumer: </a:t>
            </a:r>
            <a:r>
              <a:rPr lang="en-US" sz="2400" kern="0" spc="-98" dirty="0">
                <a:ln w="3175">
                  <a:noFill/>
                </a:ln>
                <a:gradFill>
                  <a:gsLst>
                    <a:gs pos="0">
                      <a:srgbClr val="353535"/>
                    </a:gs>
                    <a:gs pos="100000">
                      <a:srgbClr val="353535"/>
                    </a:gs>
                  </a:gsLst>
                  <a:lin ang="5400000" scaled="1"/>
                </a:gradFill>
                <a:cs typeface="Segoe UI" pitchFamily="34" charset="0"/>
              </a:rPr>
              <a:t>aka.ms/DisabilityAnswerDesk</a:t>
            </a:r>
            <a:endParaRPr lang="en-US" sz="4000" kern="0" spc="-98" dirty="0">
              <a:ln w="3175">
                <a:noFill/>
              </a:ln>
              <a:gradFill>
                <a:gsLst>
                  <a:gs pos="0">
                    <a:srgbClr val="353535"/>
                  </a:gs>
                  <a:gs pos="100000">
                    <a:srgbClr val="353535"/>
                  </a:gs>
                </a:gsLst>
                <a:lin ang="5400000" scaled="1"/>
              </a:gradFill>
              <a:cs typeface="Segoe UI" pitchFamily="34" charset="0"/>
            </a:endParaRPr>
          </a:p>
          <a:p>
            <a:pPr algn="ctr"/>
            <a:r>
              <a:rPr lang="en-US" sz="2400" dirty="0">
                <a:solidFill>
                  <a:srgbClr val="0070C0"/>
                </a:solidFill>
              </a:rPr>
              <a:t>Commercial: </a:t>
            </a:r>
            <a:r>
              <a:rPr lang="en-US" sz="2400" kern="0" spc="-98" dirty="0">
                <a:ln w="3175">
                  <a:noFill/>
                </a:ln>
                <a:gradFill>
                  <a:gsLst>
                    <a:gs pos="0">
                      <a:srgbClr val="353535"/>
                    </a:gs>
                    <a:gs pos="100000">
                      <a:srgbClr val="353535"/>
                    </a:gs>
                  </a:gsLst>
                  <a:lin ang="5400000" scaled="1"/>
                </a:gradFill>
                <a:cs typeface="Segoe UI" pitchFamily="34" charset="0"/>
              </a:rPr>
              <a:t>aka.ms/EnterpriseDisabilityAnswerDesk</a:t>
            </a:r>
          </a:p>
        </p:txBody>
      </p:sp>
      <p:pic>
        <p:nvPicPr>
          <p:cNvPr id="4" name="Picture 3" descr="A cell phone with the Be my Eyes Application on it.&#10;">
            <a:extLst>
              <a:ext uri="{FF2B5EF4-FFF2-40B4-BE49-F238E27FC236}">
                <a16:creationId xmlns:a16="http://schemas.microsoft.com/office/drawing/2014/main" id="{0E1AA8A0-8A35-4C4E-9A1D-12F9CD2B80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439" r="8440" b="5042"/>
          <a:stretch/>
        </p:blipFill>
        <p:spPr>
          <a:xfrm>
            <a:off x="224427" y="3115745"/>
            <a:ext cx="3711079" cy="222575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CC9BE6B-CE65-4AC9-AF53-A0F778BD4633}"/>
              </a:ext>
            </a:extLst>
          </p:cNvPr>
          <p:cNvSpPr/>
          <p:nvPr/>
        </p:nvSpPr>
        <p:spPr bwMode="auto">
          <a:xfrm>
            <a:off x="224427" y="5341496"/>
            <a:ext cx="3711079" cy="403289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146283" rIns="0" bIns="146283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932411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600" dirty="0">
                <a:solidFill>
                  <a:schemeClr val="bg1"/>
                </a:solidFill>
              </a:rPr>
              <a:t>Be my Eyes Partnership</a:t>
            </a:r>
          </a:p>
        </p:txBody>
      </p:sp>
      <p:pic>
        <p:nvPicPr>
          <p:cNvPr id="3" name="Picture 2" descr="a video capture of a man in an office building">
            <a:extLst>
              <a:ext uri="{FF2B5EF4-FFF2-40B4-BE49-F238E27FC236}">
                <a16:creationId xmlns:a16="http://schemas.microsoft.com/office/drawing/2014/main" id="{E3E93911-39C7-46E0-9E7B-F869A0975AC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948" r="3270"/>
          <a:stretch/>
        </p:blipFill>
        <p:spPr>
          <a:xfrm>
            <a:off x="4127287" y="3119511"/>
            <a:ext cx="3570180" cy="226379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6CC169B-24FC-42B3-A88E-004E45225F6B}"/>
              </a:ext>
            </a:extLst>
          </p:cNvPr>
          <p:cNvSpPr/>
          <p:nvPr/>
        </p:nvSpPr>
        <p:spPr bwMode="auto">
          <a:xfrm>
            <a:off x="4127288" y="5341116"/>
            <a:ext cx="3570180" cy="403289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146283" rIns="0" bIns="146283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932411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600" dirty="0">
                <a:solidFill>
                  <a:schemeClr val="bg1"/>
                </a:solidFill>
              </a:rPr>
              <a:t>Self-Help Video Guides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CCFEC1C-0E62-4682-9A06-7356B6CBFBF0}"/>
              </a:ext>
            </a:extLst>
          </p:cNvPr>
          <p:cNvSpPr/>
          <p:nvPr/>
        </p:nvSpPr>
        <p:spPr bwMode="auto">
          <a:xfrm>
            <a:off x="7889249" y="5341496"/>
            <a:ext cx="3974589" cy="403289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  <a:headEnd type="none" w="med" len="med"/>
            <a:tailEnd type="none" w="med" len="me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146283" rIns="0" bIns="146283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932411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600" dirty="0">
                <a:solidFill>
                  <a:schemeClr val="bg1"/>
                </a:solidFill>
              </a:rPr>
              <a:t>ASL Support</a:t>
            </a:r>
          </a:p>
        </p:txBody>
      </p:sp>
      <p:pic>
        <p:nvPicPr>
          <p:cNvPr id="9" name="Picture 8" descr="A woman signing with text that says, hello, welcome to Microsoft's Disability Answer Desk my name is Ariele.">
            <a:extLst>
              <a:ext uri="{FF2B5EF4-FFF2-40B4-BE49-F238E27FC236}">
                <a16:creationId xmlns:a16="http://schemas.microsoft.com/office/drawing/2014/main" id="{7DBCAD02-DE16-487A-8F98-307615876B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89250" y="3119036"/>
            <a:ext cx="3974589" cy="222208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5C8520F-66A4-4AF1-BEC2-15DF659166A8}"/>
              </a:ext>
            </a:extLst>
          </p:cNvPr>
          <p:cNvSpPr/>
          <p:nvPr/>
        </p:nvSpPr>
        <p:spPr>
          <a:xfrm>
            <a:off x="0" y="6028327"/>
            <a:ext cx="12192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Contact us in the way that works best for you.</a:t>
            </a:r>
          </a:p>
        </p:txBody>
      </p:sp>
    </p:spTree>
    <p:extLst>
      <p:ext uri="{BB962C8B-B14F-4D97-AF65-F5344CB8AC3E}">
        <p14:creationId xmlns:p14="http://schemas.microsoft.com/office/powerpoint/2010/main" val="1963222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icrosoft AI Commercial ft. Common" descr="blank image as preview of an emotional microsoft video">
            <a:hlinkClick r:id="" action="ppaction://media"/>
            <a:extLst>
              <a:ext uri="{FF2B5EF4-FFF2-40B4-BE49-F238E27FC236}">
                <a16:creationId xmlns:a16="http://schemas.microsoft.com/office/drawing/2014/main" id="{E41FE3ED-83FB-AF47-8451-C15DA7CBD19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63235" y="1329320"/>
            <a:ext cx="7465529" cy="4199360"/>
          </a:xfrm>
          <a:prstGeom prst="rect">
            <a:avLst/>
          </a:prstGeom>
        </p:spPr>
      </p:pic>
      <p:sp>
        <p:nvSpPr>
          <p:cNvPr id="3" name="Titolo 2">
            <a:extLst>
              <a:ext uri="{FF2B5EF4-FFF2-40B4-BE49-F238E27FC236}">
                <a16:creationId xmlns:a16="http://schemas.microsoft.com/office/drawing/2014/main" id="{617D3DFF-8737-2E47-905D-D8A126E5A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496291"/>
            <a:ext cx="11018520" cy="553998"/>
          </a:xfrm>
        </p:spPr>
        <p:txBody>
          <a:bodyPr/>
          <a:lstStyle/>
          <a:p>
            <a:r>
              <a:rPr lang="it-IT" dirty="0" err="1"/>
              <a:t>Final</a:t>
            </a:r>
            <a:r>
              <a:rPr lang="it-IT" dirty="0"/>
              <a:t> video</a:t>
            </a:r>
          </a:p>
        </p:txBody>
      </p:sp>
    </p:spTree>
    <p:extLst>
      <p:ext uri="{BB962C8B-B14F-4D97-AF65-F5344CB8AC3E}">
        <p14:creationId xmlns:p14="http://schemas.microsoft.com/office/powerpoint/2010/main" val="427907312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B198F-35B0-48BC-ADB1-FF546148F17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584362" y="1528196"/>
            <a:ext cx="6607638" cy="941668"/>
          </a:xfrm>
        </p:spPr>
        <p:txBody>
          <a:bodyPr/>
          <a:lstStyle/>
          <a:p>
            <a:r>
              <a:rPr lang="en-US" sz="6119" dirty="0">
                <a:solidFill>
                  <a:srgbClr val="000000"/>
                </a:solidFill>
              </a:rPr>
              <a:t>Q&amp;A</a:t>
            </a:r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6E0DC6DB-7BFE-4D57-920A-13B1BBEDDC11}"/>
              </a:ext>
            </a:extLst>
          </p:cNvPr>
          <p:cNvSpPr txBox="1">
            <a:spLocks/>
          </p:cNvSpPr>
          <p:nvPr/>
        </p:nvSpPr>
        <p:spPr>
          <a:xfrm>
            <a:off x="5584362" y="3429000"/>
            <a:ext cx="6134563" cy="747607"/>
          </a:xfr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solidFill>
                  <a:srgbClr val="0070C0"/>
                </a:solidFill>
              </a:rPr>
              <a:t>Follow us on Twitter: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i="1" dirty="0">
                <a:solidFill>
                  <a:srgbClr val="000000"/>
                </a:solidFill>
                <a:latin typeface="+mn-lt"/>
              </a:rPr>
              <a:t>@MSFTenable</a:t>
            </a:r>
          </a:p>
          <a:p>
            <a:endParaRPr lang="en-US" sz="2800" i="1" dirty="0">
              <a:solidFill>
                <a:srgbClr val="000000"/>
              </a:solidFill>
            </a:endParaRPr>
          </a:p>
          <a:p>
            <a:r>
              <a:rPr lang="en-US" sz="3200" dirty="0">
                <a:solidFill>
                  <a:srgbClr val="0070C0"/>
                </a:solidFill>
              </a:rPr>
              <a:t>Learn more at: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+mn-lt"/>
              </a:rPr>
              <a:t>Microsoft.com/accessibility</a:t>
            </a:r>
            <a:endParaRPr lang="en-US" sz="3200" dirty="0">
              <a:solidFill>
                <a:srgbClr val="000000"/>
              </a:solidFill>
              <a:latin typeface="+mn-lt"/>
            </a:endParaRPr>
          </a:p>
        </p:txBody>
      </p:sp>
      <p:pic>
        <p:nvPicPr>
          <p:cNvPr id="4" name="Picture 3" descr="A man faces a wall. Above him are various icons which include dollar signs and graphs that are placed in such a way that they appear to form a question mark.">
            <a:extLst>
              <a:ext uri="{FF2B5EF4-FFF2-40B4-BE49-F238E27FC236}">
                <a16:creationId xmlns:a16="http://schemas.microsoft.com/office/drawing/2014/main" id="{883DFDE1-1240-4C07-ACD0-DE27FE7E521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2" y="1"/>
            <a:ext cx="4663017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461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CBB8B40-F3D1-4331-B430-E127860A6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041" y="2635216"/>
            <a:ext cx="10357203" cy="553998"/>
          </a:xfrm>
        </p:spPr>
        <p:txBody>
          <a:bodyPr/>
          <a:lstStyle/>
          <a:p>
            <a:r>
              <a:rPr lang="en-US" dirty="0"/>
              <a:t>THANKS!</a:t>
            </a:r>
            <a:endParaRPr lang="en-US" sz="4000" dirty="0"/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59CC153C-C37C-F047-BA03-B4F44A488D5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it-IT"/>
          </a:p>
        </p:txBody>
      </p:sp>
      <p:pic>
        <p:nvPicPr>
          <p:cNvPr id="8" name="Picture 3" descr="Microsoft's name written in braille">
            <a:extLst>
              <a:ext uri="{FF2B5EF4-FFF2-40B4-BE49-F238E27FC236}">
                <a16:creationId xmlns:a16="http://schemas.microsoft.com/office/drawing/2014/main" id="{D859FAB5-7669-7F45-BF6F-FE7CC158B92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06259" y="1059377"/>
            <a:ext cx="3878621" cy="902117"/>
          </a:xfrm>
          <a:prstGeom prst="rect">
            <a:avLst/>
          </a:prstGeom>
        </p:spPr>
      </p:pic>
      <p:pic>
        <p:nvPicPr>
          <p:cNvPr id="9" name="Picture 4" descr="Microsoft's name written with sign languages">
            <a:extLst>
              <a:ext uri="{FF2B5EF4-FFF2-40B4-BE49-F238E27FC236}">
                <a16:creationId xmlns:a16="http://schemas.microsoft.com/office/drawing/2014/main" id="{37DD1FE6-203E-1144-A195-5148DD4B54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4908" y="1059377"/>
            <a:ext cx="3038120" cy="902117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054EBF-390D-4F31-A899-3E77ADB5EE4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7486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16="http://schemas.microsoft.com/office/drawing/2014/main"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MICROSOFT_TRANSLATOR_CLM_SLIDEINFO" val="{&quot;Guid&quot;:&quot;ef70301f-b292-47c4-a7d2-820401da9404&quot;,&quot;TimeStamp&quot;:&quot;2018-09-21T10:15:27.7103906-07:00&quot;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MICROSOFT_TRANSLATOR_CLM_SLIDEINFO" val="{&quot;Guid&quot;:&quot;04243e69-7e9e-4cbd-b97f-2ed889a8d8bb&quot;,&quot;TimeStamp&quot;:&quot;2017-11-17T10:59:43.6793695-08:00&quot;}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MICROSOFT_TRANSLATOR_CLM_SLIDEINFO" val="{&quot;Guid&quot;:&quot;f3236235-4a99-42e1-8a4a-188443b65d3a&quot;,&quot;TimeStamp&quot;:&quot;2018-07-23T13:23:17.2239289-04:00&quot;}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MICROSOFT_TRANSLATOR_CLM_SLIDEINFO" val="{&quot;Guid&quot;:&quot;6bedab91-f836-4b25-8bae-1de9a75379da&quot;,&quot;TimeStamp&quot;:&quot;2017-07-19T18:21:33.3672243-07:00&quot;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MICROSOFT_TRANSLATOR_CLM_SLIDEINFO" val="{&quot;Guid&quot;:&quot;6bedab91-f836-4b25-8bae-1de9a75379da&quot;,&quot;TimeStamp&quot;:&quot;2017-07-19T18:21:33.3672243-07:00&quot;}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MICROSOFT_TRANSLATOR_CLM_SLIDEINFO" val="{&quot;Guid&quot;:&quot;6bedab91-f836-4b25-8bae-1de9a75379da&quot;,&quot;TimeStamp&quot;:&quot;2017-07-19T18:21:33.3672243-07:00&quot;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MICROSOFT_TRANSLATOR_CLM_SLIDEINFO" val="{&quot;Guid&quot;:&quot;6bedab91-f836-4b25-8bae-1de9a75379da&quot;,&quot;TimeStamp&quot;:&quot;2017-07-19T18:21:33.3672243-07:00&quot;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MICROSOFT_TRANSLATOR_CLM_SLIDEINFO" val="{&quot;Guid&quot;:&quot;6bedab91-f836-4b25-8bae-1de9a75379da&quot;,&quot;TimeStamp&quot;:&quot;2017-07-19T18:21:33.3672243-07:00&quot;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MICROSOFT_TRANSLATOR_CLM_SLIDEINFO" val="{&quot;Guid&quot;:&quot;ef70301f-b292-47c4-a7d2-820401da9404&quot;,&quot;TimeStamp&quot;:&quot;2018-09-21T10:15:27.7103906-07:00&quot;}"/>
</p:tagLst>
</file>

<file path=ppt/theme/theme1.xml><?xml version="1.0" encoding="utf-8"?>
<a:theme xmlns:a="http://schemas.openxmlformats.org/drawingml/2006/main" name="X-XXXXX_Microsoft_Envision_Template">
  <a:themeElements>
    <a:clrScheme name="Custom 3">
      <a:dk1>
        <a:srgbClr val="1A1A1A"/>
      </a:dk1>
      <a:lt1>
        <a:srgbClr val="FFFFFF"/>
      </a:lt1>
      <a:dk2>
        <a:srgbClr val="0D0D0D"/>
      </a:dk2>
      <a:lt2>
        <a:srgbClr val="E6E6E6"/>
      </a:lt2>
      <a:accent1>
        <a:srgbClr val="00188F"/>
      </a:accent1>
      <a:accent2>
        <a:srgbClr val="0078D4"/>
      </a:accent2>
      <a:accent3>
        <a:srgbClr val="00BCF2"/>
      </a:accent3>
      <a:accent4>
        <a:srgbClr val="BAD80A"/>
      </a:accent4>
      <a:accent5>
        <a:srgbClr val="737373"/>
      </a:accent5>
      <a:accent6>
        <a:srgbClr val="D2D2D2"/>
      </a:accent6>
      <a:hlink>
        <a:srgbClr val="0078D4"/>
      </a:hlink>
      <a:folHlink>
        <a:srgbClr val="0078D4"/>
      </a:folHlink>
    </a:clrScheme>
    <a:fontScheme name="Segoe UI Semibold - Segoe UI">
      <a:majorFont>
        <a:latin typeface="Segoe UI Semibold"/>
        <a:ea typeface=""/>
        <a:cs typeface=""/>
      </a:majorFont>
      <a:minorFont>
        <a:latin typeface="Segoe UI"/>
        <a:ea typeface=""/>
        <a:cs typeface=""/>
      </a:minorFont>
    </a:fontScheme>
    <a:fmtScheme name="Coutur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noFill/>
          <a:headEnd type="none" w="med" len="med"/>
          <a:tailEnd type="none" w="med" len="med"/>
        </a:ln>
      </a:spPr>
      <a:bodyPr vert="horz" wrap="square" lIns="0" tIns="46637" rIns="0" bIns="46637" numCol="1" rtlCol="0" anchor="ctr" anchorCtr="0" compatLnSpc="1">
        <a:prstTxWarp prst="textNoShape">
          <a:avLst/>
        </a:prstTxWarp>
      </a:bodyPr>
      <a:lstStyle>
        <a:defPPr algn="ctr" defTabSz="932472" fontAlgn="base">
          <a:spcBef>
            <a:spcPct val="0"/>
          </a:spcBef>
          <a:spcAft>
            <a:spcPct val="0"/>
          </a:spcAft>
          <a:defRPr sz="1600" dirty="0">
            <a:gradFill>
              <a:gsLst>
                <a:gs pos="40075">
                  <a:srgbClr val="FFFFFF"/>
                </a:gs>
                <a:gs pos="30000">
                  <a:srgbClr val="FFFFFF"/>
                </a:gs>
              </a:gsLst>
              <a:lin ang="5400000" scaled="0"/>
            </a:gra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  <a:headEnd type="none" w="lg" len="med"/>
          <a:tailEnd type="none" w="lg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 algn="l">
          <a:defRPr sz="2000" dirty="0" err="1" smtClean="0">
            <a:gradFill>
              <a:gsLst>
                <a:gs pos="2917">
                  <a:schemeClr val="tx1"/>
                </a:gs>
                <a:gs pos="30000">
                  <a:schemeClr val="tx1"/>
                </a:gs>
              </a:gsLst>
              <a:lin ang="5400000" scaled="0"/>
            </a:gra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Microsoft_Envision_2018_16x9_Breakout_Template.potx" id="{E1A98662-21E9-4A2C-AFB6-CA221CC08CDF}" vid="{7F577CCE-E587-4AFD-97F1-354D9AAEDCD5}"/>
    </a:ext>
  </a:extLst>
</a:theme>
</file>

<file path=ppt/theme/theme2.xml><?xml version="1.0" encoding="utf-8"?>
<a:theme xmlns:a="http://schemas.openxmlformats.org/drawingml/2006/main" name="5-51015_Microsoft_Ignite_Tour_Template_Light">
  <a:themeElements>
    <a:clrScheme name="Ignite Tour">
      <a:dk1>
        <a:srgbClr val="1A1A1A"/>
      </a:dk1>
      <a:lt1>
        <a:srgbClr val="FFFFFF"/>
      </a:lt1>
      <a:dk2>
        <a:srgbClr val="0D0D0D"/>
      </a:dk2>
      <a:lt2>
        <a:srgbClr val="E6E6E6"/>
      </a:lt2>
      <a:accent1>
        <a:srgbClr val="0078D4"/>
      </a:accent1>
      <a:accent2>
        <a:srgbClr val="00BCF2"/>
      </a:accent2>
      <a:accent3>
        <a:srgbClr val="282828"/>
      </a:accent3>
      <a:accent4>
        <a:srgbClr val="505050"/>
      </a:accent4>
      <a:accent5>
        <a:srgbClr val="737373"/>
      </a:accent5>
      <a:accent6>
        <a:srgbClr val="D2D2D2"/>
      </a:accent6>
      <a:hlink>
        <a:srgbClr val="0078D4"/>
      </a:hlink>
      <a:folHlink>
        <a:srgbClr val="0078D4"/>
      </a:folHlink>
    </a:clrScheme>
    <a:fontScheme name="Segoe UI Semibold - Segoe UI">
      <a:majorFont>
        <a:latin typeface="Segoe UI Semibold"/>
        <a:ea typeface=""/>
        <a:cs typeface=""/>
      </a:majorFont>
      <a:minorFont>
        <a:latin typeface="Segoe UI"/>
        <a:ea typeface=""/>
        <a:cs typeface=""/>
      </a:minorFont>
    </a:fontScheme>
    <a:fmtScheme name="Coutur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noFill/>
          <a:headEnd type="none" w="med" len="med"/>
          <a:tailEnd type="none" w="med" len="med"/>
        </a:ln>
      </a:spPr>
      <a:bodyPr vert="horz" wrap="square" lIns="0" tIns="46637" rIns="0" bIns="46637" numCol="1" rtlCol="0" anchor="ctr" anchorCtr="0" compatLnSpc="1">
        <a:prstTxWarp prst="textNoShape">
          <a:avLst/>
        </a:prstTxWarp>
      </a:bodyPr>
      <a:lstStyle>
        <a:defPPr algn="ctr" defTabSz="932472" fontAlgn="base">
          <a:spcBef>
            <a:spcPct val="0"/>
          </a:spcBef>
          <a:spcAft>
            <a:spcPct val="0"/>
          </a:spcAft>
          <a:defRPr sz="1600" dirty="0">
            <a:gradFill>
              <a:gsLst>
                <a:gs pos="40075">
                  <a:srgbClr val="FFFFFF"/>
                </a:gs>
                <a:gs pos="30000">
                  <a:srgbClr val="FFFFFF"/>
                </a:gs>
              </a:gsLst>
              <a:lin ang="5400000" scaled="0"/>
            </a:gra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  <a:headEnd type="none" w="lg" len="med"/>
          <a:tailEnd type="none" w="lg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 algn="l">
          <a:defRPr sz="2000" dirty="0" err="1" smtClean="0">
            <a:gradFill>
              <a:gsLst>
                <a:gs pos="2917">
                  <a:schemeClr val="tx1"/>
                </a:gs>
                <a:gs pos="30000">
                  <a:schemeClr val="tx1"/>
                </a:gs>
              </a:gsLst>
              <a:lin ang="5400000" scaled="0"/>
            </a:gra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Microsoft_Ignite_Tour_Template_16x9.potx" id="{D8D6C289-D37D-4F05-95F4-FD228E85F0F0}" vid="{29A45F5F-73A1-41C7-8059-B0C4E6C5DBD1}"/>
    </a:ext>
  </a:extLst>
</a:theme>
</file>

<file path=ppt/theme/theme3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542</TotalTime>
  <Words>1325</Words>
  <Application>Microsoft Office PowerPoint</Application>
  <PresentationFormat>Widescreen</PresentationFormat>
  <Paragraphs>184</Paragraphs>
  <Slides>25</Slides>
  <Notes>19</Notes>
  <HiddenSlides>0</HiddenSlides>
  <MMClips>3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7" baseType="lpstr">
      <vt:lpstr>Arial</vt:lpstr>
      <vt:lpstr>Calibri</vt:lpstr>
      <vt:lpstr>Consolas</vt:lpstr>
      <vt:lpstr>Courier New</vt:lpstr>
      <vt:lpstr>Segoe UI</vt:lpstr>
      <vt:lpstr>Segoe UI Light</vt:lpstr>
      <vt:lpstr>Segoe UI Semibold</vt:lpstr>
      <vt:lpstr>Segoe UI Semilight</vt:lpstr>
      <vt:lpstr>Vodafone Rg</vt:lpstr>
      <vt:lpstr>Wingdings</vt:lpstr>
      <vt:lpstr>X-XXXXX_Microsoft_Envision_Template</vt:lpstr>
      <vt:lpstr>5-51015_Microsoft_Ignite_Tour_Template_Light</vt:lpstr>
      <vt:lpstr>Доступность &amp; Инклюзивный дизайн</vt:lpstr>
      <vt:lpstr>Microsoft Mission</vt:lpstr>
      <vt:lpstr>From this…</vt:lpstr>
      <vt:lpstr>…to this</vt:lpstr>
      <vt:lpstr>The Correct Disability Prospective</vt:lpstr>
      <vt:lpstr>Disabilities  are diverse</vt:lpstr>
      <vt:lpstr>Permanent vs temporary vs situational disability - picture</vt:lpstr>
      <vt:lpstr>Permanent vs temporary vs situational disability - visual</vt:lpstr>
      <vt:lpstr>Designing for human motivations and needs aka.ms/InclusiveDesign</vt:lpstr>
      <vt:lpstr>Permanent vs temporary vs situational disability</vt:lpstr>
      <vt:lpstr>Accessibility Checker</vt:lpstr>
      <vt:lpstr>Learning Tools and Editor</vt:lpstr>
      <vt:lpstr>Auto Alt Text</vt:lpstr>
      <vt:lpstr>Live captions &amp; subtitles in PowerPoint </vt:lpstr>
      <vt:lpstr>Live Subtitles in Skype</vt:lpstr>
      <vt:lpstr>Video and audio transcription</vt:lpstr>
      <vt:lpstr>Ease of Access settings</vt:lpstr>
      <vt:lpstr>SeeingAI</vt:lpstr>
      <vt:lpstr>The Future of Accessibility</vt:lpstr>
      <vt:lpstr>AI for Accessibility</vt:lpstr>
      <vt:lpstr>https://www.microsoft.com/en-us/ai/ai-for-accessibility</vt:lpstr>
      <vt:lpstr>Changing how we deliver support</vt:lpstr>
      <vt:lpstr>Final video</vt:lpstr>
      <vt:lpstr>Q&amp;A</vt:lpstr>
      <vt:lpstr>THANKS!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Accessibility &amp; Inclusive Design</dc:title>
  <dc:creator>Roberto D'Angelo</dc:creator>
  <cp:lastModifiedBy>Ulan Karazhigitov (Smart Solution Personal)</cp:lastModifiedBy>
  <cp:revision>34</cp:revision>
  <dcterms:created xsi:type="dcterms:W3CDTF">2019-01-21T10:35:15Z</dcterms:created>
  <dcterms:modified xsi:type="dcterms:W3CDTF">2019-04-09T03:29:52Z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42aa342-8706-4288-bd11-ebb85995028c_Enabled">
    <vt:lpwstr>true</vt:lpwstr>
  </property>
  <property fmtid="{D5CDD505-2E9C-101B-9397-08002B2CF9AE}" pid="3" name="MSIP_Label_f42aa342-8706-4288-bd11-ebb85995028c_SetDate">
    <vt:lpwstr>2019-01-21T10:35:16+0100</vt:lpwstr>
  </property>
  <property fmtid="{D5CDD505-2E9C-101B-9397-08002B2CF9AE}" pid="4" name="MSIP_Label_f42aa342-8706-4288-bd11-ebb85995028c_Method">
    <vt:lpwstr>Standard</vt:lpwstr>
  </property>
  <property fmtid="{D5CDD505-2E9C-101B-9397-08002B2CF9AE}" pid="5" name="MSIP_Label_f42aa342-8706-4288-bd11-ebb85995028c_Name">
    <vt:lpwstr>Internal</vt:lpwstr>
  </property>
  <property fmtid="{D5CDD505-2E9C-101B-9397-08002B2CF9AE}" pid="6" name="MSIP_Label_f42aa342-8706-4288-bd11-ebb85995028c_SiteId">
    <vt:lpwstr>72f988bf-86f1-41af-91ab-2d7cd011db47</vt:lpwstr>
  </property>
  <property fmtid="{D5CDD505-2E9C-101B-9397-08002B2CF9AE}" pid="7" name="MSIP_Label_f42aa342-8706-4288-bd11-ebb85995028c_ActionId">
    <vt:lpwstr>a62c4365-e8d8-432d-9fa2-00004d3209e9</vt:lpwstr>
  </property>
</Properties>
</file>