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4" r:id="rId4"/>
    <p:sldMasterId id="2147483695" r:id="rId5"/>
    <p:sldMasterId id="2147483696" r:id="rId6"/>
    <p:sldMasterId id="2147483697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</p:sldIdLst>
  <p:sldSz cy="5143500" cx="9144000"/>
  <p:notesSz cx="6858000" cy="9144000"/>
  <p:embeddedFontLst>
    <p:embeddedFont>
      <p:font typeface="Prata"/>
      <p:regular r:id="rId33"/>
    </p:embeddedFont>
    <p:embeddedFont>
      <p:font typeface="Playfair Display"/>
      <p:regular r:id="rId34"/>
      <p:bold r:id="rId35"/>
      <p:italic r:id="rId36"/>
      <p:boldItalic r:id="rId37"/>
    </p:embeddedFont>
    <p:embeddedFont>
      <p:font typeface="Alegreya Sans"/>
      <p:regular r:id="rId38"/>
      <p:bold r:id="rId39"/>
      <p:italic r:id="rId40"/>
      <p:boldItalic r:id="rId41"/>
    </p:embeddedFont>
    <p:embeddedFont>
      <p:font typeface="Inter"/>
      <p:regular r:id="rId42"/>
      <p:bold r:id="rId43"/>
    </p:embeddedFont>
    <p:embeddedFont>
      <p:font typeface="Inter ExtraBold"/>
      <p:bold r:id="rId44"/>
    </p:embeddedFont>
    <p:embeddedFont>
      <p:font typeface="Inter Medium"/>
      <p:regular r:id="rId45"/>
      <p:bold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legreyaSans-italic.fntdata"/><Relationship Id="rId20" Type="http://schemas.openxmlformats.org/officeDocument/2006/relationships/slide" Target="slides/slide12.xml"/><Relationship Id="rId42" Type="http://schemas.openxmlformats.org/officeDocument/2006/relationships/font" Target="fonts/Inter-regular.fntdata"/><Relationship Id="rId41" Type="http://schemas.openxmlformats.org/officeDocument/2006/relationships/font" Target="fonts/AlegreyaSans-boldItalic.fntdata"/><Relationship Id="rId22" Type="http://schemas.openxmlformats.org/officeDocument/2006/relationships/slide" Target="slides/slide14.xml"/><Relationship Id="rId44" Type="http://schemas.openxmlformats.org/officeDocument/2006/relationships/font" Target="fonts/InterExtraBold-bold.fntdata"/><Relationship Id="rId21" Type="http://schemas.openxmlformats.org/officeDocument/2006/relationships/slide" Target="slides/slide13.xml"/><Relationship Id="rId43" Type="http://schemas.openxmlformats.org/officeDocument/2006/relationships/font" Target="fonts/Inter-bold.fntdata"/><Relationship Id="rId24" Type="http://schemas.openxmlformats.org/officeDocument/2006/relationships/slide" Target="slides/slide16.xml"/><Relationship Id="rId46" Type="http://schemas.openxmlformats.org/officeDocument/2006/relationships/font" Target="fonts/InterMedium-bold.fntdata"/><Relationship Id="rId23" Type="http://schemas.openxmlformats.org/officeDocument/2006/relationships/slide" Target="slides/slide15.xml"/><Relationship Id="rId45" Type="http://schemas.openxmlformats.org/officeDocument/2006/relationships/font" Target="fonts/InterMedium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font" Target="fonts/Prata-regular.fntdata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35" Type="http://schemas.openxmlformats.org/officeDocument/2006/relationships/font" Target="fonts/PlayfairDisplay-bold.fntdata"/><Relationship Id="rId12" Type="http://schemas.openxmlformats.org/officeDocument/2006/relationships/slide" Target="slides/slide4.xml"/><Relationship Id="rId34" Type="http://schemas.openxmlformats.org/officeDocument/2006/relationships/font" Target="fonts/PlayfairDisplay-regular.fntdata"/><Relationship Id="rId15" Type="http://schemas.openxmlformats.org/officeDocument/2006/relationships/slide" Target="slides/slide7.xml"/><Relationship Id="rId37" Type="http://schemas.openxmlformats.org/officeDocument/2006/relationships/font" Target="fonts/PlayfairDisplay-boldItalic.fntdata"/><Relationship Id="rId14" Type="http://schemas.openxmlformats.org/officeDocument/2006/relationships/slide" Target="slides/slide6.xml"/><Relationship Id="rId36" Type="http://schemas.openxmlformats.org/officeDocument/2006/relationships/font" Target="fonts/PlayfairDisplay-italic.fntdata"/><Relationship Id="rId17" Type="http://schemas.openxmlformats.org/officeDocument/2006/relationships/slide" Target="slides/slide9.xml"/><Relationship Id="rId39" Type="http://schemas.openxmlformats.org/officeDocument/2006/relationships/font" Target="fonts/AlegreyaSans-bold.fntdata"/><Relationship Id="rId16" Type="http://schemas.openxmlformats.org/officeDocument/2006/relationships/slide" Target="slides/slide8.xml"/><Relationship Id="rId38" Type="http://schemas.openxmlformats.org/officeDocument/2006/relationships/font" Target="fonts/AlegreyaSans-regular.fntdata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40bf399740_0_54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7" name="Google Shape;267;g140bf399740_0_54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96ef1383dc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196ef1383dc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96ef1383d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196ef1383d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9f05f9c3ae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19f05f9c3ae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9f05f9c3ae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19f05f9c3ae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9f05f9c3ae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19f05f9c3ae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9f05f9c3ae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19f05f9c3ae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9f05f9c3ae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19f05f9c3ae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9f05f9c3ae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19f05f9c3ae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9f05f9c3ae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9f05f9c3ae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40bf399740_0_58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4" name="Google Shape;274;g140bf399740_0_58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957fef0da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1957fef0da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96ef1383dc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196ef1383dc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196ef1383dc_0_4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196ef1383dc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140bf399740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7" name="Google Shape;657;g140bf399740_0_3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1955f070bec_0_5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64" name="Google Shape;664;g1955f070bec_0_5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9b4e5b0577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19b4e5b057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9f05f9c3a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9f05f9c3a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96ef1383dc_0_69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5" name="Google Shape;295;g196ef1383dc_0_69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9b4e5b057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19b4e5b057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9f05f9c3a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19f05f9c3a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96ef1383d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96ef1383d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96ef1383dc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96ef1383dc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9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0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1.png"/><Relationship Id="rId3" Type="http://schemas.openxmlformats.org/officeDocument/2006/relationships/image" Target="../media/image40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6" name="Google Shape;106;p22"/>
          <p:cNvSpPr txBox="1"/>
          <p:nvPr>
            <p:ph idx="2" type="body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7" name="Google Shape;107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9" name="Google Shape;109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/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23"/>
          <p:cNvSpPr txBox="1"/>
          <p:nvPr>
            <p:ph idx="1" type="body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0" name="Google Shape;120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5" name="Google Shape;125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6" name="Google Shape;126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7" name="Google Shape;127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" name="Google Shape;128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6"/>
          <p:cNvPicPr preferRelativeResize="0"/>
          <p:nvPr/>
        </p:nvPicPr>
        <p:blipFill rotWithShape="1">
          <a:blip r:embed="rId2">
            <a:alphaModFix/>
          </a:blip>
          <a:srcRect b="179" l="0" r="0" t="0"/>
          <a:stretch/>
        </p:blipFill>
        <p:spPr>
          <a:xfrm>
            <a:off x="-51155" y="1"/>
            <a:ext cx="9195157" cy="5141101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6"/>
          <p:cNvSpPr txBox="1"/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7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5" name="Google Shape;135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6" name="Google Shape;136;p27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8F8F8F"/>
                </a:solidFill>
              </a:defRPr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37" name="Google Shape;137;p27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8F8F8F"/>
                </a:solidFill>
              </a:defRPr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•"/>
              <a:defRPr/>
            </a:lvl9pPr>
          </a:lstStyle>
          <a:p/>
        </p:txBody>
      </p:sp>
      <p:pic>
        <p:nvPicPr>
          <p:cNvPr id="138" name="Google Shape;138;p27"/>
          <p:cNvPicPr preferRelativeResize="0"/>
          <p:nvPr/>
        </p:nvPicPr>
        <p:blipFill rotWithShape="1">
          <a:blip r:embed="rId2">
            <a:alphaModFix/>
          </a:blip>
          <a:srcRect b="37669" l="8266" r="7124" t="37674"/>
          <a:stretch/>
        </p:blipFill>
        <p:spPr>
          <a:xfrm>
            <a:off x="233775" y="207796"/>
            <a:ext cx="1852666" cy="5400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1_Title and two columns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2" name="Google Shape;142;p2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43" name="Google Shape;143;p2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44" name="Google Shape;14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Final slid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67231" y="-57550"/>
            <a:ext cx="9233938" cy="52562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9"/>
          <p:cNvSpPr txBox="1"/>
          <p:nvPr>
            <p:ph type="title"/>
          </p:nvPr>
        </p:nvSpPr>
        <p:spPr>
          <a:xfrm>
            <a:off x="345567" y="1608983"/>
            <a:ext cx="3847200" cy="18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48" name="Google Shape;148;p29"/>
          <p:cNvPicPr preferRelativeResize="0"/>
          <p:nvPr/>
        </p:nvPicPr>
        <p:blipFill rotWithShape="1">
          <a:blip r:embed="rId3">
            <a:alphaModFix/>
          </a:blip>
          <a:srcRect b="37669" l="8266" r="7124" t="37674"/>
          <a:stretch/>
        </p:blipFill>
        <p:spPr>
          <a:xfrm>
            <a:off x="233775" y="207796"/>
            <a:ext cx="1852666" cy="540044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9"/>
          <p:cNvSpPr txBox="1"/>
          <p:nvPr/>
        </p:nvSpPr>
        <p:spPr>
          <a:xfrm>
            <a:off x="3884257" y="4894868"/>
            <a:ext cx="13311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800" u="none" cap="none" strike="noStrik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1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p31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p31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2" name="Google Shape;162;p32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p3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p3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p3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3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8" name="Google Shape;168;p33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4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p34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p34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3" name="Google Shape;173;p34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4" name="Google Shape;174;p34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5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7" name="Google Shape;177;p35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8" name="Google Shape;178;p35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9" name="Google Shape;179;p35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0" name="Google Shape;180;p3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1" name="Google Shape;181;p35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6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4" name="Google Shape;184;p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5" name="Google Shape;185;p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6" name="Google Shape;186;p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7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91" name="Google Shape;191;p37"/>
          <p:cNvPicPr preferRelativeResize="0"/>
          <p:nvPr/>
        </p:nvPicPr>
        <p:blipFill rotWithShape="1">
          <a:blip r:embed="rId3">
            <a:alphaModFix/>
          </a:blip>
          <a:srcRect b="28318" l="3247" r="3712" t="25589"/>
          <a:stretch/>
        </p:blipFill>
        <p:spPr>
          <a:xfrm>
            <a:off x="-549130" y="1928988"/>
            <a:ext cx="10242244" cy="3588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5" name="Google Shape;195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96" name="Google Shape;196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97" name="Google Shape;19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8" name="Google Shape;198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2679" y="2122885"/>
            <a:ext cx="2522119" cy="330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1_Title and two columns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2" name="Google Shape;202;p3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3" name="Google Shape;203;p3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4" name="Google Shape;204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5" name="Google Shape;205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2679" y="2122885"/>
            <a:ext cx="2522119" cy="330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Final slide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8" name="Google Shape;208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40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210" name="Google Shape;210;p40"/>
          <p:cNvPicPr preferRelativeResize="0"/>
          <p:nvPr/>
        </p:nvPicPr>
        <p:blipFill rotWithShape="1">
          <a:blip r:embed="rId3">
            <a:alphaModFix/>
          </a:blip>
          <a:srcRect b="28318" l="3247" r="3712" t="25589"/>
          <a:stretch/>
        </p:blipFill>
        <p:spPr>
          <a:xfrm>
            <a:off x="-549132" y="1997838"/>
            <a:ext cx="10242244" cy="3588377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40"/>
          <p:cNvSpPr txBox="1"/>
          <p:nvPr/>
        </p:nvSpPr>
        <p:spPr>
          <a:xfrm>
            <a:off x="3684684" y="4881890"/>
            <a:ext cx="1774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5757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1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14" name="Google Shape;214;p41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15" name="Google Shape;215;p41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16" name="Google Shape;216;p41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17" name="Google Shape;217;p41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2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20" name="Google Shape;220;p42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21" name="Google Shape;221;p42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22" name="Google Shape;222;p42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223" name="Google Shape;223;p4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4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2" name="Google Shape;232;p44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3" name="Google Shape;233;p44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5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6" name="Google Shape;236;p45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7" name="Google Shape;237;p45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8" name="Google Shape;238;p45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9" name="Google Shape;239;p45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6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2" name="Google Shape;242;p46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3" name="Google Shape;243;p46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4" name="Google Shape;244;p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5" name="Google Shape;245;p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7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8" name="Google Shape;248;p47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9" name="Google Shape;249;p47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0" name="Google Shape;250;p47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1" name="Google Shape;251;p47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2" name="Google Shape;252;p47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8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5" name="Google Shape;255;p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6" name="Google Shape;256;p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7" name="Google Shape;257;p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OBJECT_1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60" name="Google Shape;260;p4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61" name="Google Shape;261;p4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0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64" name="Google Shape;264;p50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6" Type="http://schemas.openxmlformats.org/officeDocument/2006/relationships/theme" Target="../theme/theme4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Google Shape;152;p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Google Shape;153;p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4" name="Google Shape;154;p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" name="Google Shape;155;p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3"/>
          <p:cNvSpPr txBox="1"/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6" name="Google Shape;226;p43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7" name="Google Shape;227;p43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8" name="Google Shape;228;p4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9" name="Google Shape;229;p43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28.png"/><Relationship Id="rId5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Relationship Id="rId4" Type="http://schemas.openxmlformats.org/officeDocument/2006/relationships/image" Target="../media/image27.png"/><Relationship Id="rId5" Type="http://schemas.openxmlformats.org/officeDocument/2006/relationships/image" Target="../media/image26.png"/><Relationship Id="rId6" Type="http://schemas.openxmlformats.org/officeDocument/2006/relationships/image" Target="../media/image3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Relationship Id="rId4" Type="http://schemas.openxmlformats.org/officeDocument/2006/relationships/hyperlink" Target="https://sites.google.com/view/sauattykeleshek-kz/manual-kz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Relationship Id="rId4" Type="http://schemas.openxmlformats.org/officeDocument/2006/relationships/hyperlink" Target="https://pubmed.ncbi.nlm.nih.gov/33984888/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jpg"/><Relationship Id="rId4" Type="http://schemas.openxmlformats.org/officeDocument/2006/relationships/image" Target="../media/image3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5" Type="http://schemas.openxmlformats.org/officeDocument/2006/relationships/image" Target="../media/image2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24.png"/><Relationship Id="rId5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51"/>
          <p:cNvSpPr txBox="1"/>
          <p:nvPr/>
        </p:nvSpPr>
        <p:spPr>
          <a:xfrm>
            <a:off x="185225" y="1875000"/>
            <a:ext cx="8037600" cy="13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Информационно-</a:t>
            </a:r>
            <a:r>
              <a:rPr lang="en" sz="3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библиотечные</a:t>
            </a:r>
            <a:r>
              <a:rPr lang="en" sz="3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 факторы, содействующие успешной научно-исследовательской деятельности</a:t>
            </a:r>
            <a:endParaRPr sz="30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70" name="Google Shape;270;p51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271" name="Google Shape;271;p51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solidFill>
                  <a:schemeClr val="lt1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chemeClr val="lt1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50" y="22150"/>
            <a:ext cx="3992326" cy="227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60"/>
          <p:cNvSpPr txBox="1"/>
          <p:nvPr/>
        </p:nvSpPr>
        <p:spPr>
          <a:xfrm>
            <a:off x="5164250" y="22150"/>
            <a:ext cx="3894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Inter"/>
                <a:ea typeface="Inter"/>
                <a:cs typeface="Inter"/>
                <a:sym typeface="Inter"/>
              </a:rPr>
              <a:t>Индекс Хирша или h-индекс— наукометрический показатель, предложенный в 2005 американским физиком Хорхе Хиршем из университета Сан-Диего, Калифорния. Индекс Хирша является количественной характеристикой продуктивности учёного, основанной на количестве его публикаций и количестве цитирований этих публикаций.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38" name="Google Shape;338;p60"/>
          <p:cNvPicPr preferRelativeResize="0"/>
          <p:nvPr/>
        </p:nvPicPr>
        <p:blipFill rotWithShape="1">
          <a:blip r:embed="rId4">
            <a:alphaModFix/>
          </a:blip>
          <a:srcRect b="9788" l="0" r="0" t="0"/>
          <a:stretch/>
        </p:blipFill>
        <p:spPr>
          <a:xfrm>
            <a:off x="2047225" y="1116250"/>
            <a:ext cx="4461049" cy="19608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Dot"/>
            <a:round/>
            <a:headEnd len="sm" w="sm" type="none"/>
            <a:tailEnd len="sm" w="sm" type="none"/>
          </a:ln>
        </p:spPr>
      </p:pic>
      <p:pic>
        <p:nvPicPr>
          <p:cNvPr id="339" name="Google Shape;339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29050" y="3247700"/>
            <a:ext cx="4207500" cy="179908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Google Shape;344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25" y="22250"/>
            <a:ext cx="4466202" cy="203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750" y="2635600"/>
            <a:ext cx="6673469" cy="24290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Dot"/>
            <a:round/>
            <a:headEnd len="sm" w="sm" type="none"/>
            <a:tailEnd len="sm" w="sm" type="none"/>
          </a:ln>
        </p:spPr>
      </p:pic>
      <p:pic>
        <p:nvPicPr>
          <p:cNvPr id="346" name="Google Shape;346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95150" y="850127"/>
            <a:ext cx="6396051" cy="24290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Google Shape;351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088" y="42950"/>
            <a:ext cx="8245825" cy="5057625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62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6900" y="145648"/>
            <a:ext cx="3315100" cy="196084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Dot"/>
            <a:round/>
            <a:headEnd len="sm" w="sm" type="none"/>
            <a:tailEnd len="sm" w="sm" type="none"/>
          </a:ln>
        </p:spPr>
      </p:pic>
      <p:pic>
        <p:nvPicPr>
          <p:cNvPr id="358" name="Google Shape;358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8900" y="145650"/>
            <a:ext cx="3163175" cy="212244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Dot"/>
            <a:round/>
            <a:headEnd len="sm" w="sm" type="none"/>
            <a:tailEnd len="sm" w="sm" type="none"/>
          </a:ln>
        </p:spPr>
      </p:pic>
      <p:pic>
        <p:nvPicPr>
          <p:cNvPr id="359" name="Google Shape;359;p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2450" y="2506609"/>
            <a:ext cx="3163176" cy="220344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360" name="Google Shape;360;p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81925" y="2544075"/>
            <a:ext cx="2958849" cy="23202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125" y="136425"/>
            <a:ext cx="8681975" cy="4128351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64"/>
          <p:cNvSpPr txBox="1"/>
          <p:nvPr/>
        </p:nvSpPr>
        <p:spPr>
          <a:xfrm>
            <a:off x="4691400" y="4625000"/>
            <a:ext cx="4121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hlink"/>
                </a:solidFill>
                <a:highlight>
                  <a:srgbClr val="FFFFFF"/>
                </a:highlight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4"/>
              </a:rPr>
              <a:t>https://sites.google.com/view/sauattykeleshek-kz/manual-kz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65"/>
          <p:cNvPicPr preferRelativeResize="0"/>
          <p:nvPr/>
        </p:nvPicPr>
        <p:blipFill rotWithShape="1">
          <a:blip r:embed="rId3">
            <a:alphaModFix/>
          </a:blip>
          <a:srcRect b="4037" l="11049" r="14189" t="9696"/>
          <a:stretch/>
        </p:blipFill>
        <p:spPr>
          <a:xfrm>
            <a:off x="1258100" y="484738"/>
            <a:ext cx="6431227" cy="4174025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65"/>
          <p:cNvSpPr txBox="1"/>
          <p:nvPr/>
        </p:nvSpPr>
        <p:spPr>
          <a:xfrm>
            <a:off x="5942775" y="4706300"/>
            <a:ext cx="32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4"/>
              </a:rPr>
              <a:t>https://pubmed.ncbi.nlm.nih.gov/33984888/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688" y="95013"/>
            <a:ext cx="8942624" cy="4953475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66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03600"/>
            <a:ext cx="8839196" cy="4193745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67"/>
          <p:cNvSpPr txBox="1"/>
          <p:nvPr/>
        </p:nvSpPr>
        <p:spPr>
          <a:xfrm>
            <a:off x="2729250" y="111675"/>
            <a:ext cx="3685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https://www.fundinginstitutional.com/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21088"/>
            <a:ext cx="8839198" cy="43013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388" y="258775"/>
            <a:ext cx="8113229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69"/>
          <p:cNvSpPr txBox="1"/>
          <p:nvPr/>
        </p:nvSpPr>
        <p:spPr>
          <a:xfrm>
            <a:off x="0" y="0"/>
            <a:ext cx="300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Inter"/>
                <a:ea typeface="Inter"/>
                <a:cs typeface="Inter"/>
                <a:sym typeface="Inter"/>
              </a:rPr>
              <a:t>https://nu.edu.kz/ru/admissions/formoffinance</a:t>
            </a:r>
            <a:endParaRPr sz="8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52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7" name="Google Shape;277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63973" y="3138"/>
            <a:ext cx="228795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52"/>
          <p:cNvPicPr preferRelativeResize="0"/>
          <p:nvPr/>
        </p:nvPicPr>
        <p:blipFill rotWithShape="1">
          <a:blip r:embed="rId5">
            <a:alphaModFix/>
          </a:blip>
          <a:srcRect b="0" l="0" r="17722" t="0"/>
          <a:stretch/>
        </p:blipFill>
        <p:spPr>
          <a:xfrm>
            <a:off x="4984349" y="7438"/>
            <a:ext cx="1880750" cy="512862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52"/>
          <p:cNvSpPr txBox="1"/>
          <p:nvPr/>
        </p:nvSpPr>
        <p:spPr>
          <a:xfrm>
            <a:off x="436821" y="994150"/>
            <a:ext cx="3490800" cy="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3100">
                <a:solidFill>
                  <a:schemeClr val="accent4"/>
                </a:solidFill>
                <a:latin typeface="Prata"/>
                <a:ea typeface="Prata"/>
                <a:cs typeface="Prata"/>
                <a:sym typeface="Prata"/>
              </a:rPr>
              <a:t>Содержание</a:t>
            </a:r>
            <a:endParaRPr b="1" i="0" sz="3100" u="none" cap="none" strike="noStrike">
              <a:solidFill>
                <a:schemeClr val="accent4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25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i="0" sz="13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80" name="Google Shape;280;p52"/>
          <p:cNvSpPr txBox="1"/>
          <p:nvPr/>
        </p:nvSpPr>
        <p:spPr>
          <a:xfrm>
            <a:off x="436850" y="316550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1" name="Google Shape;281;p52"/>
          <p:cNvSpPr txBox="1"/>
          <p:nvPr/>
        </p:nvSpPr>
        <p:spPr>
          <a:xfrm>
            <a:off x="85725" y="2034025"/>
            <a:ext cx="49509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Этапы научно-исследовательской деятельности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Проблемы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Библиотекарь как фактор, содействующий успешной научно-исследовательской деятельности 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Требования к библиотекарю</a:t>
            </a:r>
            <a:r>
              <a:rPr lang="en">
                <a:latin typeface="Inter"/>
                <a:ea typeface="Inter"/>
                <a:cs typeface="Inter"/>
                <a:sym typeface="Inter"/>
              </a:rPr>
              <a:t> 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70"/>
          <p:cNvSpPr txBox="1"/>
          <p:nvPr>
            <p:ph type="title"/>
          </p:nvPr>
        </p:nvSpPr>
        <p:spPr>
          <a:xfrm>
            <a:off x="364900" y="1807575"/>
            <a:ext cx="344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>
                <a:solidFill>
                  <a:schemeClr val="accent4"/>
                </a:solidFill>
                <a:latin typeface="Prata"/>
                <a:ea typeface="Prata"/>
                <a:cs typeface="Prata"/>
                <a:sym typeface="Prata"/>
              </a:rPr>
              <a:t>Требования к Библиотекарю</a:t>
            </a:r>
            <a:endParaRPr sz="3020">
              <a:solidFill>
                <a:schemeClr val="accent4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01" name="Google Shape;401;p70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02" name="Google Shape;402;p70"/>
          <p:cNvPicPr preferRelativeResize="0"/>
          <p:nvPr/>
        </p:nvPicPr>
        <p:blipFill rotWithShape="1">
          <a:blip r:embed="rId3">
            <a:alphaModFix/>
          </a:blip>
          <a:srcRect b="17446" l="6149" r="3678" t="26276"/>
          <a:stretch/>
        </p:blipFill>
        <p:spPr>
          <a:xfrm>
            <a:off x="436825" y="4339100"/>
            <a:ext cx="1285151" cy="482476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70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4" name="Google Shape;404;p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63973" y="-187"/>
            <a:ext cx="228795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7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1993" y="7261"/>
            <a:ext cx="2285836" cy="5128609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70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71"/>
          <p:cNvSpPr txBox="1"/>
          <p:nvPr>
            <p:ph type="title"/>
          </p:nvPr>
        </p:nvSpPr>
        <p:spPr>
          <a:xfrm>
            <a:off x="754675" y="382000"/>
            <a:ext cx="7717500" cy="446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chemeClr val="accent6"/>
                </a:solidFill>
              </a:rPr>
              <a:t>SOFT SKILLS</a:t>
            </a:r>
            <a:endParaRPr>
              <a:solidFill>
                <a:schemeClr val="accent6"/>
              </a:solidFill>
            </a:endParaRPr>
          </a:p>
        </p:txBody>
      </p:sp>
      <p:grpSp>
        <p:nvGrpSpPr>
          <p:cNvPr id="412" name="Google Shape;412;p71"/>
          <p:cNvGrpSpPr/>
          <p:nvPr/>
        </p:nvGrpSpPr>
        <p:grpSpPr>
          <a:xfrm>
            <a:off x="251193" y="994459"/>
            <a:ext cx="582713" cy="401589"/>
            <a:chOff x="1341727" y="2483349"/>
            <a:chExt cx="419913" cy="308109"/>
          </a:xfrm>
        </p:grpSpPr>
        <p:sp>
          <p:nvSpPr>
            <p:cNvPr id="413" name="Google Shape;413;p71"/>
            <p:cNvSpPr/>
            <p:nvPr/>
          </p:nvSpPr>
          <p:spPr>
            <a:xfrm>
              <a:off x="1623896" y="2522310"/>
              <a:ext cx="53488" cy="18605"/>
            </a:xfrm>
            <a:custGeom>
              <a:rect b="b" l="l" r="r" t="t"/>
              <a:pathLst>
                <a:path extrusionOk="0" h="489" w="1406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22"/>
                    <a:pt x="167" y="322"/>
                  </a:cubicBezTo>
                  <a:cubicBezTo>
                    <a:pt x="346" y="322"/>
                    <a:pt x="882" y="358"/>
                    <a:pt x="1144" y="477"/>
                  </a:cubicBezTo>
                  <a:cubicBezTo>
                    <a:pt x="1167" y="489"/>
                    <a:pt x="1179" y="489"/>
                    <a:pt x="1215" y="489"/>
                  </a:cubicBezTo>
                  <a:cubicBezTo>
                    <a:pt x="1275" y="489"/>
                    <a:pt x="1334" y="465"/>
                    <a:pt x="1358" y="406"/>
                  </a:cubicBezTo>
                  <a:cubicBezTo>
                    <a:pt x="1406" y="346"/>
                    <a:pt x="1358" y="239"/>
                    <a:pt x="1286" y="191"/>
                  </a:cubicBezTo>
                  <a:cubicBezTo>
                    <a:pt x="917" y="1"/>
                    <a:pt x="203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14" name="Google Shape;414;p71"/>
            <p:cNvSpPr/>
            <p:nvPr/>
          </p:nvSpPr>
          <p:spPr>
            <a:xfrm>
              <a:off x="1341727" y="2483349"/>
              <a:ext cx="419913" cy="308109"/>
            </a:xfrm>
            <a:custGeom>
              <a:rect b="b" l="l" r="r" t="t"/>
              <a:pathLst>
                <a:path extrusionOk="0" h="8098" w="11038">
                  <a:moveTo>
                    <a:pt x="9156" y="501"/>
                  </a:moveTo>
                  <a:lnTo>
                    <a:pt x="9156" y="1168"/>
                  </a:lnTo>
                  <a:cubicBezTo>
                    <a:pt x="9156" y="1275"/>
                    <a:pt x="9120" y="1394"/>
                    <a:pt x="9073" y="1489"/>
                  </a:cubicBezTo>
                  <a:lnTo>
                    <a:pt x="9001" y="1644"/>
                  </a:lnTo>
                  <a:cubicBezTo>
                    <a:pt x="8989" y="1680"/>
                    <a:pt x="8989" y="1692"/>
                    <a:pt x="8989" y="1727"/>
                  </a:cubicBezTo>
                  <a:lnTo>
                    <a:pt x="8989" y="2061"/>
                  </a:lnTo>
                  <a:cubicBezTo>
                    <a:pt x="8989" y="2299"/>
                    <a:pt x="8894" y="2525"/>
                    <a:pt x="8715" y="2692"/>
                  </a:cubicBezTo>
                  <a:cubicBezTo>
                    <a:pt x="8537" y="2858"/>
                    <a:pt x="8311" y="2942"/>
                    <a:pt x="8072" y="2942"/>
                  </a:cubicBezTo>
                  <a:cubicBezTo>
                    <a:pt x="7620" y="2918"/>
                    <a:pt x="7227" y="2513"/>
                    <a:pt x="7227" y="2025"/>
                  </a:cubicBezTo>
                  <a:lnTo>
                    <a:pt x="7227" y="1727"/>
                  </a:lnTo>
                  <a:cubicBezTo>
                    <a:pt x="7227" y="1692"/>
                    <a:pt x="7227" y="1680"/>
                    <a:pt x="7215" y="1644"/>
                  </a:cubicBezTo>
                  <a:lnTo>
                    <a:pt x="7108" y="1453"/>
                  </a:lnTo>
                  <a:cubicBezTo>
                    <a:pt x="7084" y="1382"/>
                    <a:pt x="7049" y="1311"/>
                    <a:pt x="7049" y="1215"/>
                  </a:cubicBezTo>
                  <a:lnTo>
                    <a:pt x="7049" y="1203"/>
                  </a:lnTo>
                  <a:cubicBezTo>
                    <a:pt x="7049" y="810"/>
                    <a:pt x="7370" y="501"/>
                    <a:pt x="7751" y="501"/>
                  </a:cubicBezTo>
                  <a:close/>
                  <a:moveTo>
                    <a:pt x="3274" y="322"/>
                  </a:moveTo>
                  <a:cubicBezTo>
                    <a:pt x="3548" y="322"/>
                    <a:pt x="3786" y="429"/>
                    <a:pt x="3989" y="632"/>
                  </a:cubicBezTo>
                  <a:cubicBezTo>
                    <a:pt x="4179" y="834"/>
                    <a:pt x="4298" y="1108"/>
                    <a:pt x="4310" y="1394"/>
                  </a:cubicBezTo>
                  <a:cubicBezTo>
                    <a:pt x="4346" y="1739"/>
                    <a:pt x="4441" y="2442"/>
                    <a:pt x="4608" y="2858"/>
                  </a:cubicBezTo>
                  <a:cubicBezTo>
                    <a:pt x="4358" y="2942"/>
                    <a:pt x="3870" y="3096"/>
                    <a:pt x="3274" y="3096"/>
                  </a:cubicBezTo>
                  <a:cubicBezTo>
                    <a:pt x="3253" y="3097"/>
                    <a:pt x="3232" y="3097"/>
                    <a:pt x="3210" y="3097"/>
                  </a:cubicBezTo>
                  <a:cubicBezTo>
                    <a:pt x="2654" y="3097"/>
                    <a:pt x="2182" y="2951"/>
                    <a:pt x="1953" y="2870"/>
                  </a:cubicBezTo>
                  <a:cubicBezTo>
                    <a:pt x="2096" y="2442"/>
                    <a:pt x="2215" y="1739"/>
                    <a:pt x="2226" y="1394"/>
                  </a:cubicBezTo>
                  <a:cubicBezTo>
                    <a:pt x="2250" y="1096"/>
                    <a:pt x="2357" y="834"/>
                    <a:pt x="2560" y="632"/>
                  </a:cubicBezTo>
                  <a:cubicBezTo>
                    <a:pt x="2750" y="429"/>
                    <a:pt x="3000" y="322"/>
                    <a:pt x="3274" y="322"/>
                  </a:cubicBezTo>
                  <a:close/>
                  <a:moveTo>
                    <a:pt x="7751" y="3192"/>
                  </a:moveTo>
                  <a:cubicBezTo>
                    <a:pt x="7858" y="3227"/>
                    <a:pt x="7965" y="3251"/>
                    <a:pt x="8084" y="3251"/>
                  </a:cubicBezTo>
                  <a:lnTo>
                    <a:pt x="8120" y="3251"/>
                  </a:lnTo>
                  <a:cubicBezTo>
                    <a:pt x="8239" y="3251"/>
                    <a:pt x="8358" y="3239"/>
                    <a:pt x="8477" y="3192"/>
                  </a:cubicBezTo>
                  <a:lnTo>
                    <a:pt x="8477" y="3192"/>
                  </a:lnTo>
                  <a:cubicBezTo>
                    <a:pt x="8465" y="3251"/>
                    <a:pt x="8477" y="3299"/>
                    <a:pt x="8501" y="3346"/>
                  </a:cubicBezTo>
                  <a:lnTo>
                    <a:pt x="8358" y="3477"/>
                  </a:lnTo>
                  <a:cubicBezTo>
                    <a:pt x="8287" y="3549"/>
                    <a:pt x="8203" y="3585"/>
                    <a:pt x="8108" y="3585"/>
                  </a:cubicBezTo>
                  <a:cubicBezTo>
                    <a:pt x="8025" y="3585"/>
                    <a:pt x="7930" y="3549"/>
                    <a:pt x="7858" y="3477"/>
                  </a:cubicBezTo>
                  <a:lnTo>
                    <a:pt x="7727" y="3346"/>
                  </a:lnTo>
                  <a:cubicBezTo>
                    <a:pt x="7739" y="3299"/>
                    <a:pt x="7751" y="3251"/>
                    <a:pt x="7751" y="3192"/>
                  </a:cubicBezTo>
                  <a:close/>
                  <a:moveTo>
                    <a:pt x="3691" y="3418"/>
                  </a:moveTo>
                  <a:cubicBezTo>
                    <a:pt x="3750" y="3537"/>
                    <a:pt x="3870" y="3644"/>
                    <a:pt x="4001" y="3668"/>
                  </a:cubicBezTo>
                  <a:lnTo>
                    <a:pt x="4584" y="3835"/>
                  </a:lnTo>
                  <a:cubicBezTo>
                    <a:pt x="4727" y="3882"/>
                    <a:pt x="4834" y="4013"/>
                    <a:pt x="4834" y="4180"/>
                  </a:cubicBezTo>
                  <a:lnTo>
                    <a:pt x="4834" y="5680"/>
                  </a:lnTo>
                  <a:cubicBezTo>
                    <a:pt x="4834" y="5871"/>
                    <a:pt x="4667" y="6037"/>
                    <a:pt x="4477" y="6037"/>
                  </a:cubicBezTo>
                  <a:lnTo>
                    <a:pt x="4477" y="4811"/>
                  </a:lnTo>
                  <a:cubicBezTo>
                    <a:pt x="4477" y="4549"/>
                    <a:pt x="4239" y="4311"/>
                    <a:pt x="3977" y="4311"/>
                  </a:cubicBezTo>
                  <a:lnTo>
                    <a:pt x="2584" y="4311"/>
                  </a:lnTo>
                  <a:cubicBezTo>
                    <a:pt x="2310" y="4311"/>
                    <a:pt x="2084" y="4537"/>
                    <a:pt x="2084" y="4811"/>
                  </a:cubicBezTo>
                  <a:lnTo>
                    <a:pt x="2084" y="6037"/>
                  </a:lnTo>
                  <a:lnTo>
                    <a:pt x="2072" y="6037"/>
                  </a:lnTo>
                  <a:cubicBezTo>
                    <a:pt x="1869" y="6037"/>
                    <a:pt x="1715" y="5871"/>
                    <a:pt x="1715" y="5680"/>
                  </a:cubicBezTo>
                  <a:lnTo>
                    <a:pt x="1715" y="4180"/>
                  </a:lnTo>
                  <a:cubicBezTo>
                    <a:pt x="1715" y="4013"/>
                    <a:pt x="1810" y="3882"/>
                    <a:pt x="1965" y="3835"/>
                  </a:cubicBezTo>
                  <a:lnTo>
                    <a:pt x="2548" y="3668"/>
                  </a:lnTo>
                  <a:cubicBezTo>
                    <a:pt x="2679" y="3620"/>
                    <a:pt x="2798" y="3537"/>
                    <a:pt x="2858" y="3418"/>
                  </a:cubicBezTo>
                  <a:cubicBezTo>
                    <a:pt x="2988" y="3430"/>
                    <a:pt x="3119" y="3430"/>
                    <a:pt x="3274" y="3430"/>
                  </a:cubicBezTo>
                  <a:cubicBezTo>
                    <a:pt x="3417" y="3430"/>
                    <a:pt x="3560" y="3418"/>
                    <a:pt x="3691" y="3418"/>
                  </a:cubicBezTo>
                  <a:close/>
                  <a:moveTo>
                    <a:pt x="8668" y="3608"/>
                  </a:moveTo>
                  <a:cubicBezTo>
                    <a:pt x="8715" y="3644"/>
                    <a:pt x="8763" y="3656"/>
                    <a:pt x="8811" y="3668"/>
                  </a:cubicBezTo>
                  <a:lnTo>
                    <a:pt x="9382" y="3835"/>
                  </a:lnTo>
                  <a:cubicBezTo>
                    <a:pt x="9537" y="3882"/>
                    <a:pt x="9644" y="4013"/>
                    <a:pt x="9644" y="4180"/>
                  </a:cubicBezTo>
                  <a:lnTo>
                    <a:pt x="9644" y="5680"/>
                  </a:lnTo>
                  <a:cubicBezTo>
                    <a:pt x="9644" y="5871"/>
                    <a:pt x="9477" y="6037"/>
                    <a:pt x="9287" y="6037"/>
                  </a:cubicBezTo>
                  <a:lnTo>
                    <a:pt x="8584" y="6037"/>
                  </a:lnTo>
                  <a:lnTo>
                    <a:pt x="8584" y="6025"/>
                  </a:lnTo>
                  <a:lnTo>
                    <a:pt x="8584" y="5668"/>
                  </a:lnTo>
                  <a:lnTo>
                    <a:pt x="9120" y="5668"/>
                  </a:lnTo>
                  <a:cubicBezTo>
                    <a:pt x="9204" y="5668"/>
                    <a:pt x="9287" y="5597"/>
                    <a:pt x="9287" y="5502"/>
                  </a:cubicBezTo>
                  <a:lnTo>
                    <a:pt x="9287" y="4466"/>
                  </a:lnTo>
                  <a:cubicBezTo>
                    <a:pt x="9287" y="4370"/>
                    <a:pt x="9204" y="4299"/>
                    <a:pt x="9120" y="4299"/>
                  </a:cubicBezTo>
                  <a:cubicBezTo>
                    <a:pt x="9025" y="4299"/>
                    <a:pt x="8954" y="4370"/>
                    <a:pt x="8954" y="4466"/>
                  </a:cubicBezTo>
                  <a:lnTo>
                    <a:pt x="8954" y="5335"/>
                  </a:lnTo>
                  <a:lnTo>
                    <a:pt x="8584" y="5335"/>
                  </a:lnTo>
                  <a:lnTo>
                    <a:pt x="8584" y="4644"/>
                  </a:lnTo>
                  <a:cubicBezTo>
                    <a:pt x="8584" y="4466"/>
                    <a:pt x="8430" y="4311"/>
                    <a:pt x="8251" y="4311"/>
                  </a:cubicBezTo>
                  <a:lnTo>
                    <a:pt x="6513" y="4311"/>
                  </a:lnTo>
                  <a:lnTo>
                    <a:pt x="6513" y="4180"/>
                  </a:lnTo>
                  <a:lnTo>
                    <a:pt x="6548" y="4180"/>
                  </a:lnTo>
                  <a:cubicBezTo>
                    <a:pt x="6548" y="4013"/>
                    <a:pt x="6644" y="3882"/>
                    <a:pt x="6798" y="3835"/>
                  </a:cubicBezTo>
                  <a:lnTo>
                    <a:pt x="7382" y="3668"/>
                  </a:lnTo>
                  <a:cubicBezTo>
                    <a:pt x="7418" y="3656"/>
                    <a:pt x="7477" y="3644"/>
                    <a:pt x="7513" y="3608"/>
                  </a:cubicBezTo>
                  <a:lnTo>
                    <a:pt x="7620" y="3716"/>
                  </a:lnTo>
                  <a:cubicBezTo>
                    <a:pt x="7751" y="3847"/>
                    <a:pt x="7918" y="3906"/>
                    <a:pt x="8096" y="3906"/>
                  </a:cubicBezTo>
                  <a:cubicBezTo>
                    <a:pt x="8275" y="3906"/>
                    <a:pt x="8453" y="3835"/>
                    <a:pt x="8573" y="3716"/>
                  </a:cubicBezTo>
                  <a:lnTo>
                    <a:pt x="8668" y="3608"/>
                  </a:lnTo>
                  <a:close/>
                  <a:moveTo>
                    <a:pt x="8287" y="4644"/>
                  </a:moveTo>
                  <a:cubicBezTo>
                    <a:pt x="8287" y="4644"/>
                    <a:pt x="8299" y="4644"/>
                    <a:pt x="8299" y="4656"/>
                  </a:cubicBezTo>
                  <a:lnTo>
                    <a:pt x="8299" y="6037"/>
                  </a:lnTo>
                  <a:cubicBezTo>
                    <a:pt x="8299" y="6037"/>
                    <a:pt x="8299" y="6049"/>
                    <a:pt x="8287" y="6049"/>
                  </a:cubicBezTo>
                  <a:lnTo>
                    <a:pt x="6215" y="6049"/>
                  </a:lnTo>
                  <a:cubicBezTo>
                    <a:pt x="6215" y="6049"/>
                    <a:pt x="6203" y="6049"/>
                    <a:pt x="6203" y="6037"/>
                  </a:cubicBezTo>
                  <a:lnTo>
                    <a:pt x="6203" y="4656"/>
                  </a:lnTo>
                  <a:lnTo>
                    <a:pt x="8287" y="4644"/>
                  </a:lnTo>
                  <a:close/>
                  <a:moveTo>
                    <a:pt x="2084" y="6371"/>
                  </a:moveTo>
                  <a:lnTo>
                    <a:pt x="2084" y="6740"/>
                  </a:lnTo>
                  <a:lnTo>
                    <a:pt x="679" y="6740"/>
                  </a:lnTo>
                  <a:lnTo>
                    <a:pt x="679" y="6371"/>
                  </a:lnTo>
                  <a:close/>
                  <a:moveTo>
                    <a:pt x="10382" y="6371"/>
                  </a:moveTo>
                  <a:lnTo>
                    <a:pt x="10382" y="6740"/>
                  </a:lnTo>
                  <a:lnTo>
                    <a:pt x="4477" y="6740"/>
                  </a:lnTo>
                  <a:lnTo>
                    <a:pt x="4477" y="6371"/>
                  </a:lnTo>
                  <a:close/>
                  <a:moveTo>
                    <a:pt x="3953" y="4644"/>
                  </a:moveTo>
                  <a:cubicBezTo>
                    <a:pt x="4060" y="4644"/>
                    <a:pt x="4131" y="4728"/>
                    <a:pt x="4131" y="4823"/>
                  </a:cubicBezTo>
                  <a:lnTo>
                    <a:pt x="4131" y="7085"/>
                  </a:lnTo>
                  <a:lnTo>
                    <a:pt x="2393" y="7085"/>
                  </a:lnTo>
                  <a:lnTo>
                    <a:pt x="2393" y="4823"/>
                  </a:lnTo>
                  <a:cubicBezTo>
                    <a:pt x="2393" y="4716"/>
                    <a:pt x="2488" y="4644"/>
                    <a:pt x="2572" y="4644"/>
                  </a:cubicBezTo>
                  <a:close/>
                  <a:moveTo>
                    <a:pt x="3274" y="1"/>
                  </a:moveTo>
                  <a:cubicBezTo>
                    <a:pt x="2548" y="1"/>
                    <a:pt x="1965" y="596"/>
                    <a:pt x="1905" y="1370"/>
                  </a:cubicBezTo>
                  <a:cubicBezTo>
                    <a:pt x="1869" y="1692"/>
                    <a:pt x="1774" y="2346"/>
                    <a:pt x="1631" y="2751"/>
                  </a:cubicBezTo>
                  <a:cubicBezTo>
                    <a:pt x="1607" y="2835"/>
                    <a:pt x="1607" y="2930"/>
                    <a:pt x="1655" y="3001"/>
                  </a:cubicBezTo>
                  <a:cubicBezTo>
                    <a:pt x="1691" y="3073"/>
                    <a:pt x="1750" y="3156"/>
                    <a:pt x="1845" y="3180"/>
                  </a:cubicBezTo>
                  <a:cubicBezTo>
                    <a:pt x="1988" y="3227"/>
                    <a:pt x="2215" y="3299"/>
                    <a:pt x="2488" y="3358"/>
                  </a:cubicBezTo>
                  <a:lnTo>
                    <a:pt x="2465" y="3358"/>
                  </a:lnTo>
                  <a:lnTo>
                    <a:pt x="1893" y="3525"/>
                  </a:lnTo>
                  <a:cubicBezTo>
                    <a:pt x="1595" y="3608"/>
                    <a:pt x="1393" y="3882"/>
                    <a:pt x="1393" y="4180"/>
                  </a:cubicBezTo>
                  <a:lnTo>
                    <a:pt x="1393" y="5680"/>
                  </a:lnTo>
                  <a:cubicBezTo>
                    <a:pt x="1393" y="5811"/>
                    <a:pt x="1429" y="5930"/>
                    <a:pt x="1500" y="6037"/>
                  </a:cubicBezTo>
                  <a:lnTo>
                    <a:pt x="167" y="6037"/>
                  </a:lnTo>
                  <a:cubicBezTo>
                    <a:pt x="71" y="6037"/>
                    <a:pt x="0" y="6109"/>
                    <a:pt x="0" y="6204"/>
                  </a:cubicBezTo>
                  <a:cubicBezTo>
                    <a:pt x="0" y="6287"/>
                    <a:pt x="71" y="6371"/>
                    <a:pt x="167" y="6371"/>
                  </a:cubicBezTo>
                  <a:lnTo>
                    <a:pt x="345" y="6371"/>
                  </a:lnTo>
                  <a:lnTo>
                    <a:pt x="345" y="7930"/>
                  </a:lnTo>
                  <a:cubicBezTo>
                    <a:pt x="345" y="8014"/>
                    <a:pt x="417" y="8097"/>
                    <a:pt x="500" y="8097"/>
                  </a:cubicBezTo>
                  <a:cubicBezTo>
                    <a:pt x="595" y="8097"/>
                    <a:pt x="667" y="8014"/>
                    <a:pt x="667" y="7930"/>
                  </a:cubicBezTo>
                  <a:lnTo>
                    <a:pt x="667" y="7049"/>
                  </a:lnTo>
                  <a:lnTo>
                    <a:pt x="2072" y="7049"/>
                  </a:lnTo>
                  <a:lnTo>
                    <a:pt x="2072" y="7930"/>
                  </a:lnTo>
                  <a:cubicBezTo>
                    <a:pt x="2072" y="8014"/>
                    <a:pt x="2143" y="8097"/>
                    <a:pt x="2226" y="8097"/>
                  </a:cubicBezTo>
                  <a:cubicBezTo>
                    <a:pt x="2322" y="8097"/>
                    <a:pt x="2393" y="8014"/>
                    <a:pt x="2393" y="7930"/>
                  </a:cubicBezTo>
                  <a:lnTo>
                    <a:pt x="2393" y="7395"/>
                  </a:lnTo>
                  <a:lnTo>
                    <a:pt x="4155" y="7395"/>
                  </a:lnTo>
                  <a:lnTo>
                    <a:pt x="4155" y="7930"/>
                  </a:lnTo>
                  <a:cubicBezTo>
                    <a:pt x="4155" y="8014"/>
                    <a:pt x="4227" y="8097"/>
                    <a:pt x="4310" y="8097"/>
                  </a:cubicBezTo>
                  <a:cubicBezTo>
                    <a:pt x="4405" y="8097"/>
                    <a:pt x="4477" y="8014"/>
                    <a:pt x="4477" y="7930"/>
                  </a:cubicBezTo>
                  <a:lnTo>
                    <a:pt x="4477" y="7049"/>
                  </a:lnTo>
                  <a:lnTo>
                    <a:pt x="10370" y="7049"/>
                  </a:lnTo>
                  <a:lnTo>
                    <a:pt x="10370" y="7930"/>
                  </a:lnTo>
                  <a:cubicBezTo>
                    <a:pt x="10370" y="8014"/>
                    <a:pt x="10442" y="8097"/>
                    <a:pt x="10537" y="8097"/>
                  </a:cubicBezTo>
                  <a:cubicBezTo>
                    <a:pt x="10620" y="8097"/>
                    <a:pt x="10704" y="8014"/>
                    <a:pt x="10704" y="7930"/>
                  </a:cubicBezTo>
                  <a:lnTo>
                    <a:pt x="10704" y="6371"/>
                  </a:lnTo>
                  <a:lnTo>
                    <a:pt x="10882" y="6371"/>
                  </a:lnTo>
                  <a:cubicBezTo>
                    <a:pt x="10966" y="6371"/>
                    <a:pt x="11037" y="6287"/>
                    <a:pt x="11037" y="6204"/>
                  </a:cubicBezTo>
                  <a:cubicBezTo>
                    <a:pt x="11037" y="6109"/>
                    <a:pt x="10966" y="6037"/>
                    <a:pt x="10882" y="6037"/>
                  </a:cubicBezTo>
                  <a:lnTo>
                    <a:pt x="9894" y="6037"/>
                  </a:lnTo>
                  <a:cubicBezTo>
                    <a:pt x="9954" y="5930"/>
                    <a:pt x="10001" y="5811"/>
                    <a:pt x="10001" y="5680"/>
                  </a:cubicBezTo>
                  <a:lnTo>
                    <a:pt x="10001" y="4180"/>
                  </a:lnTo>
                  <a:cubicBezTo>
                    <a:pt x="10001" y="3882"/>
                    <a:pt x="9787" y="3608"/>
                    <a:pt x="9501" y="3525"/>
                  </a:cubicBezTo>
                  <a:lnTo>
                    <a:pt x="8930" y="3358"/>
                  </a:lnTo>
                  <a:cubicBezTo>
                    <a:pt x="8858" y="3335"/>
                    <a:pt x="8799" y="3275"/>
                    <a:pt x="8799" y="3180"/>
                  </a:cubicBezTo>
                  <a:lnTo>
                    <a:pt x="8799" y="3049"/>
                  </a:lnTo>
                  <a:cubicBezTo>
                    <a:pt x="8858" y="3001"/>
                    <a:pt x="8894" y="2977"/>
                    <a:pt x="8942" y="2918"/>
                  </a:cubicBezTo>
                  <a:cubicBezTo>
                    <a:pt x="9180" y="2692"/>
                    <a:pt x="9299" y="2382"/>
                    <a:pt x="9299" y="2049"/>
                  </a:cubicBezTo>
                  <a:lnTo>
                    <a:pt x="9299" y="1739"/>
                  </a:lnTo>
                  <a:lnTo>
                    <a:pt x="9358" y="1608"/>
                  </a:lnTo>
                  <a:cubicBezTo>
                    <a:pt x="9430" y="1453"/>
                    <a:pt x="9465" y="1311"/>
                    <a:pt x="9465" y="1144"/>
                  </a:cubicBezTo>
                  <a:lnTo>
                    <a:pt x="9465" y="310"/>
                  </a:lnTo>
                  <a:cubicBezTo>
                    <a:pt x="9465" y="215"/>
                    <a:pt x="9382" y="144"/>
                    <a:pt x="9299" y="144"/>
                  </a:cubicBezTo>
                  <a:lnTo>
                    <a:pt x="7739" y="144"/>
                  </a:lnTo>
                  <a:cubicBezTo>
                    <a:pt x="7168" y="144"/>
                    <a:pt x="6703" y="608"/>
                    <a:pt x="6703" y="1168"/>
                  </a:cubicBezTo>
                  <a:lnTo>
                    <a:pt x="6703" y="1191"/>
                  </a:lnTo>
                  <a:cubicBezTo>
                    <a:pt x="6703" y="1322"/>
                    <a:pt x="6739" y="1453"/>
                    <a:pt x="6798" y="1572"/>
                  </a:cubicBezTo>
                  <a:lnTo>
                    <a:pt x="6894" y="1739"/>
                  </a:lnTo>
                  <a:lnTo>
                    <a:pt x="6894" y="2001"/>
                  </a:lnTo>
                  <a:cubicBezTo>
                    <a:pt x="6894" y="2418"/>
                    <a:pt x="7096" y="2799"/>
                    <a:pt x="7406" y="3037"/>
                  </a:cubicBezTo>
                  <a:lnTo>
                    <a:pt x="7406" y="3180"/>
                  </a:lnTo>
                  <a:cubicBezTo>
                    <a:pt x="7406" y="3251"/>
                    <a:pt x="7346" y="3335"/>
                    <a:pt x="7275" y="3358"/>
                  </a:cubicBezTo>
                  <a:lnTo>
                    <a:pt x="6691" y="3525"/>
                  </a:lnTo>
                  <a:cubicBezTo>
                    <a:pt x="6394" y="3608"/>
                    <a:pt x="6203" y="3882"/>
                    <a:pt x="6203" y="4180"/>
                  </a:cubicBezTo>
                  <a:lnTo>
                    <a:pt x="6203" y="4311"/>
                  </a:lnTo>
                  <a:lnTo>
                    <a:pt x="6191" y="4311"/>
                  </a:lnTo>
                  <a:cubicBezTo>
                    <a:pt x="6013" y="4311"/>
                    <a:pt x="5858" y="4466"/>
                    <a:pt x="5858" y="4644"/>
                  </a:cubicBezTo>
                  <a:lnTo>
                    <a:pt x="5858" y="6025"/>
                  </a:lnTo>
                  <a:lnTo>
                    <a:pt x="5858" y="6037"/>
                  </a:lnTo>
                  <a:lnTo>
                    <a:pt x="5048" y="6037"/>
                  </a:lnTo>
                  <a:cubicBezTo>
                    <a:pt x="5108" y="5930"/>
                    <a:pt x="5144" y="5811"/>
                    <a:pt x="5144" y="5680"/>
                  </a:cubicBezTo>
                  <a:lnTo>
                    <a:pt x="5144" y="4180"/>
                  </a:lnTo>
                  <a:cubicBezTo>
                    <a:pt x="5144" y="3882"/>
                    <a:pt x="4941" y="3608"/>
                    <a:pt x="4655" y="3525"/>
                  </a:cubicBezTo>
                  <a:lnTo>
                    <a:pt x="4072" y="3358"/>
                  </a:lnTo>
                  <a:lnTo>
                    <a:pt x="4060" y="3358"/>
                  </a:lnTo>
                  <a:cubicBezTo>
                    <a:pt x="4346" y="3299"/>
                    <a:pt x="4560" y="3239"/>
                    <a:pt x="4703" y="3180"/>
                  </a:cubicBezTo>
                  <a:cubicBezTo>
                    <a:pt x="4786" y="3156"/>
                    <a:pt x="4846" y="3096"/>
                    <a:pt x="4893" y="3001"/>
                  </a:cubicBezTo>
                  <a:cubicBezTo>
                    <a:pt x="4941" y="2930"/>
                    <a:pt x="4941" y="2835"/>
                    <a:pt x="4905" y="2751"/>
                  </a:cubicBezTo>
                  <a:cubicBezTo>
                    <a:pt x="4763" y="2358"/>
                    <a:pt x="4655" y="1692"/>
                    <a:pt x="4643" y="1370"/>
                  </a:cubicBezTo>
                  <a:cubicBezTo>
                    <a:pt x="4584" y="572"/>
                    <a:pt x="4001" y="1"/>
                    <a:pt x="32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15" name="Google Shape;415;p71"/>
            <p:cNvSpPr/>
            <p:nvPr/>
          </p:nvSpPr>
          <p:spPr>
            <a:xfrm>
              <a:off x="1611228" y="2679979"/>
              <a:ext cx="12250" cy="12708"/>
            </a:xfrm>
            <a:custGeom>
              <a:rect b="b" l="l" r="r" t="t"/>
              <a:pathLst>
                <a:path extrusionOk="0" h="334" w="322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cubicBezTo>
                    <a:pt x="250" y="334"/>
                    <a:pt x="322" y="262"/>
                    <a:pt x="322" y="167"/>
                  </a:cubicBezTo>
                  <a:cubicBezTo>
                    <a:pt x="322" y="83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416" name="Google Shape;416;p71"/>
          <p:cNvGrpSpPr/>
          <p:nvPr/>
        </p:nvGrpSpPr>
        <p:grpSpPr>
          <a:xfrm>
            <a:off x="148764" y="2010237"/>
            <a:ext cx="380924" cy="461995"/>
            <a:chOff x="1367060" y="2422129"/>
            <a:chExt cx="269261" cy="352050"/>
          </a:xfrm>
        </p:grpSpPr>
        <p:sp>
          <p:nvSpPr>
            <p:cNvPr id="417" name="Google Shape;417;p71"/>
            <p:cNvSpPr/>
            <p:nvPr/>
          </p:nvSpPr>
          <p:spPr>
            <a:xfrm>
              <a:off x="1392059" y="2651857"/>
              <a:ext cx="129160" cy="122322"/>
            </a:xfrm>
            <a:custGeom>
              <a:rect b="b" l="l" r="r" t="t"/>
              <a:pathLst>
                <a:path extrusionOk="0" h="3846" w="4061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357" y="333"/>
                  </a:lnTo>
                  <a:lnTo>
                    <a:pt x="357" y="1691"/>
                  </a:lnTo>
                  <a:cubicBezTo>
                    <a:pt x="357" y="2179"/>
                    <a:pt x="762" y="2584"/>
                    <a:pt x="1250" y="2584"/>
                  </a:cubicBezTo>
                  <a:cubicBezTo>
                    <a:pt x="1286" y="2584"/>
                    <a:pt x="1226" y="2584"/>
                    <a:pt x="2310" y="2405"/>
                  </a:cubicBezTo>
                  <a:lnTo>
                    <a:pt x="2310" y="3453"/>
                  </a:lnTo>
                  <a:cubicBezTo>
                    <a:pt x="2310" y="3667"/>
                    <a:pt x="2489" y="3846"/>
                    <a:pt x="2691" y="3846"/>
                  </a:cubicBezTo>
                  <a:lnTo>
                    <a:pt x="3905" y="3846"/>
                  </a:lnTo>
                  <a:cubicBezTo>
                    <a:pt x="3989" y="3846"/>
                    <a:pt x="4060" y="3774"/>
                    <a:pt x="4060" y="3679"/>
                  </a:cubicBezTo>
                  <a:cubicBezTo>
                    <a:pt x="4060" y="3596"/>
                    <a:pt x="3989" y="3500"/>
                    <a:pt x="3893" y="3500"/>
                  </a:cubicBezTo>
                  <a:lnTo>
                    <a:pt x="2691" y="3500"/>
                  </a:lnTo>
                  <a:cubicBezTo>
                    <a:pt x="2667" y="3500"/>
                    <a:pt x="2631" y="3465"/>
                    <a:pt x="2631" y="3441"/>
                  </a:cubicBezTo>
                  <a:lnTo>
                    <a:pt x="2631" y="2191"/>
                  </a:lnTo>
                  <a:cubicBezTo>
                    <a:pt x="2631" y="2143"/>
                    <a:pt x="2620" y="2107"/>
                    <a:pt x="2572" y="2072"/>
                  </a:cubicBezTo>
                  <a:cubicBezTo>
                    <a:pt x="2555" y="2055"/>
                    <a:pt x="2520" y="2038"/>
                    <a:pt x="2485" y="2038"/>
                  </a:cubicBezTo>
                  <a:cubicBezTo>
                    <a:pt x="2470" y="2038"/>
                    <a:pt x="2455" y="2041"/>
                    <a:pt x="2441" y="2048"/>
                  </a:cubicBezTo>
                  <a:lnTo>
                    <a:pt x="1238" y="2250"/>
                  </a:lnTo>
                  <a:cubicBezTo>
                    <a:pt x="917" y="2250"/>
                    <a:pt x="691" y="2000"/>
                    <a:pt x="691" y="1691"/>
                  </a:cubicBezTo>
                  <a:lnTo>
                    <a:pt x="691" y="167"/>
                  </a:lnTo>
                  <a:cubicBezTo>
                    <a:pt x="691" y="83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18" name="Google Shape;418;p71"/>
            <p:cNvSpPr/>
            <p:nvPr/>
          </p:nvSpPr>
          <p:spPr>
            <a:xfrm>
              <a:off x="1367060" y="2441912"/>
              <a:ext cx="82184" cy="212139"/>
            </a:xfrm>
            <a:custGeom>
              <a:rect b="b" l="l" r="r" t="t"/>
              <a:pathLst>
                <a:path extrusionOk="0" h="6670" w="2584">
                  <a:moveTo>
                    <a:pt x="2415" y="1"/>
                  </a:moveTo>
                  <a:cubicBezTo>
                    <a:pt x="2382" y="1"/>
                    <a:pt x="2350" y="10"/>
                    <a:pt x="2322" y="29"/>
                  </a:cubicBezTo>
                  <a:cubicBezTo>
                    <a:pt x="1274" y="731"/>
                    <a:pt x="655" y="1898"/>
                    <a:pt x="655" y="3148"/>
                  </a:cubicBezTo>
                  <a:cubicBezTo>
                    <a:pt x="655" y="3351"/>
                    <a:pt x="667" y="3541"/>
                    <a:pt x="703" y="3732"/>
                  </a:cubicBezTo>
                  <a:cubicBezTo>
                    <a:pt x="48" y="5708"/>
                    <a:pt x="0" y="5696"/>
                    <a:pt x="0" y="5970"/>
                  </a:cubicBezTo>
                  <a:cubicBezTo>
                    <a:pt x="0" y="6208"/>
                    <a:pt x="84" y="6446"/>
                    <a:pt x="262" y="6625"/>
                  </a:cubicBezTo>
                  <a:cubicBezTo>
                    <a:pt x="295" y="6651"/>
                    <a:pt x="342" y="6670"/>
                    <a:pt x="389" y="6670"/>
                  </a:cubicBezTo>
                  <a:cubicBezTo>
                    <a:pt x="429" y="6670"/>
                    <a:pt x="468" y="6657"/>
                    <a:pt x="500" y="6625"/>
                  </a:cubicBezTo>
                  <a:cubicBezTo>
                    <a:pt x="560" y="6565"/>
                    <a:pt x="584" y="6458"/>
                    <a:pt x="500" y="6375"/>
                  </a:cubicBezTo>
                  <a:cubicBezTo>
                    <a:pt x="358" y="6220"/>
                    <a:pt x="298" y="5982"/>
                    <a:pt x="369" y="5756"/>
                  </a:cubicBezTo>
                  <a:lnTo>
                    <a:pt x="1036" y="3791"/>
                  </a:lnTo>
                  <a:cubicBezTo>
                    <a:pt x="1060" y="3767"/>
                    <a:pt x="1060" y="3732"/>
                    <a:pt x="1036" y="3720"/>
                  </a:cubicBezTo>
                  <a:cubicBezTo>
                    <a:pt x="1012" y="3517"/>
                    <a:pt x="1000" y="3327"/>
                    <a:pt x="1000" y="3148"/>
                  </a:cubicBezTo>
                  <a:cubicBezTo>
                    <a:pt x="1000" y="2005"/>
                    <a:pt x="1560" y="934"/>
                    <a:pt x="2513" y="291"/>
                  </a:cubicBezTo>
                  <a:cubicBezTo>
                    <a:pt x="2572" y="255"/>
                    <a:pt x="2584" y="148"/>
                    <a:pt x="2548" y="76"/>
                  </a:cubicBezTo>
                  <a:cubicBezTo>
                    <a:pt x="2519" y="25"/>
                    <a:pt x="2467" y="1"/>
                    <a:pt x="24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19" name="Google Shape;419;p71"/>
            <p:cNvSpPr/>
            <p:nvPr/>
          </p:nvSpPr>
          <p:spPr>
            <a:xfrm>
              <a:off x="1456051" y="2422129"/>
              <a:ext cx="180271" cy="162937"/>
            </a:xfrm>
            <a:custGeom>
              <a:rect b="b" l="l" r="r" t="t"/>
              <a:pathLst>
                <a:path extrusionOk="0" h="5123" w="5668">
                  <a:moveTo>
                    <a:pt x="1621" y="1"/>
                  </a:moveTo>
                  <a:cubicBezTo>
                    <a:pt x="1104" y="1"/>
                    <a:pt x="591" y="107"/>
                    <a:pt x="119" y="317"/>
                  </a:cubicBezTo>
                  <a:cubicBezTo>
                    <a:pt x="24" y="353"/>
                    <a:pt x="0" y="448"/>
                    <a:pt x="24" y="544"/>
                  </a:cubicBezTo>
                  <a:cubicBezTo>
                    <a:pt x="51" y="616"/>
                    <a:pt x="113" y="648"/>
                    <a:pt x="184" y="648"/>
                  </a:cubicBezTo>
                  <a:cubicBezTo>
                    <a:pt x="205" y="648"/>
                    <a:pt x="228" y="645"/>
                    <a:pt x="250" y="639"/>
                  </a:cubicBezTo>
                  <a:cubicBezTo>
                    <a:pt x="965" y="317"/>
                    <a:pt x="1536" y="365"/>
                    <a:pt x="1643" y="353"/>
                  </a:cubicBezTo>
                  <a:cubicBezTo>
                    <a:pt x="3941" y="365"/>
                    <a:pt x="5644" y="2556"/>
                    <a:pt x="4894" y="4901"/>
                  </a:cubicBezTo>
                  <a:cubicBezTo>
                    <a:pt x="4870" y="4997"/>
                    <a:pt x="4906" y="5080"/>
                    <a:pt x="5001" y="5116"/>
                  </a:cubicBezTo>
                  <a:cubicBezTo>
                    <a:pt x="5018" y="5120"/>
                    <a:pt x="5035" y="5123"/>
                    <a:pt x="5052" y="5123"/>
                  </a:cubicBezTo>
                  <a:cubicBezTo>
                    <a:pt x="5119" y="5123"/>
                    <a:pt x="5184" y="5085"/>
                    <a:pt x="5203" y="5009"/>
                  </a:cubicBezTo>
                  <a:cubicBezTo>
                    <a:pt x="5668" y="3508"/>
                    <a:pt x="5239" y="2044"/>
                    <a:pt x="4263" y="1079"/>
                  </a:cubicBezTo>
                  <a:cubicBezTo>
                    <a:pt x="3524" y="356"/>
                    <a:pt x="2566" y="1"/>
                    <a:pt x="16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0" name="Google Shape;420;p71"/>
            <p:cNvSpPr/>
            <p:nvPr/>
          </p:nvSpPr>
          <p:spPr>
            <a:xfrm>
              <a:off x="1532160" y="2593590"/>
              <a:ext cx="81834" cy="180207"/>
            </a:xfrm>
            <a:custGeom>
              <a:rect b="b" l="l" r="r" t="t"/>
              <a:pathLst>
                <a:path extrusionOk="0" h="5666" w="2573">
                  <a:moveTo>
                    <a:pt x="2399" y="1"/>
                  </a:moveTo>
                  <a:cubicBezTo>
                    <a:pt x="2340" y="1"/>
                    <a:pt x="2284" y="36"/>
                    <a:pt x="2251" y="94"/>
                  </a:cubicBezTo>
                  <a:cubicBezTo>
                    <a:pt x="2096" y="380"/>
                    <a:pt x="1715" y="856"/>
                    <a:pt x="1715" y="1737"/>
                  </a:cubicBezTo>
                  <a:lnTo>
                    <a:pt x="1715" y="5273"/>
                  </a:lnTo>
                  <a:cubicBezTo>
                    <a:pt x="1715" y="5309"/>
                    <a:pt x="1679" y="5332"/>
                    <a:pt x="1655" y="5332"/>
                  </a:cubicBezTo>
                  <a:lnTo>
                    <a:pt x="167" y="5332"/>
                  </a:lnTo>
                  <a:cubicBezTo>
                    <a:pt x="72" y="5332"/>
                    <a:pt x="0" y="5404"/>
                    <a:pt x="0" y="5499"/>
                  </a:cubicBezTo>
                  <a:cubicBezTo>
                    <a:pt x="0" y="5583"/>
                    <a:pt x="72" y="5666"/>
                    <a:pt x="167" y="5666"/>
                  </a:cubicBezTo>
                  <a:lnTo>
                    <a:pt x="1655" y="5666"/>
                  </a:lnTo>
                  <a:cubicBezTo>
                    <a:pt x="1858" y="5666"/>
                    <a:pt x="2036" y="5487"/>
                    <a:pt x="2036" y="5273"/>
                  </a:cubicBezTo>
                  <a:lnTo>
                    <a:pt x="2036" y="1737"/>
                  </a:lnTo>
                  <a:cubicBezTo>
                    <a:pt x="2036" y="963"/>
                    <a:pt x="2382" y="558"/>
                    <a:pt x="2548" y="249"/>
                  </a:cubicBezTo>
                  <a:cubicBezTo>
                    <a:pt x="2572" y="153"/>
                    <a:pt x="2548" y="70"/>
                    <a:pt x="2477" y="22"/>
                  </a:cubicBezTo>
                  <a:cubicBezTo>
                    <a:pt x="2451" y="8"/>
                    <a:pt x="2425" y="1"/>
                    <a:pt x="23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1" name="Google Shape;421;p71"/>
            <p:cNvSpPr/>
            <p:nvPr/>
          </p:nvSpPr>
          <p:spPr>
            <a:xfrm>
              <a:off x="1425359" y="2572313"/>
              <a:ext cx="24267" cy="17843"/>
            </a:xfrm>
            <a:custGeom>
              <a:rect b="b" l="l" r="r" t="t"/>
              <a:pathLst>
                <a:path extrusionOk="0" h="561" w="763">
                  <a:moveTo>
                    <a:pt x="583" y="0"/>
                  </a:moveTo>
                  <a:cubicBezTo>
                    <a:pt x="554" y="0"/>
                    <a:pt x="525" y="8"/>
                    <a:pt x="501" y="25"/>
                  </a:cubicBezTo>
                  <a:lnTo>
                    <a:pt x="96" y="239"/>
                  </a:lnTo>
                  <a:cubicBezTo>
                    <a:pt x="25" y="287"/>
                    <a:pt x="1" y="394"/>
                    <a:pt x="37" y="465"/>
                  </a:cubicBezTo>
                  <a:cubicBezTo>
                    <a:pt x="72" y="525"/>
                    <a:pt x="132" y="560"/>
                    <a:pt x="191" y="560"/>
                  </a:cubicBezTo>
                  <a:cubicBezTo>
                    <a:pt x="215" y="560"/>
                    <a:pt x="251" y="560"/>
                    <a:pt x="275" y="537"/>
                  </a:cubicBezTo>
                  <a:lnTo>
                    <a:pt x="680" y="322"/>
                  </a:lnTo>
                  <a:cubicBezTo>
                    <a:pt x="739" y="263"/>
                    <a:pt x="763" y="156"/>
                    <a:pt x="727" y="84"/>
                  </a:cubicBezTo>
                  <a:cubicBezTo>
                    <a:pt x="696" y="29"/>
                    <a:pt x="639" y="0"/>
                    <a:pt x="5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2" name="Google Shape;422;p71"/>
            <p:cNvSpPr/>
            <p:nvPr/>
          </p:nvSpPr>
          <p:spPr>
            <a:xfrm>
              <a:off x="1562820" y="2573680"/>
              <a:ext cx="26176" cy="17620"/>
            </a:xfrm>
            <a:custGeom>
              <a:rect b="b" l="l" r="r" t="t"/>
              <a:pathLst>
                <a:path extrusionOk="0" h="554" w="823">
                  <a:moveTo>
                    <a:pt x="201" y="1"/>
                  </a:moveTo>
                  <a:cubicBezTo>
                    <a:pt x="143" y="1"/>
                    <a:pt x="81" y="28"/>
                    <a:pt x="48" y="77"/>
                  </a:cubicBezTo>
                  <a:cubicBezTo>
                    <a:pt x="1" y="160"/>
                    <a:pt x="37" y="255"/>
                    <a:pt x="108" y="303"/>
                  </a:cubicBezTo>
                  <a:cubicBezTo>
                    <a:pt x="513" y="529"/>
                    <a:pt x="513" y="553"/>
                    <a:pt x="584" y="553"/>
                  </a:cubicBezTo>
                  <a:cubicBezTo>
                    <a:pt x="763" y="541"/>
                    <a:pt x="822" y="315"/>
                    <a:pt x="680" y="244"/>
                  </a:cubicBezTo>
                  <a:lnTo>
                    <a:pt x="275" y="17"/>
                  </a:lnTo>
                  <a:cubicBezTo>
                    <a:pt x="253" y="6"/>
                    <a:pt x="227" y="1"/>
                    <a:pt x="2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3" name="Google Shape;423;p71"/>
            <p:cNvSpPr/>
            <p:nvPr/>
          </p:nvSpPr>
          <p:spPr>
            <a:xfrm>
              <a:off x="1448100" y="2481414"/>
              <a:ext cx="125375" cy="191275"/>
            </a:xfrm>
            <a:custGeom>
              <a:rect b="b" l="l" r="r" t="t"/>
              <a:pathLst>
                <a:path extrusionOk="0" h="6014" w="3942">
                  <a:moveTo>
                    <a:pt x="1280" y="1498"/>
                  </a:moveTo>
                  <a:cubicBezTo>
                    <a:pt x="1355" y="1498"/>
                    <a:pt x="1429" y="1543"/>
                    <a:pt x="1429" y="1632"/>
                  </a:cubicBezTo>
                  <a:lnTo>
                    <a:pt x="1429" y="1763"/>
                  </a:lnTo>
                  <a:lnTo>
                    <a:pt x="1262" y="1763"/>
                  </a:lnTo>
                  <a:cubicBezTo>
                    <a:pt x="1191" y="1763"/>
                    <a:pt x="1131" y="1704"/>
                    <a:pt x="1131" y="1632"/>
                  </a:cubicBezTo>
                  <a:cubicBezTo>
                    <a:pt x="1131" y="1543"/>
                    <a:pt x="1206" y="1498"/>
                    <a:pt x="1280" y="1498"/>
                  </a:cubicBezTo>
                  <a:close/>
                  <a:moveTo>
                    <a:pt x="2483" y="1498"/>
                  </a:moveTo>
                  <a:cubicBezTo>
                    <a:pt x="2557" y="1498"/>
                    <a:pt x="2632" y="1543"/>
                    <a:pt x="2632" y="1632"/>
                  </a:cubicBezTo>
                  <a:cubicBezTo>
                    <a:pt x="2632" y="1704"/>
                    <a:pt x="2572" y="1763"/>
                    <a:pt x="2501" y="1763"/>
                  </a:cubicBezTo>
                  <a:lnTo>
                    <a:pt x="2334" y="1763"/>
                  </a:lnTo>
                  <a:lnTo>
                    <a:pt x="2334" y="1632"/>
                  </a:lnTo>
                  <a:cubicBezTo>
                    <a:pt x="2334" y="1543"/>
                    <a:pt x="2408" y="1498"/>
                    <a:pt x="2483" y="1498"/>
                  </a:cubicBezTo>
                  <a:close/>
                  <a:moveTo>
                    <a:pt x="1989" y="2085"/>
                  </a:moveTo>
                  <a:lnTo>
                    <a:pt x="1989" y="3776"/>
                  </a:lnTo>
                  <a:lnTo>
                    <a:pt x="1739" y="3776"/>
                  </a:lnTo>
                  <a:lnTo>
                    <a:pt x="1739" y="2085"/>
                  </a:lnTo>
                  <a:close/>
                  <a:moveTo>
                    <a:pt x="2524" y="4097"/>
                  </a:moveTo>
                  <a:lnTo>
                    <a:pt x="2524" y="4430"/>
                  </a:lnTo>
                  <a:lnTo>
                    <a:pt x="1215" y="4430"/>
                  </a:lnTo>
                  <a:lnTo>
                    <a:pt x="1215" y="4097"/>
                  </a:lnTo>
                  <a:close/>
                  <a:moveTo>
                    <a:pt x="2512" y="4752"/>
                  </a:moveTo>
                  <a:lnTo>
                    <a:pt x="2512" y="4942"/>
                  </a:lnTo>
                  <a:lnTo>
                    <a:pt x="2524" y="4942"/>
                  </a:lnTo>
                  <a:cubicBezTo>
                    <a:pt x="2524" y="5026"/>
                    <a:pt x="2465" y="5085"/>
                    <a:pt x="2393" y="5085"/>
                  </a:cubicBezTo>
                  <a:lnTo>
                    <a:pt x="1334" y="5085"/>
                  </a:lnTo>
                  <a:cubicBezTo>
                    <a:pt x="1262" y="5085"/>
                    <a:pt x="1203" y="5026"/>
                    <a:pt x="1203" y="4942"/>
                  </a:cubicBezTo>
                  <a:lnTo>
                    <a:pt x="1203" y="4752"/>
                  </a:lnTo>
                  <a:close/>
                  <a:moveTo>
                    <a:pt x="2227" y="5395"/>
                  </a:moveTo>
                  <a:cubicBezTo>
                    <a:pt x="2203" y="5561"/>
                    <a:pt x="2048" y="5681"/>
                    <a:pt x="1870" y="5681"/>
                  </a:cubicBezTo>
                  <a:cubicBezTo>
                    <a:pt x="1691" y="5681"/>
                    <a:pt x="1548" y="5561"/>
                    <a:pt x="1500" y="5395"/>
                  </a:cubicBezTo>
                  <a:close/>
                  <a:moveTo>
                    <a:pt x="1874" y="1"/>
                  </a:moveTo>
                  <a:cubicBezTo>
                    <a:pt x="834" y="1"/>
                    <a:pt x="0" y="837"/>
                    <a:pt x="0" y="1882"/>
                  </a:cubicBezTo>
                  <a:cubicBezTo>
                    <a:pt x="0" y="2406"/>
                    <a:pt x="215" y="2906"/>
                    <a:pt x="607" y="3264"/>
                  </a:cubicBezTo>
                  <a:cubicBezTo>
                    <a:pt x="786" y="3418"/>
                    <a:pt x="869" y="3656"/>
                    <a:pt x="869" y="3895"/>
                  </a:cubicBezTo>
                  <a:lnTo>
                    <a:pt x="869" y="4942"/>
                  </a:lnTo>
                  <a:cubicBezTo>
                    <a:pt x="869" y="5145"/>
                    <a:pt x="988" y="5300"/>
                    <a:pt x="1155" y="5359"/>
                  </a:cubicBezTo>
                  <a:cubicBezTo>
                    <a:pt x="1191" y="5716"/>
                    <a:pt x="1489" y="6014"/>
                    <a:pt x="1858" y="6014"/>
                  </a:cubicBezTo>
                  <a:cubicBezTo>
                    <a:pt x="2227" y="6014"/>
                    <a:pt x="2524" y="5740"/>
                    <a:pt x="2560" y="5359"/>
                  </a:cubicBezTo>
                  <a:cubicBezTo>
                    <a:pt x="2715" y="5288"/>
                    <a:pt x="2834" y="5121"/>
                    <a:pt x="2834" y="4942"/>
                  </a:cubicBezTo>
                  <a:lnTo>
                    <a:pt x="2834" y="3871"/>
                  </a:lnTo>
                  <a:cubicBezTo>
                    <a:pt x="2834" y="3811"/>
                    <a:pt x="2834" y="3752"/>
                    <a:pt x="2858" y="3692"/>
                  </a:cubicBezTo>
                  <a:cubicBezTo>
                    <a:pt x="2870" y="3609"/>
                    <a:pt x="2822" y="3514"/>
                    <a:pt x="2727" y="3502"/>
                  </a:cubicBezTo>
                  <a:cubicBezTo>
                    <a:pt x="2718" y="3500"/>
                    <a:pt x="2710" y="3500"/>
                    <a:pt x="2701" y="3500"/>
                  </a:cubicBezTo>
                  <a:cubicBezTo>
                    <a:pt x="2627" y="3500"/>
                    <a:pt x="2558" y="3546"/>
                    <a:pt x="2536" y="3621"/>
                  </a:cubicBezTo>
                  <a:cubicBezTo>
                    <a:pt x="2524" y="3668"/>
                    <a:pt x="2524" y="3728"/>
                    <a:pt x="2512" y="3776"/>
                  </a:cubicBezTo>
                  <a:lnTo>
                    <a:pt x="2298" y="3776"/>
                  </a:lnTo>
                  <a:lnTo>
                    <a:pt x="2298" y="2085"/>
                  </a:lnTo>
                  <a:lnTo>
                    <a:pt x="2465" y="2085"/>
                  </a:lnTo>
                  <a:cubicBezTo>
                    <a:pt x="2715" y="2085"/>
                    <a:pt x="2929" y="1882"/>
                    <a:pt x="2929" y="1632"/>
                  </a:cubicBezTo>
                  <a:cubicBezTo>
                    <a:pt x="2929" y="1370"/>
                    <a:pt x="2715" y="1168"/>
                    <a:pt x="2465" y="1168"/>
                  </a:cubicBezTo>
                  <a:lnTo>
                    <a:pt x="2441" y="1168"/>
                  </a:lnTo>
                  <a:cubicBezTo>
                    <a:pt x="2179" y="1168"/>
                    <a:pt x="1977" y="1370"/>
                    <a:pt x="1977" y="1632"/>
                  </a:cubicBezTo>
                  <a:lnTo>
                    <a:pt x="1977" y="1763"/>
                  </a:lnTo>
                  <a:lnTo>
                    <a:pt x="1727" y="1763"/>
                  </a:lnTo>
                  <a:lnTo>
                    <a:pt x="1727" y="1632"/>
                  </a:lnTo>
                  <a:cubicBezTo>
                    <a:pt x="1727" y="1370"/>
                    <a:pt x="1512" y="1168"/>
                    <a:pt x="1262" y="1168"/>
                  </a:cubicBezTo>
                  <a:lnTo>
                    <a:pt x="1227" y="1168"/>
                  </a:lnTo>
                  <a:cubicBezTo>
                    <a:pt x="977" y="1168"/>
                    <a:pt x="774" y="1370"/>
                    <a:pt x="774" y="1632"/>
                  </a:cubicBezTo>
                  <a:cubicBezTo>
                    <a:pt x="774" y="1882"/>
                    <a:pt x="977" y="2085"/>
                    <a:pt x="1227" y="2085"/>
                  </a:cubicBezTo>
                  <a:lnTo>
                    <a:pt x="1393" y="2085"/>
                  </a:lnTo>
                  <a:lnTo>
                    <a:pt x="1393" y="3776"/>
                  </a:lnTo>
                  <a:lnTo>
                    <a:pt x="1191" y="3776"/>
                  </a:lnTo>
                  <a:cubicBezTo>
                    <a:pt x="1155" y="3478"/>
                    <a:pt x="1024" y="3204"/>
                    <a:pt x="810" y="3014"/>
                  </a:cubicBezTo>
                  <a:cubicBezTo>
                    <a:pt x="488" y="2716"/>
                    <a:pt x="310" y="2299"/>
                    <a:pt x="310" y="1871"/>
                  </a:cubicBezTo>
                  <a:cubicBezTo>
                    <a:pt x="310" y="1013"/>
                    <a:pt x="988" y="323"/>
                    <a:pt x="1858" y="323"/>
                  </a:cubicBezTo>
                  <a:lnTo>
                    <a:pt x="1905" y="323"/>
                  </a:lnTo>
                  <a:cubicBezTo>
                    <a:pt x="2715" y="335"/>
                    <a:pt x="3394" y="1013"/>
                    <a:pt x="3405" y="1835"/>
                  </a:cubicBezTo>
                  <a:lnTo>
                    <a:pt x="3405" y="1847"/>
                  </a:lnTo>
                  <a:cubicBezTo>
                    <a:pt x="3405" y="2287"/>
                    <a:pt x="3239" y="2668"/>
                    <a:pt x="2929" y="2966"/>
                  </a:cubicBezTo>
                  <a:cubicBezTo>
                    <a:pt x="2870" y="3025"/>
                    <a:pt x="2858" y="3133"/>
                    <a:pt x="2929" y="3204"/>
                  </a:cubicBezTo>
                  <a:cubicBezTo>
                    <a:pt x="2965" y="3240"/>
                    <a:pt x="3007" y="3258"/>
                    <a:pt x="3048" y="3258"/>
                  </a:cubicBezTo>
                  <a:cubicBezTo>
                    <a:pt x="3090" y="3258"/>
                    <a:pt x="3132" y="3240"/>
                    <a:pt x="3167" y="3204"/>
                  </a:cubicBezTo>
                  <a:cubicBezTo>
                    <a:pt x="3906" y="2502"/>
                    <a:pt x="3941" y="1299"/>
                    <a:pt x="3191" y="561"/>
                  </a:cubicBezTo>
                  <a:cubicBezTo>
                    <a:pt x="2858" y="216"/>
                    <a:pt x="2393" y="1"/>
                    <a:pt x="1917" y="1"/>
                  </a:cubicBezTo>
                  <a:cubicBezTo>
                    <a:pt x="1903" y="1"/>
                    <a:pt x="1888" y="1"/>
                    <a:pt x="18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4" name="Google Shape;424;p71"/>
            <p:cNvSpPr/>
            <p:nvPr/>
          </p:nvSpPr>
          <p:spPr>
            <a:xfrm>
              <a:off x="1502232" y="2449259"/>
              <a:ext cx="10655" cy="25380"/>
            </a:xfrm>
            <a:custGeom>
              <a:rect b="b" l="l" r="r" t="t"/>
              <a:pathLst>
                <a:path extrusionOk="0" h="798" w="335">
                  <a:moveTo>
                    <a:pt x="168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631"/>
                  </a:lnTo>
                  <a:cubicBezTo>
                    <a:pt x="1" y="715"/>
                    <a:pt x="84" y="798"/>
                    <a:pt x="168" y="798"/>
                  </a:cubicBezTo>
                  <a:cubicBezTo>
                    <a:pt x="263" y="798"/>
                    <a:pt x="334" y="715"/>
                    <a:pt x="334" y="631"/>
                  </a:cubicBezTo>
                  <a:lnTo>
                    <a:pt x="334" y="167"/>
                  </a:lnTo>
                  <a:cubicBezTo>
                    <a:pt x="334" y="84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5" name="Google Shape;425;p71"/>
            <p:cNvSpPr/>
            <p:nvPr/>
          </p:nvSpPr>
          <p:spPr>
            <a:xfrm>
              <a:off x="1458309" y="2460582"/>
              <a:ext cx="18988" cy="23090"/>
            </a:xfrm>
            <a:custGeom>
              <a:rect b="b" l="l" r="r" t="t"/>
              <a:pathLst>
                <a:path extrusionOk="0" h="726" w="597">
                  <a:moveTo>
                    <a:pt x="190" y="1"/>
                  </a:moveTo>
                  <a:cubicBezTo>
                    <a:pt x="161" y="1"/>
                    <a:pt x="132" y="9"/>
                    <a:pt x="108" y="25"/>
                  </a:cubicBezTo>
                  <a:cubicBezTo>
                    <a:pt x="25" y="61"/>
                    <a:pt x="1" y="168"/>
                    <a:pt x="48" y="240"/>
                  </a:cubicBezTo>
                  <a:lnTo>
                    <a:pt x="275" y="644"/>
                  </a:lnTo>
                  <a:cubicBezTo>
                    <a:pt x="299" y="693"/>
                    <a:pt x="357" y="726"/>
                    <a:pt x="414" y="726"/>
                  </a:cubicBezTo>
                  <a:cubicBezTo>
                    <a:pt x="441" y="726"/>
                    <a:pt x="466" y="719"/>
                    <a:pt x="489" y="704"/>
                  </a:cubicBezTo>
                  <a:cubicBezTo>
                    <a:pt x="572" y="656"/>
                    <a:pt x="596" y="573"/>
                    <a:pt x="548" y="478"/>
                  </a:cubicBezTo>
                  <a:lnTo>
                    <a:pt x="322" y="85"/>
                  </a:lnTo>
                  <a:cubicBezTo>
                    <a:pt x="299" y="30"/>
                    <a:pt x="244" y="1"/>
                    <a:pt x="19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6" name="Google Shape;426;p71"/>
            <p:cNvSpPr/>
            <p:nvPr/>
          </p:nvSpPr>
          <p:spPr>
            <a:xfrm>
              <a:off x="1425741" y="2492768"/>
              <a:ext cx="25031" cy="17874"/>
            </a:xfrm>
            <a:custGeom>
              <a:rect b="b" l="l" r="r" t="t"/>
              <a:pathLst>
                <a:path extrusionOk="0" h="562" w="787">
                  <a:moveTo>
                    <a:pt x="181" y="1"/>
                  </a:moveTo>
                  <a:cubicBezTo>
                    <a:pt x="126" y="1"/>
                    <a:pt x="72" y="30"/>
                    <a:pt x="48" y="85"/>
                  </a:cubicBezTo>
                  <a:cubicBezTo>
                    <a:pt x="1" y="156"/>
                    <a:pt x="25" y="263"/>
                    <a:pt x="108" y="299"/>
                  </a:cubicBezTo>
                  <a:cubicBezTo>
                    <a:pt x="501" y="525"/>
                    <a:pt x="501" y="561"/>
                    <a:pt x="584" y="561"/>
                  </a:cubicBezTo>
                  <a:cubicBezTo>
                    <a:pt x="632" y="561"/>
                    <a:pt x="703" y="525"/>
                    <a:pt x="727" y="466"/>
                  </a:cubicBezTo>
                  <a:cubicBezTo>
                    <a:pt x="787" y="394"/>
                    <a:pt x="751" y="287"/>
                    <a:pt x="668" y="240"/>
                  </a:cubicBezTo>
                  <a:lnTo>
                    <a:pt x="263" y="25"/>
                  </a:lnTo>
                  <a:cubicBezTo>
                    <a:pt x="238" y="9"/>
                    <a:pt x="209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7" name="Google Shape;427;p71"/>
            <p:cNvSpPr/>
            <p:nvPr/>
          </p:nvSpPr>
          <p:spPr>
            <a:xfrm>
              <a:off x="1414768" y="2535959"/>
              <a:ext cx="25031" cy="10655"/>
            </a:xfrm>
            <a:custGeom>
              <a:rect b="b" l="l" r="r" t="t"/>
              <a:pathLst>
                <a:path extrusionOk="0" h="335" w="787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632" y="334"/>
                  </a:lnTo>
                  <a:cubicBezTo>
                    <a:pt x="715" y="334"/>
                    <a:pt x="786" y="251"/>
                    <a:pt x="786" y="167"/>
                  </a:cubicBezTo>
                  <a:cubicBezTo>
                    <a:pt x="786" y="72"/>
                    <a:pt x="715" y="1"/>
                    <a:pt x="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8" name="Google Shape;428;p71"/>
            <p:cNvSpPr/>
            <p:nvPr/>
          </p:nvSpPr>
          <p:spPr>
            <a:xfrm>
              <a:off x="1573825" y="2537104"/>
              <a:ext cx="24999" cy="10241"/>
            </a:xfrm>
            <a:custGeom>
              <a:rect b="b" l="l" r="r" t="t"/>
              <a:pathLst>
                <a:path extrusionOk="0" h="322" w="786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631" y="322"/>
                  </a:lnTo>
                  <a:cubicBezTo>
                    <a:pt x="715" y="322"/>
                    <a:pt x="786" y="251"/>
                    <a:pt x="786" y="155"/>
                  </a:cubicBezTo>
                  <a:cubicBezTo>
                    <a:pt x="786" y="72"/>
                    <a:pt x="715" y="0"/>
                    <a:pt x="6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9" name="Google Shape;429;p71"/>
            <p:cNvSpPr/>
            <p:nvPr/>
          </p:nvSpPr>
          <p:spPr>
            <a:xfrm>
              <a:off x="1563965" y="2493627"/>
              <a:ext cx="24649" cy="17525"/>
            </a:xfrm>
            <a:custGeom>
              <a:rect b="b" l="l" r="r" t="t"/>
              <a:pathLst>
                <a:path extrusionOk="0" h="551" w="775">
                  <a:moveTo>
                    <a:pt x="576" y="0"/>
                  </a:moveTo>
                  <a:cubicBezTo>
                    <a:pt x="549" y="0"/>
                    <a:pt x="523" y="7"/>
                    <a:pt x="501" y="22"/>
                  </a:cubicBezTo>
                  <a:lnTo>
                    <a:pt x="108" y="248"/>
                  </a:lnTo>
                  <a:cubicBezTo>
                    <a:pt x="24" y="296"/>
                    <a:pt x="1" y="391"/>
                    <a:pt x="48" y="475"/>
                  </a:cubicBezTo>
                  <a:cubicBezTo>
                    <a:pt x="73" y="524"/>
                    <a:pt x="132" y="550"/>
                    <a:pt x="189" y="550"/>
                  </a:cubicBezTo>
                  <a:cubicBezTo>
                    <a:pt x="215" y="550"/>
                    <a:pt x="240" y="545"/>
                    <a:pt x="263" y="534"/>
                  </a:cubicBezTo>
                  <a:lnTo>
                    <a:pt x="667" y="308"/>
                  </a:lnTo>
                  <a:cubicBezTo>
                    <a:pt x="739" y="260"/>
                    <a:pt x="774" y="153"/>
                    <a:pt x="727" y="82"/>
                  </a:cubicBezTo>
                  <a:cubicBezTo>
                    <a:pt x="694" y="33"/>
                    <a:pt x="633" y="0"/>
                    <a:pt x="5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0" name="Google Shape;430;p71"/>
            <p:cNvSpPr/>
            <p:nvPr/>
          </p:nvSpPr>
          <p:spPr>
            <a:xfrm>
              <a:off x="1537853" y="2461440"/>
              <a:ext cx="18956" cy="23090"/>
            </a:xfrm>
            <a:custGeom>
              <a:rect b="b" l="l" r="r" t="t"/>
              <a:pathLst>
                <a:path extrusionOk="0" h="726" w="596">
                  <a:moveTo>
                    <a:pt x="414" y="0"/>
                  </a:moveTo>
                  <a:cubicBezTo>
                    <a:pt x="357" y="0"/>
                    <a:pt x="298" y="33"/>
                    <a:pt x="274" y="82"/>
                  </a:cubicBezTo>
                  <a:lnTo>
                    <a:pt x="48" y="486"/>
                  </a:lnTo>
                  <a:cubicBezTo>
                    <a:pt x="0" y="558"/>
                    <a:pt x="36" y="665"/>
                    <a:pt x="107" y="701"/>
                  </a:cubicBezTo>
                  <a:cubicBezTo>
                    <a:pt x="132" y="718"/>
                    <a:pt x="162" y="725"/>
                    <a:pt x="192" y="725"/>
                  </a:cubicBezTo>
                  <a:cubicBezTo>
                    <a:pt x="247" y="725"/>
                    <a:pt x="303" y="699"/>
                    <a:pt x="333" y="653"/>
                  </a:cubicBezTo>
                  <a:lnTo>
                    <a:pt x="548" y="248"/>
                  </a:lnTo>
                  <a:cubicBezTo>
                    <a:pt x="595" y="177"/>
                    <a:pt x="572" y="70"/>
                    <a:pt x="488" y="22"/>
                  </a:cubicBezTo>
                  <a:cubicBezTo>
                    <a:pt x="466" y="7"/>
                    <a:pt x="440" y="0"/>
                    <a:pt x="4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431" name="Google Shape;431;p71"/>
          <p:cNvGrpSpPr/>
          <p:nvPr/>
        </p:nvGrpSpPr>
        <p:grpSpPr>
          <a:xfrm>
            <a:off x="201471" y="3170906"/>
            <a:ext cx="380918" cy="401583"/>
            <a:chOff x="853568" y="1975538"/>
            <a:chExt cx="337334" cy="353599"/>
          </a:xfrm>
        </p:grpSpPr>
        <p:sp>
          <p:nvSpPr>
            <p:cNvPr id="432" name="Google Shape;432;p71"/>
            <p:cNvSpPr/>
            <p:nvPr/>
          </p:nvSpPr>
          <p:spPr>
            <a:xfrm>
              <a:off x="853568" y="1975538"/>
              <a:ext cx="337334" cy="353599"/>
            </a:xfrm>
            <a:custGeom>
              <a:rect b="b" l="l" r="r" t="t"/>
              <a:pathLst>
                <a:path extrusionOk="0" h="11109" w="10598">
                  <a:moveTo>
                    <a:pt x="8180" y="322"/>
                  </a:moveTo>
                  <a:lnTo>
                    <a:pt x="5823" y="3596"/>
                  </a:lnTo>
                  <a:lnTo>
                    <a:pt x="5501" y="3132"/>
                  </a:lnTo>
                  <a:lnTo>
                    <a:pt x="7502" y="322"/>
                  </a:lnTo>
                  <a:close/>
                  <a:moveTo>
                    <a:pt x="9252" y="322"/>
                  </a:moveTo>
                  <a:lnTo>
                    <a:pt x="6371" y="4346"/>
                  </a:lnTo>
                  <a:lnTo>
                    <a:pt x="6049" y="3882"/>
                  </a:lnTo>
                  <a:lnTo>
                    <a:pt x="8597" y="322"/>
                  </a:lnTo>
                  <a:close/>
                  <a:moveTo>
                    <a:pt x="2072" y="322"/>
                  </a:moveTo>
                  <a:lnTo>
                    <a:pt x="4966" y="4358"/>
                  </a:lnTo>
                  <a:cubicBezTo>
                    <a:pt x="4906" y="4382"/>
                    <a:pt x="4859" y="4430"/>
                    <a:pt x="4811" y="4477"/>
                  </a:cubicBezTo>
                  <a:cubicBezTo>
                    <a:pt x="4750" y="4538"/>
                    <a:pt x="4652" y="4579"/>
                    <a:pt x="4557" y="4579"/>
                  </a:cubicBezTo>
                  <a:cubicBezTo>
                    <a:pt x="4521" y="4579"/>
                    <a:pt x="4486" y="4574"/>
                    <a:pt x="4454" y="4561"/>
                  </a:cubicBezTo>
                  <a:lnTo>
                    <a:pt x="1418" y="322"/>
                  </a:lnTo>
                  <a:close/>
                  <a:moveTo>
                    <a:pt x="3084" y="322"/>
                  </a:moveTo>
                  <a:lnTo>
                    <a:pt x="6121" y="4584"/>
                  </a:lnTo>
                  <a:cubicBezTo>
                    <a:pt x="6100" y="4589"/>
                    <a:pt x="6079" y="4591"/>
                    <a:pt x="6057" y="4591"/>
                  </a:cubicBezTo>
                  <a:cubicBezTo>
                    <a:pt x="5957" y="4591"/>
                    <a:pt x="5854" y="4546"/>
                    <a:pt x="5775" y="4477"/>
                  </a:cubicBezTo>
                  <a:cubicBezTo>
                    <a:pt x="5644" y="4346"/>
                    <a:pt x="5466" y="4287"/>
                    <a:pt x="5287" y="4287"/>
                  </a:cubicBezTo>
                  <a:lnTo>
                    <a:pt x="2453" y="334"/>
                  </a:lnTo>
                  <a:lnTo>
                    <a:pt x="3084" y="334"/>
                  </a:lnTo>
                  <a:lnTo>
                    <a:pt x="3084" y="322"/>
                  </a:lnTo>
                  <a:close/>
                  <a:moveTo>
                    <a:pt x="1013" y="322"/>
                  </a:moveTo>
                  <a:lnTo>
                    <a:pt x="4025" y="4537"/>
                  </a:lnTo>
                  <a:cubicBezTo>
                    <a:pt x="3858" y="4584"/>
                    <a:pt x="3716" y="4668"/>
                    <a:pt x="3608" y="4823"/>
                  </a:cubicBezTo>
                  <a:lnTo>
                    <a:pt x="394" y="322"/>
                  </a:lnTo>
                  <a:close/>
                  <a:moveTo>
                    <a:pt x="10216" y="322"/>
                  </a:moveTo>
                  <a:lnTo>
                    <a:pt x="7002" y="4823"/>
                  </a:lnTo>
                  <a:cubicBezTo>
                    <a:pt x="6906" y="4680"/>
                    <a:pt x="6775" y="4596"/>
                    <a:pt x="6633" y="4549"/>
                  </a:cubicBezTo>
                  <a:lnTo>
                    <a:pt x="9645" y="322"/>
                  </a:lnTo>
                  <a:close/>
                  <a:moveTo>
                    <a:pt x="5268" y="4599"/>
                  </a:moveTo>
                  <a:cubicBezTo>
                    <a:pt x="5362" y="4599"/>
                    <a:pt x="5454" y="4638"/>
                    <a:pt x="5525" y="4715"/>
                  </a:cubicBezTo>
                  <a:cubicBezTo>
                    <a:pt x="5652" y="4842"/>
                    <a:pt x="5822" y="4911"/>
                    <a:pt x="5994" y="4911"/>
                  </a:cubicBezTo>
                  <a:cubicBezTo>
                    <a:pt x="6081" y="4911"/>
                    <a:pt x="6168" y="4894"/>
                    <a:pt x="6252" y="4858"/>
                  </a:cubicBezTo>
                  <a:cubicBezTo>
                    <a:pt x="6295" y="4843"/>
                    <a:pt x="6338" y="4836"/>
                    <a:pt x="6380" y="4836"/>
                  </a:cubicBezTo>
                  <a:cubicBezTo>
                    <a:pt x="6534" y="4836"/>
                    <a:pt x="6672" y="4932"/>
                    <a:pt x="6728" y="5073"/>
                  </a:cubicBezTo>
                  <a:cubicBezTo>
                    <a:pt x="6728" y="5084"/>
                    <a:pt x="6752" y="5096"/>
                    <a:pt x="6752" y="5120"/>
                  </a:cubicBezTo>
                  <a:cubicBezTo>
                    <a:pt x="6823" y="5311"/>
                    <a:pt x="6954" y="5382"/>
                    <a:pt x="6954" y="5382"/>
                  </a:cubicBezTo>
                  <a:cubicBezTo>
                    <a:pt x="7109" y="5454"/>
                    <a:pt x="7240" y="5513"/>
                    <a:pt x="7371" y="5513"/>
                  </a:cubicBezTo>
                  <a:cubicBezTo>
                    <a:pt x="7561" y="5537"/>
                    <a:pt x="7728" y="5692"/>
                    <a:pt x="7716" y="5906"/>
                  </a:cubicBezTo>
                  <a:cubicBezTo>
                    <a:pt x="7704" y="6168"/>
                    <a:pt x="7847" y="6430"/>
                    <a:pt x="8085" y="6561"/>
                  </a:cubicBezTo>
                  <a:cubicBezTo>
                    <a:pt x="8264" y="6644"/>
                    <a:pt x="8335" y="6870"/>
                    <a:pt x="8252" y="7049"/>
                  </a:cubicBezTo>
                  <a:cubicBezTo>
                    <a:pt x="8133" y="7287"/>
                    <a:pt x="8157" y="7585"/>
                    <a:pt x="8323" y="7799"/>
                  </a:cubicBezTo>
                  <a:cubicBezTo>
                    <a:pt x="8442" y="7954"/>
                    <a:pt x="8430" y="8180"/>
                    <a:pt x="8264" y="8311"/>
                  </a:cubicBezTo>
                  <a:cubicBezTo>
                    <a:pt x="8061" y="8490"/>
                    <a:pt x="7966" y="8763"/>
                    <a:pt x="8026" y="9025"/>
                  </a:cubicBezTo>
                  <a:cubicBezTo>
                    <a:pt x="8073" y="9228"/>
                    <a:pt x="7966" y="9430"/>
                    <a:pt x="7776" y="9478"/>
                  </a:cubicBezTo>
                  <a:cubicBezTo>
                    <a:pt x="7502" y="9549"/>
                    <a:pt x="7311" y="9775"/>
                    <a:pt x="7264" y="10026"/>
                  </a:cubicBezTo>
                  <a:cubicBezTo>
                    <a:pt x="7242" y="10196"/>
                    <a:pt x="7087" y="10329"/>
                    <a:pt x="6909" y="10329"/>
                  </a:cubicBezTo>
                  <a:cubicBezTo>
                    <a:pt x="6889" y="10329"/>
                    <a:pt x="6868" y="10327"/>
                    <a:pt x="6847" y="10323"/>
                  </a:cubicBezTo>
                  <a:cubicBezTo>
                    <a:pt x="6809" y="10316"/>
                    <a:pt x="6770" y="10313"/>
                    <a:pt x="6732" y="10313"/>
                  </a:cubicBezTo>
                  <a:cubicBezTo>
                    <a:pt x="6508" y="10313"/>
                    <a:pt x="6290" y="10429"/>
                    <a:pt x="6168" y="10633"/>
                  </a:cubicBezTo>
                  <a:cubicBezTo>
                    <a:pt x="6100" y="10740"/>
                    <a:pt x="5977" y="10802"/>
                    <a:pt x="5854" y="10802"/>
                  </a:cubicBezTo>
                  <a:cubicBezTo>
                    <a:pt x="5785" y="10802"/>
                    <a:pt x="5716" y="10783"/>
                    <a:pt x="5656" y="10740"/>
                  </a:cubicBezTo>
                  <a:cubicBezTo>
                    <a:pt x="5537" y="10668"/>
                    <a:pt x="5418" y="10633"/>
                    <a:pt x="5287" y="10633"/>
                  </a:cubicBezTo>
                  <a:cubicBezTo>
                    <a:pt x="5156" y="10633"/>
                    <a:pt x="5025" y="10668"/>
                    <a:pt x="4918" y="10740"/>
                  </a:cubicBezTo>
                  <a:cubicBezTo>
                    <a:pt x="4858" y="10779"/>
                    <a:pt x="4788" y="10797"/>
                    <a:pt x="4719" y="10797"/>
                  </a:cubicBezTo>
                  <a:cubicBezTo>
                    <a:pt x="4596" y="10797"/>
                    <a:pt x="4475" y="10739"/>
                    <a:pt x="4406" y="10633"/>
                  </a:cubicBezTo>
                  <a:cubicBezTo>
                    <a:pt x="4275" y="10437"/>
                    <a:pt x="4035" y="10320"/>
                    <a:pt x="3794" y="10320"/>
                  </a:cubicBezTo>
                  <a:cubicBezTo>
                    <a:pt x="3772" y="10320"/>
                    <a:pt x="3750" y="10321"/>
                    <a:pt x="3727" y="10323"/>
                  </a:cubicBezTo>
                  <a:cubicBezTo>
                    <a:pt x="3708" y="10327"/>
                    <a:pt x="3688" y="10329"/>
                    <a:pt x="3668" y="10329"/>
                  </a:cubicBezTo>
                  <a:cubicBezTo>
                    <a:pt x="3497" y="10329"/>
                    <a:pt x="3332" y="10196"/>
                    <a:pt x="3311" y="10026"/>
                  </a:cubicBezTo>
                  <a:cubicBezTo>
                    <a:pt x="3263" y="9764"/>
                    <a:pt x="3073" y="9537"/>
                    <a:pt x="2799" y="9478"/>
                  </a:cubicBezTo>
                  <a:cubicBezTo>
                    <a:pt x="2608" y="9418"/>
                    <a:pt x="2489" y="9228"/>
                    <a:pt x="2549" y="9025"/>
                  </a:cubicBezTo>
                  <a:cubicBezTo>
                    <a:pt x="2620" y="8763"/>
                    <a:pt x="2537" y="8490"/>
                    <a:pt x="2311" y="8311"/>
                  </a:cubicBezTo>
                  <a:cubicBezTo>
                    <a:pt x="2168" y="8180"/>
                    <a:pt x="2132" y="7954"/>
                    <a:pt x="2251" y="7799"/>
                  </a:cubicBezTo>
                  <a:cubicBezTo>
                    <a:pt x="2418" y="7585"/>
                    <a:pt x="2442" y="7287"/>
                    <a:pt x="2322" y="7049"/>
                  </a:cubicBezTo>
                  <a:cubicBezTo>
                    <a:pt x="2239" y="6870"/>
                    <a:pt x="2311" y="6644"/>
                    <a:pt x="2489" y="6561"/>
                  </a:cubicBezTo>
                  <a:cubicBezTo>
                    <a:pt x="2727" y="6442"/>
                    <a:pt x="2882" y="6192"/>
                    <a:pt x="2858" y="5906"/>
                  </a:cubicBezTo>
                  <a:cubicBezTo>
                    <a:pt x="2846" y="5715"/>
                    <a:pt x="3013" y="5537"/>
                    <a:pt x="3204" y="5513"/>
                  </a:cubicBezTo>
                  <a:cubicBezTo>
                    <a:pt x="3418" y="5501"/>
                    <a:pt x="3608" y="5394"/>
                    <a:pt x="3727" y="5215"/>
                  </a:cubicBezTo>
                  <a:lnTo>
                    <a:pt x="3727" y="5204"/>
                  </a:lnTo>
                  <a:cubicBezTo>
                    <a:pt x="3751" y="5156"/>
                    <a:pt x="3787" y="5120"/>
                    <a:pt x="3799" y="5073"/>
                  </a:cubicBezTo>
                  <a:cubicBezTo>
                    <a:pt x="3854" y="4925"/>
                    <a:pt x="3995" y="4835"/>
                    <a:pt x="4145" y="4835"/>
                  </a:cubicBezTo>
                  <a:cubicBezTo>
                    <a:pt x="4188" y="4835"/>
                    <a:pt x="4232" y="4842"/>
                    <a:pt x="4275" y="4858"/>
                  </a:cubicBezTo>
                  <a:cubicBezTo>
                    <a:pt x="4355" y="4889"/>
                    <a:pt x="4438" y="4903"/>
                    <a:pt x="4521" y="4903"/>
                  </a:cubicBezTo>
                  <a:cubicBezTo>
                    <a:pt x="4698" y="4903"/>
                    <a:pt x="4872" y="4837"/>
                    <a:pt x="5001" y="4715"/>
                  </a:cubicBezTo>
                  <a:cubicBezTo>
                    <a:pt x="5079" y="4638"/>
                    <a:pt x="5174" y="4599"/>
                    <a:pt x="5268" y="4599"/>
                  </a:cubicBezTo>
                  <a:close/>
                  <a:moveTo>
                    <a:pt x="298" y="0"/>
                  </a:moveTo>
                  <a:cubicBezTo>
                    <a:pt x="203" y="0"/>
                    <a:pt x="108" y="60"/>
                    <a:pt x="48" y="143"/>
                  </a:cubicBezTo>
                  <a:cubicBezTo>
                    <a:pt x="1" y="239"/>
                    <a:pt x="1" y="358"/>
                    <a:pt x="60" y="429"/>
                  </a:cubicBezTo>
                  <a:lnTo>
                    <a:pt x="3418" y="5096"/>
                  </a:lnTo>
                  <a:cubicBezTo>
                    <a:pt x="3358" y="5144"/>
                    <a:pt x="3275" y="5168"/>
                    <a:pt x="3204" y="5168"/>
                  </a:cubicBezTo>
                  <a:cubicBezTo>
                    <a:pt x="2834" y="5192"/>
                    <a:pt x="2537" y="5513"/>
                    <a:pt x="2549" y="5906"/>
                  </a:cubicBezTo>
                  <a:cubicBezTo>
                    <a:pt x="2549" y="6049"/>
                    <a:pt x="2477" y="6180"/>
                    <a:pt x="2358" y="6239"/>
                  </a:cubicBezTo>
                  <a:cubicBezTo>
                    <a:pt x="2013" y="6418"/>
                    <a:pt x="1882" y="6835"/>
                    <a:pt x="2061" y="7168"/>
                  </a:cubicBezTo>
                  <a:cubicBezTo>
                    <a:pt x="2120" y="7299"/>
                    <a:pt x="2108" y="7454"/>
                    <a:pt x="2013" y="7573"/>
                  </a:cubicBezTo>
                  <a:cubicBezTo>
                    <a:pt x="1775" y="7871"/>
                    <a:pt x="1822" y="8299"/>
                    <a:pt x="2120" y="8537"/>
                  </a:cubicBezTo>
                  <a:cubicBezTo>
                    <a:pt x="2215" y="8621"/>
                    <a:pt x="2275" y="8775"/>
                    <a:pt x="2239" y="8906"/>
                  </a:cubicBezTo>
                  <a:cubicBezTo>
                    <a:pt x="2132" y="9275"/>
                    <a:pt x="2358" y="9656"/>
                    <a:pt x="2727" y="9752"/>
                  </a:cubicBezTo>
                  <a:cubicBezTo>
                    <a:pt x="2858" y="9799"/>
                    <a:pt x="2965" y="9906"/>
                    <a:pt x="3001" y="10049"/>
                  </a:cubicBezTo>
                  <a:cubicBezTo>
                    <a:pt x="3056" y="10399"/>
                    <a:pt x="3361" y="10639"/>
                    <a:pt x="3697" y="10639"/>
                  </a:cubicBezTo>
                  <a:cubicBezTo>
                    <a:pt x="3727" y="10639"/>
                    <a:pt x="3757" y="10637"/>
                    <a:pt x="3787" y="10633"/>
                  </a:cubicBezTo>
                  <a:cubicBezTo>
                    <a:pt x="3799" y="10632"/>
                    <a:pt x="3811" y="10631"/>
                    <a:pt x="3823" y="10631"/>
                  </a:cubicBezTo>
                  <a:cubicBezTo>
                    <a:pt x="3953" y="10631"/>
                    <a:pt x="4079" y="10690"/>
                    <a:pt x="4144" y="10799"/>
                  </a:cubicBezTo>
                  <a:cubicBezTo>
                    <a:pt x="4274" y="10998"/>
                    <a:pt x="4502" y="11109"/>
                    <a:pt x="4731" y="11109"/>
                  </a:cubicBezTo>
                  <a:cubicBezTo>
                    <a:pt x="4858" y="11109"/>
                    <a:pt x="4986" y="11074"/>
                    <a:pt x="5097" y="11002"/>
                  </a:cubicBezTo>
                  <a:cubicBezTo>
                    <a:pt x="5156" y="10966"/>
                    <a:pt x="5228" y="10948"/>
                    <a:pt x="5299" y="10948"/>
                  </a:cubicBezTo>
                  <a:cubicBezTo>
                    <a:pt x="5370" y="10948"/>
                    <a:pt x="5442" y="10966"/>
                    <a:pt x="5501" y="11002"/>
                  </a:cubicBezTo>
                  <a:cubicBezTo>
                    <a:pt x="5621" y="11085"/>
                    <a:pt x="5740" y="11109"/>
                    <a:pt x="5871" y="11109"/>
                  </a:cubicBezTo>
                  <a:cubicBezTo>
                    <a:pt x="6097" y="11109"/>
                    <a:pt x="6311" y="11002"/>
                    <a:pt x="6454" y="10799"/>
                  </a:cubicBezTo>
                  <a:cubicBezTo>
                    <a:pt x="6519" y="10690"/>
                    <a:pt x="6645" y="10631"/>
                    <a:pt x="6775" y="10631"/>
                  </a:cubicBezTo>
                  <a:cubicBezTo>
                    <a:pt x="6787" y="10631"/>
                    <a:pt x="6799" y="10632"/>
                    <a:pt x="6811" y="10633"/>
                  </a:cubicBezTo>
                  <a:cubicBezTo>
                    <a:pt x="6848" y="10639"/>
                    <a:pt x="6884" y="10641"/>
                    <a:pt x="6920" y="10641"/>
                  </a:cubicBezTo>
                  <a:cubicBezTo>
                    <a:pt x="7248" y="10641"/>
                    <a:pt x="7543" y="10403"/>
                    <a:pt x="7597" y="10049"/>
                  </a:cubicBezTo>
                  <a:cubicBezTo>
                    <a:pt x="7621" y="9906"/>
                    <a:pt x="7728" y="9799"/>
                    <a:pt x="7859" y="9752"/>
                  </a:cubicBezTo>
                  <a:cubicBezTo>
                    <a:pt x="8240" y="9656"/>
                    <a:pt x="8442" y="9275"/>
                    <a:pt x="8359" y="8906"/>
                  </a:cubicBezTo>
                  <a:cubicBezTo>
                    <a:pt x="8323" y="8775"/>
                    <a:pt x="8371" y="8621"/>
                    <a:pt x="8478" y="8537"/>
                  </a:cubicBezTo>
                  <a:cubicBezTo>
                    <a:pt x="8776" y="8299"/>
                    <a:pt x="8811" y="7871"/>
                    <a:pt x="8573" y="7573"/>
                  </a:cubicBezTo>
                  <a:cubicBezTo>
                    <a:pt x="8490" y="7454"/>
                    <a:pt x="8478" y="7299"/>
                    <a:pt x="8538" y="7168"/>
                  </a:cubicBezTo>
                  <a:cubicBezTo>
                    <a:pt x="8692" y="6823"/>
                    <a:pt x="8561" y="6406"/>
                    <a:pt x="8240" y="6239"/>
                  </a:cubicBezTo>
                  <a:cubicBezTo>
                    <a:pt x="8097" y="6180"/>
                    <a:pt x="8026" y="6037"/>
                    <a:pt x="8037" y="5906"/>
                  </a:cubicBezTo>
                  <a:cubicBezTo>
                    <a:pt x="8061" y="5525"/>
                    <a:pt x="7776" y="5204"/>
                    <a:pt x="7383" y="5168"/>
                  </a:cubicBezTo>
                  <a:cubicBezTo>
                    <a:pt x="7311" y="5168"/>
                    <a:pt x="7240" y="5144"/>
                    <a:pt x="7180" y="5096"/>
                  </a:cubicBezTo>
                  <a:lnTo>
                    <a:pt x="10526" y="429"/>
                  </a:lnTo>
                  <a:cubicBezTo>
                    <a:pt x="10585" y="358"/>
                    <a:pt x="10597" y="251"/>
                    <a:pt x="10538" y="143"/>
                  </a:cubicBezTo>
                  <a:cubicBezTo>
                    <a:pt x="10490" y="60"/>
                    <a:pt x="10395" y="0"/>
                    <a:pt x="10288" y="0"/>
                  </a:cubicBezTo>
                  <a:lnTo>
                    <a:pt x="7478" y="0"/>
                  </a:lnTo>
                  <a:cubicBezTo>
                    <a:pt x="7383" y="0"/>
                    <a:pt x="7299" y="36"/>
                    <a:pt x="7252" y="120"/>
                  </a:cubicBezTo>
                  <a:lnTo>
                    <a:pt x="5287" y="2858"/>
                  </a:lnTo>
                  <a:lnTo>
                    <a:pt x="3335" y="120"/>
                  </a:lnTo>
                  <a:cubicBezTo>
                    <a:pt x="3299" y="36"/>
                    <a:pt x="3204" y="0"/>
                    <a:pt x="31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3" name="Google Shape;433;p71"/>
            <p:cNvSpPr/>
            <p:nvPr/>
          </p:nvSpPr>
          <p:spPr>
            <a:xfrm>
              <a:off x="938458" y="2136979"/>
              <a:ext cx="166789" cy="76742"/>
            </a:xfrm>
            <a:custGeom>
              <a:rect b="b" l="l" r="r" t="t"/>
              <a:pathLst>
                <a:path extrusionOk="0" h="2411" w="5240">
                  <a:moveTo>
                    <a:pt x="2620" y="1"/>
                  </a:moveTo>
                  <a:cubicBezTo>
                    <a:pt x="2001" y="1"/>
                    <a:pt x="1370" y="227"/>
                    <a:pt x="894" y="643"/>
                  </a:cubicBezTo>
                  <a:cubicBezTo>
                    <a:pt x="417" y="1036"/>
                    <a:pt x="108" y="1608"/>
                    <a:pt x="13" y="2227"/>
                  </a:cubicBezTo>
                  <a:cubicBezTo>
                    <a:pt x="1" y="2322"/>
                    <a:pt x="60" y="2406"/>
                    <a:pt x="156" y="2406"/>
                  </a:cubicBezTo>
                  <a:lnTo>
                    <a:pt x="179" y="2406"/>
                  </a:lnTo>
                  <a:cubicBezTo>
                    <a:pt x="251" y="2406"/>
                    <a:pt x="334" y="2346"/>
                    <a:pt x="346" y="2275"/>
                  </a:cubicBezTo>
                  <a:cubicBezTo>
                    <a:pt x="429" y="1739"/>
                    <a:pt x="703" y="1251"/>
                    <a:pt x="1120" y="894"/>
                  </a:cubicBezTo>
                  <a:cubicBezTo>
                    <a:pt x="1537" y="536"/>
                    <a:pt x="2072" y="322"/>
                    <a:pt x="2620" y="322"/>
                  </a:cubicBezTo>
                  <a:cubicBezTo>
                    <a:pt x="3168" y="322"/>
                    <a:pt x="3704" y="524"/>
                    <a:pt x="4120" y="894"/>
                  </a:cubicBezTo>
                  <a:cubicBezTo>
                    <a:pt x="4537" y="1251"/>
                    <a:pt x="4811" y="1739"/>
                    <a:pt x="4894" y="2275"/>
                  </a:cubicBezTo>
                  <a:cubicBezTo>
                    <a:pt x="4904" y="2356"/>
                    <a:pt x="4975" y="2411"/>
                    <a:pt x="5040" y="2411"/>
                  </a:cubicBezTo>
                  <a:cubicBezTo>
                    <a:pt x="5051" y="2411"/>
                    <a:pt x="5062" y="2409"/>
                    <a:pt x="5073" y="2406"/>
                  </a:cubicBezTo>
                  <a:cubicBezTo>
                    <a:pt x="5180" y="2394"/>
                    <a:pt x="5240" y="2322"/>
                    <a:pt x="5228" y="2227"/>
                  </a:cubicBezTo>
                  <a:cubicBezTo>
                    <a:pt x="5132" y="1620"/>
                    <a:pt x="4823" y="1060"/>
                    <a:pt x="4347" y="643"/>
                  </a:cubicBezTo>
                  <a:cubicBezTo>
                    <a:pt x="3870" y="227"/>
                    <a:pt x="3263" y="1"/>
                    <a:pt x="2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4" name="Google Shape;434;p71"/>
            <p:cNvSpPr/>
            <p:nvPr/>
          </p:nvSpPr>
          <p:spPr>
            <a:xfrm>
              <a:off x="938840" y="2227377"/>
              <a:ext cx="166407" cy="76774"/>
            </a:xfrm>
            <a:custGeom>
              <a:rect b="b" l="l" r="r" t="t"/>
              <a:pathLst>
                <a:path extrusionOk="0" h="2412" w="5228">
                  <a:moveTo>
                    <a:pt x="193" y="1"/>
                  </a:moveTo>
                  <a:cubicBezTo>
                    <a:pt x="181" y="1"/>
                    <a:pt x="168" y="3"/>
                    <a:pt x="155" y="6"/>
                  </a:cubicBezTo>
                  <a:cubicBezTo>
                    <a:pt x="60" y="18"/>
                    <a:pt x="1" y="101"/>
                    <a:pt x="24" y="197"/>
                  </a:cubicBezTo>
                  <a:cubicBezTo>
                    <a:pt x="108" y="804"/>
                    <a:pt x="417" y="1375"/>
                    <a:pt x="894" y="1768"/>
                  </a:cubicBezTo>
                  <a:cubicBezTo>
                    <a:pt x="1370" y="2185"/>
                    <a:pt x="1989" y="2411"/>
                    <a:pt x="2608" y="2411"/>
                  </a:cubicBezTo>
                  <a:cubicBezTo>
                    <a:pt x="3239" y="2411"/>
                    <a:pt x="3858" y="2185"/>
                    <a:pt x="4335" y="1768"/>
                  </a:cubicBezTo>
                  <a:cubicBezTo>
                    <a:pt x="4811" y="1375"/>
                    <a:pt x="5120" y="804"/>
                    <a:pt x="5216" y="185"/>
                  </a:cubicBezTo>
                  <a:cubicBezTo>
                    <a:pt x="5228" y="101"/>
                    <a:pt x="5168" y="18"/>
                    <a:pt x="5085" y="6"/>
                  </a:cubicBezTo>
                  <a:cubicBezTo>
                    <a:pt x="5070" y="3"/>
                    <a:pt x="5056" y="1"/>
                    <a:pt x="5043" y="1"/>
                  </a:cubicBezTo>
                  <a:cubicBezTo>
                    <a:pt x="4966" y="1"/>
                    <a:pt x="4906" y="56"/>
                    <a:pt x="4906" y="137"/>
                  </a:cubicBezTo>
                  <a:cubicBezTo>
                    <a:pt x="4811" y="673"/>
                    <a:pt x="4549" y="1161"/>
                    <a:pt x="4132" y="1518"/>
                  </a:cubicBezTo>
                  <a:cubicBezTo>
                    <a:pt x="3715" y="1875"/>
                    <a:pt x="3180" y="2090"/>
                    <a:pt x="2620" y="2090"/>
                  </a:cubicBezTo>
                  <a:cubicBezTo>
                    <a:pt x="2072" y="2090"/>
                    <a:pt x="1537" y="1887"/>
                    <a:pt x="1120" y="1518"/>
                  </a:cubicBezTo>
                  <a:cubicBezTo>
                    <a:pt x="703" y="1161"/>
                    <a:pt x="441" y="673"/>
                    <a:pt x="346" y="137"/>
                  </a:cubicBezTo>
                  <a:cubicBezTo>
                    <a:pt x="336" y="56"/>
                    <a:pt x="265" y="1"/>
                    <a:pt x="1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5" name="Google Shape;435;p71"/>
            <p:cNvSpPr/>
            <p:nvPr/>
          </p:nvSpPr>
          <p:spPr>
            <a:xfrm>
              <a:off x="1007052" y="2185106"/>
              <a:ext cx="19003" cy="70153"/>
            </a:xfrm>
            <a:custGeom>
              <a:rect b="b" l="l" r="r" t="t"/>
              <a:pathLst>
                <a:path extrusionOk="0" h="2204" w="597">
                  <a:moveTo>
                    <a:pt x="453" y="1"/>
                  </a:moveTo>
                  <a:cubicBezTo>
                    <a:pt x="418" y="1"/>
                    <a:pt x="394" y="24"/>
                    <a:pt x="382" y="36"/>
                  </a:cubicBezTo>
                  <a:lnTo>
                    <a:pt x="60" y="334"/>
                  </a:lnTo>
                  <a:cubicBezTo>
                    <a:pt x="25" y="358"/>
                    <a:pt x="1" y="405"/>
                    <a:pt x="1" y="453"/>
                  </a:cubicBezTo>
                  <a:cubicBezTo>
                    <a:pt x="1" y="513"/>
                    <a:pt x="48" y="584"/>
                    <a:pt x="108" y="584"/>
                  </a:cubicBezTo>
                  <a:cubicBezTo>
                    <a:pt x="120" y="584"/>
                    <a:pt x="156" y="572"/>
                    <a:pt x="167" y="560"/>
                  </a:cubicBezTo>
                  <a:lnTo>
                    <a:pt x="275" y="417"/>
                  </a:lnTo>
                  <a:lnTo>
                    <a:pt x="275" y="2108"/>
                  </a:lnTo>
                  <a:cubicBezTo>
                    <a:pt x="275" y="2179"/>
                    <a:pt x="346" y="2203"/>
                    <a:pt x="441" y="2203"/>
                  </a:cubicBezTo>
                  <a:cubicBezTo>
                    <a:pt x="513" y="2203"/>
                    <a:pt x="596" y="2179"/>
                    <a:pt x="596" y="2108"/>
                  </a:cubicBezTo>
                  <a:lnTo>
                    <a:pt x="596" y="96"/>
                  </a:lnTo>
                  <a:cubicBezTo>
                    <a:pt x="584" y="48"/>
                    <a:pt x="513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436" name="Google Shape;436;p71"/>
          <p:cNvGrpSpPr/>
          <p:nvPr/>
        </p:nvGrpSpPr>
        <p:grpSpPr>
          <a:xfrm>
            <a:off x="201471" y="4147726"/>
            <a:ext cx="380915" cy="401597"/>
            <a:chOff x="5823294" y="2309751"/>
            <a:chExt cx="315327" cy="314978"/>
          </a:xfrm>
        </p:grpSpPr>
        <p:sp>
          <p:nvSpPr>
            <p:cNvPr id="437" name="Google Shape;437;p71"/>
            <p:cNvSpPr/>
            <p:nvPr/>
          </p:nvSpPr>
          <p:spPr>
            <a:xfrm>
              <a:off x="5823294" y="2309751"/>
              <a:ext cx="315327" cy="314978"/>
            </a:xfrm>
            <a:custGeom>
              <a:rect b="b" l="l" r="r" t="t"/>
              <a:pathLst>
                <a:path extrusionOk="0" h="9919" w="9930">
                  <a:moveTo>
                    <a:pt x="4953" y="0"/>
                  </a:moveTo>
                  <a:cubicBezTo>
                    <a:pt x="3632" y="0"/>
                    <a:pt x="2381" y="524"/>
                    <a:pt x="1465" y="1465"/>
                  </a:cubicBezTo>
                  <a:cubicBezTo>
                    <a:pt x="524" y="2405"/>
                    <a:pt x="0" y="3656"/>
                    <a:pt x="0" y="4965"/>
                  </a:cubicBezTo>
                  <a:cubicBezTo>
                    <a:pt x="0" y="6275"/>
                    <a:pt x="524" y="7537"/>
                    <a:pt x="1465" y="8466"/>
                  </a:cubicBezTo>
                  <a:cubicBezTo>
                    <a:pt x="2393" y="9394"/>
                    <a:pt x="3643" y="9918"/>
                    <a:pt x="4953" y="9918"/>
                  </a:cubicBezTo>
                  <a:cubicBezTo>
                    <a:pt x="6263" y="9918"/>
                    <a:pt x="7537" y="9394"/>
                    <a:pt x="8454" y="8466"/>
                  </a:cubicBezTo>
                  <a:cubicBezTo>
                    <a:pt x="9394" y="7525"/>
                    <a:pt x="9918" y="6275"/>
                    <a:pt x="9918" y="4965"/>
                  </a:cubicBezTo>
                  <a:cubicBezTo>
                    <a:pt x="9930" y="4858"/>
                    <a:pt x="9930" y="4775"/>
                    <a:pt x="9930" y="4680"/>
                  </a:cubicBezTo>
                  <a:cubicBezTo>
                    <a:pt x="9930" y="4613"/>
                    <a:pt x="9869" y="4547"/>
                    <a:pt x="9803" y="4547"/>
                  </a:cubicBezTo>
                  <a:cubicBezTo>
                    <a:pt x="9798" y="4547"/>
                    <a:pt x="9792" y="4548"/>
                    <a:pt x="9787" y="4549"/>
                  </a:cubicBezTo>
                  <a:cubicBezTo>
                    <a:pt x="9704" y="4549"/>
                    <a:pt x="9632" y="4620"/>
                    <a:pt x="9644" y="4691"/>
                  </a:cubicBezTo>
                  <a:lnTo>
                    <a:pt x="9644" y="4953"/>
                  </a:lnTo>
                  <a:cubicBezTo>
                    <a:pt x="9644" y="6204"/>
                    <a:pt x="9156" y="7358"/>
                    <a:pt x="8275" y="8251"/>
                  </a:cubicBezTo>
                  <a:cubicBezTo>
                    <a:pt x="7394" y="9144"/>
                    <a:pt x="6227" y="9621"/>
                    <a:pt x="4977" y="9621"/>
                  </a:cubicBezTo>
                  <a:cubicBezTo>
                    <a:pt x="3727" y="9621"/>
                    <a:pt x="2560" y="9132"/>
                    <a:pt x="1667" y="8251"/>
                  </a:cubicBezTo>
                  <a:cubicBezTo>
                    <a:pt x="774" y="7370"/>
                    <a:pt x="298" y="6204"/>
                    <a:pt x="298" y="4953"/>
                  </a:cubicBezTo>
                  <a:cubicBezTo>
                    <a:pt x="298" y="3703"/>
                    <a:pt x="786" y="2536"/>
                    <a:pt x="1667" y="1643"/>
                  </a:cubicBezTo>
                  <a:cubicBezTo>
                    <a:pt x="2548" y="750"/>
                    <a:pt x="3727" y="274"/>
                    <a:pt x="4977" y="274"/>
                  </a:cubicBezTo>
                  <a:cubicBezTo>
                    <a:pt x="6072" y="274"/>
                    <a:pt x="7144" y="667"/>
                    <a:pt x="7977" y="1382"/>
                  </a:cubicBezTo>
                  <a:cubicBezTo>
                    <a:pt x="8811" y="2072"/>
                    <a:pt x="9382" y="3048"/>
                    <a:pt x="9561" y="4120"/>
                  </a:cubicBezTo>
                  <a:cubicBezTo>
                    <a:pt x="9572" y="4185"/>
                    <a:pt x="9632" y="4241"/>
                    <a:pt x="9697" y="4241"/>
                  </a:cubicBezTo>
                  <a:cubicBezTo>
                    <a:pt x="9703" y="4241"/>
                    <a:pt x="9709" y="4240"/>
                    <a:pt x="9716" y="4239"/>
                  </a:cubicBezTo>
                  <a:cubicBezTo>
                    <a:pt x="9799" y="4215"/>
                    <a:pt x="9858" y="4144"/>
                    <a:pt x="9835" y="4072"/>
                  </a:cubicBezTo>
                  <a:cubicBezTo>
                    <a:pt x="9632" y="2941"/>
                    <a:pt x="9037" y="1917"/>
                    <a:pt x="8156" y="1167"/>
                  </a:cubicBezTo>
                  <a:cubicBezTo>
                    <a:pt x="7263" y="405"/>
                    <a:pt x="6132" y="0"/>
                    <a:pt x="4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8" name="Google Shape;438;p71"/>
            <p:cNvSpPr/>
            <p:nvPr/>
          </p:nvSpPr>
          <p:spPr>
            <a:xfrm>
              <a:off x="5846348" y="2332805"/>
              <a:ext cx="268457" cy="268489"/>
            </a:xfrm>
            <a:custGeom>
              <a:rect b="b" l="l" r="r" t="t"/>
              <a:pathLst>
                <a:path extrusionOk="0" h="8455" w="8454">
                  <a:moveTo>
                    <a:pt x="4227" y="1"/>
                  </a:moveTo>
                  <a:cubicBezTo>
                    <a:pt x="3632" y="1"/>
                    <a:pt x="3060" y="120"/>
                    <a:pt x="2501" y="370"/>
                  </a:cubicBezTo>
                  <a:cubicBezTo>
                    <a:pt x="1989" y="608"/>
                    <a:pt x="1512" y="929"/>
                    <a:pt x="1120" y="1358"/>
                  </a:cubicBezTo>
                  <a:cubicBezTo>
                    <a:pt x="1060" y="1418"/>
                    <a:pt x="1072" y="1513"/>
                    <a:pt x="1131" y="1572"/>
                  </a:cubicBezTo>
                  <a:cubicBezTo>
                    <a:pt x="1158" y="1599"/>
                    <a:pt x="1192" y="1611"/>
                    <a:pt x="1227" y="1611"/>
                  </a:cubicBezTo>
                  <a:cubicBezTo>
                    <a:pt x="1270" y="1611"/>
                    <a:pt x="1313" y="1593"/>
                    <a:pt x="1346" y="1560"/>
                  </a:cubicBezTo>
                  <a:cubicBezTo>
                    <a:pt x="1715" y="1156"/>
                    <a:pt x="2155" y="846"/>
                    <a:pt x="2644" y="632"/>
                  </a:cubicBezTo>
                  <a:cubicBezTo>
                    <a:pt x="3144" y="405"/>
                    <a:pt x="3679" y="286"/>
                    <a:pt x="4251" y="286"/>
                  </a:cubicBezTo>
                  <a:cubicBezTo>
                    <a:pt x="6418" y="286"/>
                    <a:pt x="8192" y="2060"/>
                    <a:pt x="8192" y="4239"/>
                  </a:cubicBezTo>
                  <a:cubicBezTo>
                    <a:pt x="8192" y="6406"/>
                    <a:pt x="6418" y="8180"/>
                    <a:pt x="4251" y="8180"/>
                  </a:cubicBezTo>
                  <a:cubicBezTo>
                    <a:pt x="2072" y="8180"/>
                    <a:pt x="298" y="6406"/>
                    <a:pt x="298" y="4239"/>
                  </a:cubicBezTo>
                  <a:cubicBezTo>
                    <a:pt x="298" y="3465"/>
                    <a:pt x="524" y="2703"/>
                    <a:pt x="965" y="2060"/>
                  </a:cubicBezTo>
                  <a:cubicBezTo>
                    <a:pt x="1001" y="1989"/>
                    <a:pt x="989" y="1882"/>
                    <a:pt x="917" y="1846"/>
                  </a:cubicBezTo>
                  <a:cubicBezTo>
                    <a:pt x="893" y="1827"/>
                    <a:pt x="862" y="1818"/>
                    <a:pt x="830" y="1818"/>
                  </a:cubicBezTo>
                  <a:cubicBezTo>
                    <a:pt x="781" y="1818"/>
                    <a:pt x="731" y="1839"/>
                    <a:pt x="703" y="1882"/>
                  </a:cubicBezTo>
                  <a:cubicBezTo>
                    <a:pt x="250" y="2584"/>
                    <a:pt x="0" y="3394"/>
                    <a:pt x="0" y="4227"/>
                  </a:cubicBezTo>
                  <a:cubicBezTo>
                    <a:pt x="0" y="5358"/>
                    <a:pt x="453" y="6406"/>
                    <a:pt x="1239" y="7216"/>
                  </a:cubicBezTo>
                  <a:cubicBezTo>
                    <a:pt x="2048" y="8014"/>
                    <a:pt x="3096" y="8454"/>
                    <a:pt x="4227" y="8454"/>
                  </a:cubicBezTo>
                  <a:cubicBezTo>
                    <a:pt x="5358" y="8454"/>
                    <a:pt x="6418" y="8002"/>
                    <a:pt x="7227" y="7216"/>
                  </a:cubicBezTo>
                  <a:cubicBezTo>
                    <a:pt x="8025" y="6430"/>
                    <a:pt x="8454" y="5358"/>
                    <a:pt x="8454" y="4227"/>
                  </a:cubicBezTo>
                  <a:cubicBezTo>
                    <a:pt x="8454" y="3096"/>
                    <a:pt x="8013" y="2037"/>
                    <a:pt x="7227" y="1227"/>
                  </a:cubicBezTo>
                  <a:cubicBezTo>
                    <a:pt x="6418" y="429"/>
                    <a:pt x="5358" y="1"/>
                    <a:pt x="42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39" name="Google Shape;439;p71"/>
            <p:cNvSpPr/>
            <p:nvPr/>
          </p:nvSpPr>
          <p:spPr>
            <a:xfrm>
              <a:off x="5869402" y="2462111"/>
              <a:ext cx="15909" cy="9495"/>
            </a:xfrm>
            <a:custGeom>
              <a:rect b="b" l="l" r="r" t="t"/>
              <a:pathLst>
                <a:path extrusionOk="0" h="299" w="501">
                  <a:moveTo>
                    <a:pt x="144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227"/>
                    <a:pt x="60" y="298"/>
                    <a:pt x="144" y="298"/>
                  </a:cubicBezTo>
                  <a:lnTo>
                    <a:pt x="358" y="298"/>
                  </a:lnTo>
                  <a:cubicBezTo>
                    <a:pt x="429" y="298"/>
                    <a:pt x="501" y="239"/>
                    <a:pt x="501" y="155"/>
                  </a:cubicBezTo>
                  <a:cubicBezTo>
                    <a:pt x="501" y="60"/>
                    <a:pt x="441" y="1"/>
                    <a:pt x="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0" name="Google Shape;440;p71"/>
            <p:cNvSpPr/>
            <p:nvPr/>
          </p:nvSpPr>
          <p:spPr>
            <a:xfrm>
              <a:off x="5976416" y="2354748"/>
              <a:ext cx="116858" cy="116858"/>
            </a:xfrm>
            <a:custGeom>
              <a:rect b="b" l="l" r="r" t="t"/>
              <a:pathLst>
                <a:path extrusionOk="0" h="3680" w="3680">
                  <a:moveTo>
                    <a:pt x="155" y="0"/>
                  </a:moveTo>
                  <a:cubicBezTo>
                    <a:pt x="60" y="0"/>
                    <a:pt x="0" y="60"/>
                    <a:pt x="0" y="155"/>
                  </a:cubicBezTo>
                  <a:lnTo>
                    <a:pt x="0" y="3536"/>
                  </a:lnTo>
                  <a:cubicBezTo>
                    <a:pt x="0" y="3608"/>
                    <a:pt x="60" y="3679"/>
                    <a:pt x="155" y="3679"/>
                  </a:cubicBezTo>
                  <a:lnTo>
                    <a:pt x="3536" y="3679"/>
                  </a:lnTo>
                  <a:cubicBezTo>
                    <a:pt x="3608" y="3679"/>
                    <a:pt x="3679" y="3620"/>
                    <a:pt x="3679" y="3536"/>
                  </a:cubicBezTo>
                  <a:cubicBezTo>
                    <a:pt x="3679" y="3441"/>
                    <a:pt x="3620" y="3382"/>
                    <a:pt x="3536" y="3382"/>
                  </a:cubicBezTo>
                  <a:lnTo>
                    <a:pt x="298" y="3382"/>
                  </a:lnTo>
                  <a:lnTo>
                    <a:pt x="298" y="155"/>
                  </a:lnTo>
                  <a:cubicBezTo>
                    <a:pt x="298" y="84"/>
                    <a:pt x="238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1" name="Google Shape;441;p71"/>
            <p:cNvSpPr/>
            <p:nvPr/>
          </p:nvSpPr>
          <p:spPr>
            <a:xfrm>
              <a:off x="5976416" y="2562679"/>
              <a:ext cx="9463" cy="16290"/>
            </a:xfrm>
            <a:custGeom>
              <a:rect b="b" l="l" r="r" t="t"/>
              <a:pathLst>
                <a:path extrusionOk="0" h="513" w="298">
                  <a:moveTo>
                    <a:pt x="155" y="1"/>
                  </a:moveTo>
                  <a:cubicBezTo>
                    <a:pt x="60" y="1"/>
                    <a:pt x="0" y="60"/>
                    <a:pt x="0" y="155"/>
                  </a:cubicBezTo>
                  <a:lnTo>
                    <a:pt x="0" y="358"/>
                  </a:lnTo>
                  <a:cubicBezTo>
                    <a:pt x="0" y="441"/>
                    <a:pt x="60" y="513"/>
                    <a:pt x="155" y="513"/>
                  </a:cubicBezTo>
                  <a:cubicBezTo>
                    <a:pt x="238" y="513"/>
                    <a:pt x="298" y="453"/>
                    <a:pt x="298" y="358"/>
                  </a:cubicBezTo>
                  <a:lnTo>
                    <a:pt x="298" y="155"/>
                  </a:lnTo>
                  <a:cubicBezTo>
                    <a:pt x="298" y="84"/>
                    <a:pt x="238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2" name="Google Shape;442;p71"/>
            <p:cNvSpPr/>
            <p:nvPr/>
          </p:nvSpPr>
          <p:spPr>
            <a:xfrm>
              <a:off x="5900395" y="2386217"/>
              <a:ext cx="15179" cy="13909"/>
            </a:xfrm>
            <a:custGeom>
              <a:rect b="b" l="l" r="r" t="t"/>
              <a:pathLst>
                <a:path extrusionOk="0" h="438" w="478">
                  <a:moveTo>
                    <a:pt x="168" y="0"/>
                  </a:moveTo>
                  <a:cubicBezTo>
                    <a:pt x="129" y="0"/>
                    <a:pt x="90" y="15"/>
                    <a:pt x="61" y="45"/>
                  </a:cubicBezTo>
                  <a:cubicBezTo>
                    <a:pt x="1" y="105"/>
                    <a:pt x="1" y="188"/>
                    <a:pt x="61" y="247"/>
                  </a:cubicBezTo>
                  <a:lnTo>
                    <a:pt x="215" y="402"/>
                  </a:lnTo>
                  <a:cubicBezTo>
                    <a:pt x="239" y="426"/>
                    <a:pt x="275" y="438"/>
                    <a:pt x="311" y="438"/>
                  </a:cubicBezTo>
                  <a:cubicBezTo>
                    <a:pt x="358" y="438"/>
                    <a:pt x="394" y="426"/>
                    <a:pt x="418" y="402"/>
                  </a:cubicBezTo>
                  <a:cubicBezTo>
                    <a:pt x="477" y="343"/>
                    <a:pt x="477" y="247"/>
                    <a:pt x="418" y="188"/>
                  </a:cubicBezTo>
                  <a:lnTo>
                    <a:pt x="275" y="45"/>
                  </a:lnTo>
                  <a:cubicBezTo>
                    <a:pt x="245" y="15"/>
                    <a:pt x="206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3" name="Google Shape;443;p71"/>
            <p:cNvSpPr/>
            <p:nvPr/>
          </p:nvSpPr>
          <p:spPr>
            <a:xfrm>
              <a:off x="6047484" y="2533655"/>
              <a:ext cx="15147" cy="13940"/>
            </a:xfrm>
            <a:custGeom>
              <a:rect b="b" l="l" r="r" t="t"/>
              <a:pathLst>
                <a:path extrusionOk="0" h="439" w="477">
                  <a:moveTo>
                    <a:pt x="161" y="1"/>
                  </a:moveTo>
                  <a:cubicBezTo>
                    <a:pt x="126" y="1"/>
                    <a:pt x="90" y="16"/>
                    <a:pt x="60" y="46"/>
                  </a:cubicBezTo>
                  <a:cubicBezTo>
                    <a:pt x="1" y="93"/>
                    <a:pt x="1" y="188"/>
                    <a:pt x="60" y="248"/>
                  </a:cubicBezTo>
                  <a:lnTo>
                    <a:pt x="203" y="391"/>
                  </a:lnTo>
                  <a:cubicBezTo>
                    <a:pt x="239" y="427"/>
                    <a:pt x="262" y="438"/>
                    <a:pt x="310" y="438"/>
                  </a:cubicBezTo>
                  <a:cubicBezTo>
                    <a:pt x="358" y="438"/>
                    <a:pt x="382" y="427"/>
                    <a:pt x="417" y="391"/>
                  </a:cubicBezTo>
                  <a:cubicBezTo>
                    <a:pt x="477" y="343"/>
                    <a:pt x="477" y="248"/>
                    <a:pt x="417" y="188"/>
                  </a:cubicBezTo>
                  <a:lnTo>
                    <a:pt x="262" y="46"/>
                  </a:lnTo>
                  <a:cubicBezTo>
                    <a:pt x="233" y="16"/>
                    <a:pt x="197" y="1"/>
                    <a:pt x="1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4" name="Google Shape;444;p71"/>
            <p:cNvSpPr/>
            <p:nvPr/>
          </p:nvSpPr>
          <p:spPr>
            <a:xfrm>
              <a:off x="6047484" y="2386217"/>
              <a:ext cx="15147" cy="13909"/>
            </a:xfrm>
            <a:custGeom>
              <a:rect b="b" l="l" r="r" t="t"/>
              <a:pathLst>
                <a:path extrusionOk="0" h="438" w="477">
                  <a:moveTo>
                    <a:pt x="310" y="0"/>
                  </a:moveTo>
                  <a:cubicBezTo>
                    <a:pt x="271" y="0"/>
                    <a:pt x="233" y="15"/>
                    <a:pt x="203" y="45"/>
                  </a:cubicBezTo>
                  <a:lnTo>
                    <a:pt x="60" y="188"/>
                  </a:lnTo>
                  <a:cubicBezTo>
                    <a:pt x="1" y="247"/>
                    <a:pt x="1" y="343"/>
                    <a:pt x="60" y="402"/>
                  </a:cubicBezTo>
                  <a:cubicBezTo>
                    <a:pt x="84" y="426"/>
                    <a:pt x="120" y="438"/>
                    <a:pt x="167" y="438"/>
                  </a:cubicBezTo>
                  <a:cubicBezTo>
                    <a:pt x="203" y="438"/>
                    <a:pt x="239" y="426"/>
                    <a:pt x="262" y="402"/>
                  </a:cubicBezTo>
                  <a:lnTo>
                    <a:pt x="417" y="247"/>
                  </a:lnTo>
                  <a:cubicBezTo>
                    <a:pt x="477" y="188"/>
                    <a:pt x="477" y="105"/>
                    <a:pt x="417" y="45"/>
                  </a:cubicBezTo>
                  <a:cubicBezTo>
                    <a:pt x="387" y="15"/>
                    <a:pt x="349" y="0"/>
                    <a:pt x="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5" name="Google Shape;445;p71"/>
            <p:cNvSpPr/>
            <p:nvPr/>
          </p:nvSpPr>
          <p:spPr>
            <a:xfrm>
              <a:off x="5900395" y="2533655"/>
              <a:ext cx="15179" cy="13940"/>
            </a:xfrm>
            <a:custGeom>
              <a:rect b="b" l="l" r="r" t="t"/>
              <a:pathLst>
                <a:path extrusionOk="0" h="439" w="478">
                  <a:moveTo>
                    <a:pt x="316" y="1"/>
                  </a:moveTo>
                  <a:cubicBezTo>
                    <a:pt x="281" y="1"/>
                    <a:pt x="245" y="16"/>
                    <a:pt x="215" y="46"/>
                  </a:cubicBezTo>
                  <a:lnTo>
                    <a:pt x="61" y="188"/>
                  </a:lnTo>
                  <a:cubicBezTo>
                    <a:pt x="1" y="248"/>
                    <a:pt x="1" y="343"/>
                    <a:pt x="61" y="403"/>
                  </a:cubicBezTo>
                  <a:cubicBezTo>
                    <a:pt x="96" y="427"/>
                    <a:pt x="120" y="438"/>
                    <a:pt x="168" y="438"/>
                  </a:cubicBezTo>
                  <a:cubicBezTo>
                    <a:pt x="215" y="438"/>
                    <a:pt x="239" y="427"/>
                    <a:pt x="275" y="403"/>
                  </a:cubicBezTo>
                  <a:lnTo>
                    <a:pt x="418" y="248"/>
                  </a:lnTo>
                  <a:cubicBezTo>
                    <a:pt x="477" y="188"/>
                    <a:pt x="477" y="105"/>
                    <a:pt x="418" y="46"/>
                  </a:cubicBezTo>
                  <a:cubicBezTo>
                    <a:pt x="388" y="16"/>
                    <a:pt x="352" y="1"/>
                    <a:pt x="3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6" name="Google Shape;446;p71"/>
            <p:cNvSpPr/>
            <p:nvPr/>
          </p:nvSpPr>
          <p:spPr>
            <a:xfrm>
              <a:off x="5877341" y="2420639"/>
              <a:ext cx="16671" cy="11654"/>
            </a:xfrm>
            <a:custGeom>
              <a:rect b="b" l="l" r="r" t="t"/>
              <a:pathLst>
                <a:path extrusionOk="0" h="367" w="525">
                  <a:moveTo>
                    <a:pt x="167" y="0"/>
                  </a:moveTo>
                  <a:cubicBezTo>
                    <a:pt x="106" y="0"/>
                    <a:pt x="52" y="29"/>
                    <a:pt x="25" y="92"/>
                  </a:cubicBezTo>
                  <a:cubicBezTo>
                    <a:pt x="1" y="164"/>
                    <a:pt x="25" y="247"/>
                    <a:pt x="108" y="283"/>
                  </a:cubicBezTo>
                  <a:lnTo>
                    <a:pt x="298" y="354"/>
                  </a:lnTo>
                  <a:cubicBezTo>
                    <a:pt x="310" y="366"/>
                    <a:pt x="346" y="366"/>
                    <a:pt x="358" y="366"/>
                  </a:cubicBezTo>
                  <a:cubicBezTo>
                    <a:pt x="417" y="366"/>
                    <a:pt x="465" y="342"/>
                    <a:pt x="489" y="283"/>
                  </a:cubicBezTo>
                  <a:cubicBezTo>
                    <a:pt x="525" y="187"/>
                    <a:pt x="489" y="116"/>
                    <a:pt x="417" y="92"/>
                  </a:cubicBezTo>
                  <a:lnTo>
                    <a:pt x="227" y="9"/>
                  </a:lnTo>
                  <a:cubicBezTo>
                    <a:pt x="207" y="3"/>
                    <a:pt x="186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7" name="Google Shape;447;p71"/>
            <p:cNvSpPr/>
            <p:nvPr/>
          </p:nvSpPr>
          <p:spPr>
            <a:xfrm>
              <a:off x="6068665" y="2501519"/>
              <a:ext cx="16671" cy="11654"/>
            </a:xfrm>
            <a:custGeom>
              <a:rect b="b" l="l" r="r" t="t"/>
              <a:pathLst>
                <a:path extrusionOk="0" h="367" w="525">
                  <a:moveTo>
                    <a:pt x="170" y="1"/>
                  </a:moveTo>
                  <a:cubicBezTo>
                    <a:pt x="112" y="1"/>
                    <a:pt x="54" y="28"/>
                    <a:pt x="36" y="81"/>
                  </a:cubicBezTo>
                  <a:cubicBezTo>
                    <a:pt x="0" y="165"/>
                    <a:pt x="36" y="248"/>
                    <a:pt x="107" y="284"/>
                  </a:cubicBezTo>
                  <a:lnTo>
                    <a:pt x="298" y="355"/>
                  </a:lnTo>
                  <a:cubicBezTo>
                    <a:pt x="310" y="367"/>
                    <a:pt x="346" y="367"/>
                    <a:pt x="357" y="367"/>
                  </a:cubicBezTo>
                  <a:cubicBezTo>
                    <a:pt x="417" y="367"/>
                    <a:pt x="465" y="343"/>
                    <a:pt x="488" y="284"/>
                  </a:cubicBezTo>
                  <a:cubicBezTo>
                    <a:pt x="524" y="200"/>
                    <a:pt x="488" y="117"/>
                    <a:pt x="417" y="81"/>
                  </a:cubicBezTo>
                  <a:lnTo>
                    <a:pt x="226" y="10"/>
                  </a:lnTo>
                  <a:cubicBezTo>
                    <a:pt x="209" y="4"/>
                    <a:pt x="189" y="1"/>
                    <a:pt x="1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8" name="Google Shape;448;p71"/>
            <p:cNvSpPr/>
            <p:nvPr/>
          </p:nvSpPr>
          <p:spPr>
            <a:xfrm>
              <a:off x="6015729" y="2363353"/>
              <a:ext cx="12893" cy="15623"/>
            </a:xfrm>
            <a:custGeom>
              <a:rect b="b" l="l" r="r" t="t"/>
              <a:pathLst>
                <a:path extrusionOk="0" h="492" w="406">
                  <a:moveTo>
                    <a:pt x="237" y="1"/>
                  </a:moveTo>
                  <a:cubicBezTo>
                    <a:pt x="181" y="1"/>
                    <a:pt x="125" y="34"/>
                    <a:pt x="108" y="86"/>
                  </a:cubicBezTo>
                  <a:lnTo>
                    <a:pt x="36" y="277"/>
                  </a:lnTo>
                  <a:cubicBezTo>
                    <a:pt x="0" y="360"/>
                    <a:pt x="36" y="444"/>
                    <a:pt x="108" y="479"/>
                  </a:cubicBezTo>
                  <a:cubicBezTo>
                    <a:pt x="119" y="479"/>
                    <a:pt x="131" y="491"/>
                    <a:pt x="167" y="491"/>
                  </a:cubicBezTo>
                  <a:cubicBezTo>
                    <a:pt x="227" y="491"/>
                    <a:pt x="274" y="467"/>
                    <a:pt x="298" y="396"/>
                  </a:cubicBezTo>
                  <a:lnTo>
                    <a:pt x="369" y="205"/>
                  </a:lnTo>
                  <a:cubicBezTo>
                    <a:pt x="405" y="134"/>
                    <a:pt x="369" y="39"/>
                    <a:pt x="298" y="15"/>
                  </a:cubicBezTo>
                  <a:cubicBezTo>
                    <a:pt x="279" y="5"/>
                    <a:pt x="258" y="1"/>
                    <a:pt x="2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49" name="Google Shape;449;p71"/>
            <p:cNvSpPr/>
            <p:nvPr/>
          </p:nvSpPr>
          <p:spPr>
            <a:xfrm>
              <a:off x="5934055" y="2554836"/>
              <a:ext cx="13274" cy="15433"/>
            </a:xfrm>
            <a:custGeom>
              <a:rect b="b" l="l" r="r" t="t"/>
              <a:pathLst>
                <a:path extrusionOk="0" h="486" w="418">
                  <a:moveTo>
                    <a:pt x="255" y="1"/>
                  </a:moveTo>
                  <a:cubicBezTo>
                    <a:pt x="197" y="1"/>
                    <a:pt x="138" y="30"/>
                    <a:pt x="120" y="93"/>
                  </a:cubicBezTo>
                  <a:lnTo>
                    <a:pt x="48" y="283"/>
                  </a:lnTo>
                  <a:cubicBezTo>
                    <a:pt x="1" y="355"/>
                    <a:pt x="48" y="450"/>
                    <a:pt x="120" y="474"/>
                  </a:cubicBezTo>
                  <a:cubicBezTo>
                    <a:pt x="132" y="486"/>
                    <a:pt x="167" y="486"/>
                    <a:pt x="179" y="486"/>
                  </a:cubicBezTo>
                  <a:cubicBezTo>
                    <a:pt x="239" y="486"/>
                    <a:pt x="286" y="462"/>
                    <a:pt x="310" y="402"/>
                  </a:cubicBezTo>
                  <a:lnTo>
                    <a:pt x="382" y="212"/>
                  </a:lnTo>
                  <a:cubicBezTo>
                    <a:pt x="417" y="129"/>
                    <a:pt x="382" y="45"/>
                    <a:pt x="310" y="10"/>
                  </a:cubicBezTo>
                  <a:cubicBezTo>
                    <a:pt x="293" y="4"/>
                    <a:pt x="274" y="1"/>
                    <a:pt x="2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0" name="Google Shape;450;p71"/>
            <p:cNvSpPr/>
            <p:nvPr/>
          </p:nvSpPr>
          <p:spPr>
            <a:xfrm>
              <a:off x="5935960" y="2362401"/>
              <a:ext cx="12861" cy="15814"/>
            </a:xfrm>
            <a:custGeom>
              <a:rect b="b" l="l" r="r" t="t"/>
              <a:pathLst>
                <a:path extrusionOk="0" h="498" w="405">
                  <a:moveTo>
                    <a:pt x="161" y="1"/>
                  </a:moveTo>
                  <a:cubicBezTo>
                    <a:pt x="143" y="1"/>
                    <a:pt x="125" y="3"/>
                    <a:pt x="107" y="9"/>
                  </a:cubicBezTo>
                  <a:cubicBezTo>
                    <a:pt x="24" y="45"/>
                    <a:pt x="0" y="128"/>
                    <a:pt x="24" y="212"/>
                  </a:cubicBezTo>
                  <a:lnTo>
                    <a:pt x="107" y="402"/>
                  </a:lnTo>
                  <a:cubicBezTo>
                    <a:pt x="131" y="462"/>
                    <a:pt x="191" y="497"/>
                    <a:pt x="238" y="497"/>
                  </a:cubicBezTo>
                  <a:cubicBezTo>
                    <a:pt x="250" y="497"/>
                    <a:pt x="262" y="497"/>
                    <a:pt x="298" y="474"/>
                  </a:cubicBezTo>
                  <a:cubicBezTo>
                    <a:pt x="369" y="450"/>
                    <a:pt x="405" y="355"/>
                    <a:pt x="369" y="283"/>
                  </a:cubicBezTo>
                  <a:lnTo>
                    <a:pt x="298" y="93"/>
                  </a:lnTo>
                  <a:cubicBezTo>
                    <a:pt x="271" y="29"/>
                    <a:pt x="216" y="1"/>
                    <a:pt x="1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1" name="Google Shape;451;p71"/>
            <p:cNvSpPr/>
            <p:nvPr/>
          </p:nvSpPr>
          <p:spPr>
            <a:xfrm>
              <a:off x="6013824" y="2555820"/>
              <a:ext cx="12893" cy="15592"/>
            </a:xfrm>
            <a:custGeom>
              <a:rect b="b" l="l" r="r" t="t"/>
              <a:pathLst>
                <a:path extrusionOk="0" h="491" w="406">
                  <a:moveTo>
                    <a:pt x="167" y="0"/>
                  </a:moveTo>
                  <a:cubicBezTo>
                    <a:pt x="147" y="0"/>
                    <a:pt x="127" y="5"/>
                    <a:pt x="108" y="14"/>
                  </a:cubicBezTo>
                  <a:cubicBezTo>
                    <a:pt x="37" y="38"/>
                    <a:pt x="1" y="133"/>
                    <a:pt x="37" y="205"/>
                  </a:cubicBezTo>
                  <a:lnTo>
                    <a:pt x="108" y="395"/>
                  </a:lnTo>
                  <a:cubicBezTo>
                    <a:pt x="132" y="455"/>
                    <a:pt x="179" y="491"/>
                    <a:pt x="239" y="491"/>
                  </a:cubicBezTo>
                  <a:cubicBezTo>
                    <a:pt x="251" y="491"/>
                    <a:pt x="275" y="491"/>
                    <a:pt x="299" y="479"/>
                  </a:cubicBezTo>
                  <a:cubicBezTo>
                    <a:pt x="370" y="443"/>
                    <a:pt x="406" y="360"/>
                    <a:pt x="370" y="276"/>
                  </a:cubicBezTo>
                  <a:lnTo>
                    <a:pt x="299" y="86"/>
                  </a:lnTo>
                  <a:cubicBezTo>
                    <a:pt x="272" y="33"/>
                    <a:pt x="22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2" name="Google Shape;452;p71"/>
            <p:cNvSpPr/>
            <p:nvPr/>
          </p:nvSpPr>
          <p:spPr>
            <a:xfrm>
              <a:off x="6069776" y="2422132"/>
              <a:ext cx="16290" cy="11654"/>
            </a:xfrm>
            <a:custGeom>
              <a:rect b="b" l="l" r="r" t="t"/>
              <a:pathLst>
                <a:path extrusionOk="0" h="367" w="513">
                  <a:moveTo>
                    <a:pt x="354" y="1"/>
                  </a:moveTo>
                  <a:cubicBezTo>
                    <a:pt x="335" y="1"/>
                    <a:pt x="316" y="3"/>
                    <a:pt x="299" y="9"/>
                  </a:cubicBezTo>
                  <a:lnTo>
                    <a:pt x="96" y="81"/>
                  </a:lnTo>
                  <a:cubicBezTo>
                    <a:pt x="25" y="117"/>
                    <a:pt x="1" y="200"/>
                    <a:pt x="25" y="283"/>
                  </a:cubicBezTo>
                  <a:cubicBezTo>
                    <a:pt x="37" y="343"/>
                    <a:pt x="96" y="367"/>
                    <a:pt x="156" y="367"/>
                  </a:cubicBezTo>
                  <a:cubicBezTo>
                    <a:pt x="180" y="367"/>
                    <a:pt x="191" y="367"/>
                    <a:pt x="215" y="355"/>
                  </a:cubicBezTo>
                  <a:lnTo>
                    <a:pt x="418" y="283"/>
                  </a:lnTo>
                  <a:cubicBezTo>
                    <a:pt x="489" y="248"/>
                    <a:pt x="513" y="164"/>
                    <a:pt x="489" y="81"/>
                  </a:cubicBezTo>
                  <a:cubicBezTo>
                    <a:pt x="462" y="27"/>
                    <a:pt x="409" y="1"/>
                    <a:pt x="3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3" name="Google Shape;453;p71"/>
            <p:cNvSpPr/>
            <p:nvPr/>
          </p:nvSpPr>
          <p:spPr>
            <a:xfrm>
              <a:off x="5876960" y="2500027"/>
              <a:ext cx="16290" cy="11654"/>
            </a:xfrm>
            <a:custGeom>
              <a:rect b="b" l="l" r="r" t="t"/>
              <a:pathLst>
                <a:path extrusionOk="0" h="367" w="513">
                  <a:moveTo>
                    <a:pt x="352" y="0"/>
                  </a:moveTo>
                  <a:cubicBezTo>
                    <a:pt x="334" y="0"/>
                    <a:pt x="316" y="3"/>
                    <a:pt x="298" y="9"/>
                  </a:cubicBezTo>
                  <a:lnTo>
                    <a:pt x="96" y="92"/>
                  </a:lnTo>
                  <a:cubicBezTo>
                    <a:pt x="25" y="116"/>
                    <a:pt x="1" y="212"/>
                    <a:pt x="25" y="283"/>
                  </a:cubicBezTo>
                  <a:cubicBezTo>
                    <a:pt x="60" y="343"/>
                    <a:pt x="96" y="366"/>
                    <a:pt x="156" y="366"/>
                  </a:cubicBezTo>
                  <a:cubicBezTo>
                    <a:pt x="179" y="366"/>
                    <a:pt x="191" y="366"/>
                    <a:pt x="215" y="354"/>
                  </a:cubicBezTo>
                  <a:lnTo>
                    <a:pt x="418" y="283"/>
                  </a:lnTo>
                  <a:cubicBezTo>
                    <a:pt x="489" y="247"/>
                    <a:pt x="513" y="164"/>
                    <a:pt x="489" y="92"/>
                  </a:cubicBezTo>
                  <a:cubicBezTo>
                    <a:pt x="462" y="29"/>
                    <a:pt x="408" y="0"/>
                    <a:pt x="3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454" name="Google Shape;454;p71"/>
          <p:cNvGrpSpPr/>
          <p:nvPr/>
        </p:nvGrpSpPr>
        <p:grpSpPr>
          <a:xfrm>
            <a:off x="8267292" y="889697"/>
            <a:ext cx="603068" cy="611109"/>
            <a:chOff x="7976174" y="2925108"/>
            <a:chExt cx="334666" cy="334634"/>
          </a:xfrm>
        </p:grpSpPr>
        <p:sp>
          <p:nvSpPr>
            <p:cNvPr id="455" name="Google Shape;455;p71"/>
            <p:cNvSpPr/>
            <p:nvPr/>
          </p:nvSpPr>
          <p:spPr>
            <a:xfrm>
              <a:off x="8003100" y="3064545"/>
              <a:ext cx="10630" cy="14068"/>
            </a:xfrm>
            <a:custGeom>
              <a:rect b="b" l="l" r="r" t="t"/>
              <a:pathLst>
                <a:path extrusionOk="0" h="442" w="334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286"/>
                  </a:lnTo>
                  <a:cubicBezTo>
                    <a:pt x="0" y="370"/>
                    <a:pt x="72" y="441"/>
                    <a:pt x="167" y="441"/>
                  </a:cubicBezTo>
                  <a:cubicBezTo>
                    <a:pt x="250" y="441"/>
                    <a:pt x="322" y="370"/>
                    <a:pt x="322" y="286"/>
                  </a:cubicBezTo>
                  <a:lnTo>
                    <a:pt x="322" y="167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6" name="Google Shape;456;p71"/>
            <p:cNvSpPr/>
            <p:nvPr/>
          </p:nvSpPr>
          <p:spPr>
            <a:xfrm>
              <a:off x="8003100" y="3046371"/>
              <a:ext cx="10630" cy="14418"/>
            </a:xfrm>
            <a:custGeom>
              <a:rect b="b" l="l" r="r" t="t"/>
              <a:pathLst>
                <a:path extrusionOk="0" h="453" w="334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286"/>
                  </a:lnTo>
                  <a:cubicBezTo>
                    <a:pt x="0" y="369"/>
                    <a:pt x="72" y="452"/>
                    <a:pt x="167" y="452"/>
                  </a:cubicBezTo>
                  <a:cubicBezTo>
                    <a:pt x="250" y="452"/>
                    <a:pt x="322" y="369"/>
                    <a:pt x="322" y="286"/>
                  </a:cubicBezTo>
                  <a:lnTo>
                    <a:pt x="322" y="167"/>
                  </a:lnTo>
                  <a:cubicBezTo>
                    <a:pt x="334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7" name="Google Shape;457;p71"/>
            <p:cNvSpPr/>
            <p:nvPr/>
          </p:nvSpPr>
          <p:spPr>
            <a:xfrm>
              <a:off x="8272519" y="3105093"/>
              <a:ext cx="10630" cy="14418"/>
            </a:xfrm>
            <a:custGeom>
              <a:rect b="b" l="l" r="r" t="t"/>
              <a:pathLst>
                <a:path extrusionOk="0" h="453" w="334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286"/>
                  </a:lnTo>
                  <a:cubicBezTo>
                    <a:pt x="1" y="370"/>
                    <a:pt x="84" y="453"/>
                    <a:pt x="167" y="453"/>
                  </a:cubicBezTo>
                  <a:cubicBezTo>
                    <a:pt x="263" y="453"/>
                    <a:pt x="334" y="370"/>
                    <a:pt x="334" y="28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8" name="Google Shape;458;p71"/>
            <p:cNvSpPr/>
            <p:nvPr/>
          </p:nvSpPr>
          <p:spPr>
            <a:xfrm>
              <a:off x="8272519" y="3123266"/>
              <a:ext cx="10630" cy="14068"/>
            </a:xfrm>
            <a:custGeom>
              <a:rect b="b" l="l" r="r" t="t"/>
              <a:pathLst>
                <a:path extrusionOk="0" h="442" w="334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287"/>
                  </a:lnTo>
                  <a:cubicBezTo>
                    <a:pt x="1" y="370"/>
                    <a:pt x="84" y="442"/>
                    <a:pt x="167" y="442"/>
                  </a:cubicBezTo>
                  <a:cubicBezTo>
                    <a:pt x="263" y="442"/>
                    <a:pt x="334" y="370"/>
                    <a:pt x="334" y="287"/>
                  </a:cubicBezTo>
                  <a:lnTo>
                    <a:pt x="334" y="168"/>
                  </a:lnTo>
                  <a:cubicBezTo>
                    <a:pt x="334" y="72"/>
                    <a:pt x="263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9" name="Google Shape;459;p71"/>
            <p:cNvSpPr/>
            <p:nvPr/>
          </p:nvSpPr>
          <p:spPr>
            <a:xfrm>
              <a:off x="7976174" y="2925108"/>
              <a:ext cx="334666" cy="334634"/>
            </a:xfrm>
            <a:custGeom>
              <a:rect b="b" l="l" r="r" t="t"/>
              <a:pathLst>
                <a:path extrusionOk="0" h="10514" w="10515">
                  <a:moveTo>
                    <a:pt x="5109" y="655"/>
                  </a:moveTo>
                  <a:lnTo>
                    <a:pt x="5109" y="2762"/>
                  </a:lnTo>
                  <a:lnTo>
                    <a:pt x="4704" y="2762"/>
                  </a:lnTo>
                  <a:lnTo>
                    <a:pt x="4704" y="655"/>
                  </a:lnTo>
                  <a:close/>
                  <a:moveTo>
                    <a:pt x="7549" y="655"/>
                  </a:moveTo>
                  <a:lnTo>
                    <a:pt x="7549" y="738"/>
                  </a:lnTo>
                  <a:lnTo>
                    <a:pt x="7549" y="750"/>
                  </a:lnTo>
                  <a:lnTo>
                    <a:pt x="7549" y="1584"/>
                  </a:lnTo>
                  <a:lnTo>
                    <a:pt x="7549" y="1774"/>
                  </a:lnTo>
                  <a:cubicBezTo>
                    <a:pt x="7442" y="1667"/>
                    <a:pt x="7311" y="1572"/>
                    <a:pt x="7157" y="1536"/>
                  </a:cubicBezTo>
                  <a:cubicBezTo>
                    <a:pt x="7122" y="1527"/>
                    <a:pt x="7085" y="1523"/>
                    <a:pt x="7048" y="1523"/>
                  </a:cubicBezTo>
                  <a:cubicBezTo>
                    <a:pt x="6935" y="1523"/>
                    <a:pt x="6818" y="1565"/>
                    <a:pt x="6728" y="1655"/>
                  </a:cubicBezTo>
                  <a:cubicBezTo>
                    <a:pt x="6716" y="1667"/>
                    <a:pt x="6371" y="1965"/>
                    <a:pt x="6811" y="2584"/>
                  </a:cubicBezTo>
                  <a:cubicBezTo>
                    <a:pt x="6859" y="2643"/>
                    <a:pt x="6907" y="2691"/>
                    <a:pt x="6918" y="2762"/>
                  </a:cubicBezTo>
                  <a:lnTo>
                    <a:pt x="5430" y="2762"/>
                  </a:lnTo>
                  <a:lnTo>
                    <a:pt x="5430" y="655"/>
                  </a:lnTo>
                  <a:close/>
                  <a:moveTo>
                    <a:pt x="2359" y="523"/>
                  </a:moveTo>
                  <a:cubicBezTo>
                    <a:pt x="2823" y="523"/>
                    <a:pt x="3485" y="630"/>
                    <a:pt x="3620" y="833"/>
                  </a:cubicBezTo>
                  <a:cubicBezTo>
                    <a:pt x="3644" y="881"/>
                    <a:pt x="3704" y="917"/>
                    <a:pt x="3763" y="917"/>
                  </a:cubicBezTo>
                  <a:lnTo>
                    <a:pt x="4359" y="917"/>
                  </a:lnTo>
                  <a:lnTo>
                    <a:pt x="4359" y="2500"/>
                  </a:lnTo>
                  <a:lnTo>
                    <a:pt x="3954" y="2500"/>
                  </a:lnTo>
                  <a:cubicBezTo>
                    <a:pt x="3894" y="2500"/>
                    <a:pt x="3847" y="2536"/>
                    <a:pt x="3823" y="2560"/>
                  </a:cubicBezTo>
                  <a:cubicBezTo>
                    <a:pt x="3466" y="3024"/>
                    <a:pt x="3275" y="3072"/>
                    <a:pt x="3037" y="3119"/>
                  </a:cubicBezTo>
                  <a:cubicBezTo>
                    <a:pt x="2858" y="3143"/>
                    <a:pt x="2644" y="3191"/>
                    <a:pt x="2358" y="3381"/>
                  </a:cubicBezTo>
                  <a:cubicBezTo>
                    <a:pt x="2174" y="3515"/>
                    <a:pt x="2037" y="3549"/>
                    <a:pt x="1955" y="3549"/>
                  </a:cubicBezTo>
                  <a:cubicBezTo>
                    <a:pt x="1921" y="3549"/>
                    <a:pt x="1896" y="3543"/>
                    <a:pt x="1882" y="3536"/>
                  </a:cubicBezTo>
                  <a:cubicBezTo>
                    <a:pt x="1846" y="3477"/>
                    <a:pt x="1846" y="3417"/>
                    <a:pt x="1846" y="3381"/>
                  </a:cubicBezTo>
                  <a:cubicBezTo>
                    <a:pt x="1882" y="3203"/>
                    <a:pt x="2168" y="3000"/>
                    <a:pt x="2346" y="2905"/>
                  </a:cubicBezTo>
                  <a:cubicBezTo>
                    <a:pt x="2442" y="2858"/>
                    <a:pt x="2466" y="2762"/>
                    <a:pt x="2430" y="2679"/>
                  </a:cubicBezTo>
                  <a:cubicBezTo>
                    <a:pt x="2394" y="2619"/>
                    <a:pt x="2335" y="2596"/>
                    <a:pt x="2263" y="2596"/>
                  </a:cubicBezTo>
                  <a:lnTo>
                    <a:pt x="715" y="2596"/>
                  </a:lnTo>
                  <a:cubicBezTo>
                    <a:pt x="644" y="2596"/>
                    <a:pt x="584" y="2536"/>
                    <a:pt x="584" y="2465"/>
                  </a:cubicBezTo>
                  <a:lnTo>
                    <a:pt x="584" y="2441"/>
                  </a:lnTo>
                  <a:cubicBezTo>
                    <a:pt x="584" y="2369"/>
                    <a:pt x="644" y="2310"/>
                    <a:pt x="715" y="2310"/>
                  </a:cubicBezTo>
                  <a:lnTo>
                    <a:pt x="2132" y="2310"/>
                  </a:lnTo>
                  <a:cubicBezTo>
                    <a:pt x="2215" y="2310"/>
                    <a:pt x="2287" y="2238"/>
                    <a:pt x="2287" y="2143"/>
                  </a:cubicBezTo>
                  <a:cubicBezTo>
                    <a:pt x="2287" y="2060"/>
                    <a:pt x="2215" y="1988"/>
                    <a:pt x="2132" y="1988"/>
                  </a:cubicBezTo>
                  <a:lnTo>
                    <a:pt x="715" y="1988"/>
                  </a:lnTo>
                  <a:lnTo>
                    <a:pt x="441" y="2012"/>
                  </a:lnTo>
                  <a:cubicBezTo>
                    <a:pt x="370" y="2012"/>
                    <a:pt x="310" y="1953"/>
                    <a:pt x="310" y="1881"/>
                  </a:cubicBezTo>
                  <a:lnTo>
                    <a:pt x="310" y="1869"/>
                  </a:lnTo>
                  <a:cubicBezTo>
                    <a:pt x="310" y="1786"/>
                    <a:pt x="370" y="1726"/>
                    <a:pt x="441" y="1726"/>
                  </a:cubicBezTo>
                  <a:lnTo>
                    <a:pt x="2156" y="1726"/>
                  </a:lnTo>
                  <a:cubicBezTo>
                    <a:pt x="2251" y="1726"/>
                    <a:pt x="2323" y="1655"/>
                    <a:pt x="2323" y="1572"/>
                  </a:cubicBezTo>
                  <a:cubicBezTo>
                    <a:pt x="2323" y="1476"/>
                    <a:pt x="2251" y="1405"/>
                    <a:pt x="2156" y="1405"/>
                  </a:cubicBezTo>
                  <a:lnTo>
                    <a:pt x="691" y="1405"/>
                  </a:lnTo>
                  <a:cubicBezTo>
                    <a:pt x="632" y="1393"/>
                    <a:pt x="596" y="1345"/>
                    <a:pt x="596" y="1286"/>
                  </a:cubicBezTo>
                  <a:lnTo>
                    <a:pt x="596" y="1274"/>
                  </a:lnTo>
                  <a:cubicBezTo>
                    <a:pt x="596" y="1191"/>
                    <a:pt x="656" y="1131"/>
                    <a:pt x="727" y="1131"/>
                  </a:cubicBezTo>
                  <a:lnTo>
                    <a:pt x="2156" y="1131"/>
                  </a:lnTo>
                  <a:cubicBezTo>
                    <a:pt x="2239" y="1131"/>
                    <a:pt x="2323" y="1060"/>
                    <a:pt x="2323" y="976"/>
                  </a:cubicBezTo>
                  <a:cubicBezTo>
                    <a:pt x="2323" y="881"/>
                    <a:pt x="2239" y="810"/>
                    <a:pt x="2156" y="810"/>
                  </a:cubicBezTo>
                  <a:lnTo>
                    <a:pt x="1442" y="810"/>
                  </a:lnTo>
                  <a:cubicBezTo>
                    <a:pt x="1370" y="810"/>
                    <a:pt x="1311" y="750"/>
                    <a:pt x="1311" y="679"/>
                  </a:cubicBezTo>
                  <a:lnTo>
                    <a:pt x="1311" y="655"/>
                  </a:lnTo>
                  <a:cubicBezTo>
                    <a:pt x="1311" y="583"/>
                    <a:pt x="1370" y="524"/>
                    <a:pt x="1442" y="524"/>
                  </a:cubicBezTo>
                  <a:lnTo>
                    <a:pt x="2287" y="524"/>
                  </a:lnTo>
                  <a:cubicBezTo>
                    <a:pt x="2310" y="523"/>
                    <a:pt x="2334" y="523"/>
                    <a:pt x="2359" y="523"/>
                  </a:cubicBezTo>
                  <a:close/>
                  <a:moveTo>
                    <a:pt x="8633" y="310"/>
                  </a:moveTo>
                  <a:cubicBezTo>
                    <a:pt x="8704" y="310"/>
                    <a:pt x="8764" y="369"/>
                    <a:pt x="8764" y="452"/>
                  </a:cubicBezTo>
                  <a:lnTo>
                    <a:pt x="8764" y="691"/>
                  </a:lnTo>
                  <a:lnTo>
                    <a:pt x="8764" y="726"/>
                  </a:lnTo>
                  <a:lnTo>
                    <a:pt x="8764" y="1107"/>
                  </a:lnTo>
                  <a:lnTo>
                    <a:pt x="8764" y="1131"/>
                  </a:lnTo>
                  <a:lnTo>
                    <a:pt x="8764" y="2155"/>
                  </a:lnTo>
                  <a:cubicBezTo>
                    <a:pt x="8764" y="2250"/>
                    <a:pt x="8835" y="2322"/>
                    <a:pt x="8931" y="2322"/>
                  </a:cubicBezTo>
                  <a:cubicBezTo>
                    <a:pt x="9014" y="2322"/>
                    <a:pt x="9085" y="2250"/>
                    <a:pt x="9085" y="2155"/>
                  </a:cubicBezTo>
                  <a:lnTo>
                    <a:pt x="9085" y="1012"/>
                  </a:lnTo>
                  <a:lnTo>
                    <a:pt x="9085" y="988"/>
                  </a:lnTo>
                  <a:lnTo>
                    <a:pt x="9085" y="953"/>
                  </a:lnTo>
                  <a:lnTo>
                    <a:pt x="9085" y="702"/>
                  </a:lnTo>
                  <a:cubicBezTo>
                    <a:pt x="9109" y="643"/>
                    <a:pt x="9145" y="595"/>
                    <a:pt x="9204" y="595"/>
                  </a:cubicBezTo>
                  <a:lnTo>
                    <a:pt x="9228" y="595"/>
                  </a:lnTo>
                  <a:cubicBezTo>
                    <a:pt x="9300" y="595"/>
                    <a:pt x="9359" y="655"/>
                    <a:pt x="9359" y="726"/>
                  </a:cubicBezTo>
                  <a:lnTo>
                    <a:pt x="9359" y="1322"/>
                  </a:lnTo>
                  <a:lnTo>
                    <a:pt x="9359" y="1441"/>
                  </a:lnTo>
                  <a:lnTo>
                    <a:pt x="9359" y="2155"/>
                  </a:lnTo>
                  <a:cubicBezTo>
                    <a:pt x="9359" y="2250"/>
                    <a:pt x="9431" y="2322"/>
                    <a:pt x="9526" y="2322"/>
                  </a:cubicBezTo>
                  <a:cubicBezTo>
                    <a:pt x="9609" y="2322"/>
                    <a:pt x="9681" y="2250"/>
                    <a:pt x="9681" y="2155"/>
                  </a:cubicBezTo>
                  <a:lnTo>
                    <a:pt x="9681" y="1441"/>
                  </a:lnTo>
                  <a:cubicBezTo>
                    <a:pt x="9681" y="1369"/>
                    <a:pt x="9740" y="1310"/>
                    <a:pt x="9824" y="1310"/>
                  </a:cubicBezTo>
                  <a:lnTo>
                    <a:pt x="9835" y="1310"/>
                  </a:lnTo>
                  <a:cubicBezTo>
                    <a:pt x="9907" y="1310"/>
                    <a:pt x="9966" y="1369"/>
                    <a:pt x="9966" y="1441"/>
                  </a:cubicBezTo>
                  <a:lnTo>
                    <a:pt x="9966" y="2298"/>
                  </a:lnTo>
                  <a:cubicBezTo>
                    <a:pt x="9978" y="2750"/>
                    <a:pt x="9883" y="3489"/>
                    <a:pt x="9657" y="3620"/>
                  </a:cubicBezTo>
                  <a:cubicBezTo>
                    <a:pt x="9609" y="3643"/>
                    <a:pt x="9585" y="3703"/>
                    <a:pt x="9585" y="3762"/>
                  </a:cubicBezTo>
                  <a:lnTo>
                    <a:pt x="9585" y="4358"/>
                  </a:lnTo>
                  <a:lnTo>
                    <a:pt x="7990" y="4358"/>
                  </a:lnTo>
                  <a:lnTo>
                    <a:pt x="7990" y="3965"/>
                  </a:lnTo>
                  <a:cubicBezTo>
                    <a:pt x="7990" y="3905"/>
                    <a:pt x="7954" y="3858"/>
                    <a:pt x="7930" y="3822"/>
                  </a:cubicBezTo>
                  <a:cubicBezTo>
                    <a:pt x="7466" y="3465"/>
                    <a:pt x="7419" y="3274"/>
                    <a:pt x="7383" y="3036"/>
                  </a:cubicBezTo>
                  <a:cubicBezTo>
                    <a:pt x="7347" y="2858"/>
                    <a:pt x="7299" y="2655"/>
                    <a:pt x="7109" y="2369"/>
                  </a:cubicBezTo>
                  <a:cubicBezTo>
                    <a:pt x="6918" y="2096"/>
                    <a:pt x="6930" y="1941"/>
                    <a:pt x="6966" y="1893"/>
                  </a:cubicBezTo>
                  <a:cubicBezTo>
                    <a:pt x="7026" y="1845"/>
                    <a:pt x="7085" y="1845"/>
                    <a:pt x="7109" y="1845"/>
                  </a:cubicBezTo>
                  <a:cubicBezTo>
                    <a:pt x="7288" y="1893"/>
                    <a:pt x="7502" y="2179"/>
                    <a:pt x="7585" y="2357"/>
                  </a:cubicBezTo>
                  <a:cubicBezTo>
                    <a:pt x="7603" y="2418"/>
                    <a:pt x="7658" y="2460"/>
                    <a:pt x="7718" y="2460"/>
                  </a:cubicBezTo>
                  <a:cubicBezTo>
                    <a:pt x="7741" y="2460"/>
                    <a:pt x="7765" y="2454"/>
                    <a:pt x="7788" y="2441"/>
                  </a:cubicBezTo>
                  <a:cubicBezTo>
                    <a:pt x="7847" y="2417"/>
                    <a:pt x="7871" y="2357"/>
                    <a:pt x="7871" y="2286"/>
                  </a:cubicBezTo>
                  <a:lnTo>
                    <a:pt x="7871" y="2262"/>
                  </a:lnTo>
                  <a:lnTo>
                    <a:pt x="7871" y="1584"/>
                  </a:lnTo>
                  <a:lnTo>
                    <a:pt x="7871" y="750"/>
                  </a:lnTo>
                  <a:lnTo>
                    <a:pt x="7871" y="726"/>
                  </a:lnTo>
                  <a:cubicBezTo>
                    <a:pt x="7871" y="655"/>
                    <a:pt x="7930" y="595"/>
                    <a:pt x="8002" y="595"/>
                  </a:cubicBezTo>
                  <a:lnTo>
                    <a:pt x="8014" y="595"/>
                  </a:lnTo>
                  <a:cubicBezTo>
                    <a:pt x="8097" y="595"/>
                    <a:pt x="8157" y="655"/>
                    <a:pt x="8157" y="726"/>
                  </a:cubicBezTo>
                  <a:lnTo>
                    <a:pt x="8157" y="2143"/>
                  </a:lnTo>
                  <a:cubicBezTo>
                    <a:pt x="8157" y="2238"/>
                    <a:pt x="8228" y="2310"/>
                    <a:pt x="8311" y="2310"/>
                  </a:cubicBezTo>
                  <a:cubicBezTo>
                    <a:pt x="8407" y="2310"/>
                    <a:pt x="8478" y="2238"/>
                    <a:pt x="8478" y="2143"/>
                  </a:cubicBezTo>
                  <a:lnTo>
                    <a:pt x="8478" y="726"/>
                  </a:lnTo>
                  <a:lnTo>
                    <a:pt x="8478" y="452"/>
                  </a:lnTo>
                  <a:cubicBezTo>
                    <a:pt x="8478" y="369"/>
                    <a:pt x="8538" y="310"/>
                    <a:pt x="8609" y="310"/>
                  </a:cubicBezTo>
                  <a:close/>
                  <a:moveTo>
                    <a:pt x="1763" y="2941"/>
                  </a:moveTo>
                  <a:cubicBezTo>
                    <a:pt x="1668" y="3036"/>
                    <a:pt x="1561" y="3179"/>
                    <a:pt x="1537" y="3322"/>
                  </a:cubicBezTo>
                  <a:cubicBezTo>
                    <a:pt x="1501" y="3477"/>
                    <a:pt x="1537" y="3631"/>
                    <a:pt x="1656" y="3750"/>
                  </a:cubicBezTo>
                  <a:cubicBezTo>
                    <a:pt x="1668" y="3774"/>
                    <a:pt x="1763" y="3881"/>
                    <a:pt x="1989" y="3881"/>
                  </a:cubicBezTo>
                  <a:cubicBezTo>
                    <a:pt x="2144" y="3881"/>
                    <a:pt x="2335" y="3834"/>
                    <a:pt x="2573" y="3667"/>
                  </a:cubicBezTo>
                  <a:cubicBezTo>
                    <a:pt x="2632" y="3620"/>
                    <a:pt x="2692" y="3572"/>
                    <a:pt x="2751" y="3560"/>
                  </a:cubicBezTo>
                  <a:lnTo>
                    <a:pt x="2751" y="5048"/>
                  </a:lnTo>
                  <a:lnTo>
                    <a:pt x="656" y="5048"/>
                  </a:lnTo>
                  <a:lnTo>
                    <a:pt x="656" y="2941"/>
                  </a:lnTo>
                  <a:close/>
                  <a:moveTo>
                    <a:pt x="9824" y="4703"/>
                  </a:moveTo>
                  <a:lnTo>
                    <a:pt x="9824" y="5108"/>
                  </a:lnTo>
                  <a:lnTo>
                    <a:pt x="7728" y="5108"/>
                  </a:lnTo>
                  <a:lnTo>
                    <a:pt x="7728" y="4703"/>
                  </a:lnTo>
                  <a:close/>
                  <a:moveTo>
                    <a:pt x="2751" y="5370"/>
                  </a:moveTo>
                  <a:lnTo>
                    <a:pt x="2751" y="5775"/>
                  </a:lnTo>
                  <a:lnTo>
                    <a:pt x="656" y="5775"/>
                  </a:lnTo>
                  <a:lnTo>
                    <a:pt x="656" y="5370"/>
                  </a:lnTo>
                  <a:close/>
                  <a:moveTo>
                    <a:pt x="4359" y="2858"/>
                  </a:moveTo>
                  <a:lnTo>
                    <a:pt x="4359" y="2917"/>
                  </a:lnTo>
                  <a:cubicBezTo>
                    <a:pt x="4359" y="3012"/>
                    <a:pt x="4430" y="3084"/>
                    <a:pt x="4525" y="3084"/>
                  </a:cubicBezTo>
                  <a:lnTo>
                    <a:pt x="7014" y="3084"/>
                  </a:lnTo>
                  <a:lnTo>
                    <a:pt x="7014" y="3096"/>
                  </a:lnTo>
                  <a:cubicBezTo>
                    <a:pt x="7049" y="3369"/>
                    <a:pt x="7109" y="3655"/>
                    <a:pt x="7621" y="4048"/>
                  </a:cubicBezTo>
                  <a:lnTo>
                    <a:pt x="7621" y="4370"/>
                  </a:lnTo>
                  <a:lnTo>
                    <a:pt x="7561" y="4370"/>
                  </a:lnTo>
                  <a:cubicBezTo>
                    <a:pt x="7466" y="4370"/>
                    <a:pt x="7395" y="4441"/>
                    <a:pt x="7395" y="4524"/>
                  </a:cubicBezTo>
                  <a:lnTo>
                    <a:pt x="7395" y="7013"/>
                  </a:lnTo>
                  <a:lnTo>
                    <a:pt x="7383" y="7013"/>
                  </a:lnTo>
                  <a:cubicBezTo>
                    <a:pt x="7109" y="7060"/>
                    <a:pt x="6823" y="7120"/>
                    <a:pt x="6430" y="7620"/>
                  </a:cubicBezTo>
                  <a:lnTo>
                    <a:pt x="6121" y="7620"/>
                  </a:lnTo>
                  <a:lnTo>
                    <a:pt x="6121" y="7560"/>
                  </a:lnTo>
                  <a:cubicBezTo>
                    <a:pt x="6121" y="7477"/>
                    <a:pt x="6037" y="7406"/>
                    <a:pt x="5954" y="7406"/>
                  </a:cubicBezTo>
                  <a:lnTo>
                    <a:pt x="3466" y="7406"/>
                  </a:lnTo>
                  <a:lnTo>
                    <a:pt x="3466" y="7382"/>
                  </a:lnTo>
                  <a:cubicBezTo>
                    <a:pt x="3418" y="7120"/>
                    <a:pt x="3358" y="6834"/>
                    <a:pt x="2858" y="6429"/>
                  </a:cubicBezTo>
                  <a:lnTo>
                    <a:pt x="2858" y="6120"/>
                  </a:lnTo>
                  <a:lnTo>
                    <a:pt x="2918" y="6120"/>
                  </a:lnTo>
                  <a:cubicBezTo>
                    <a:pt x="3001" y="6120"/>
                    <a:pt x="3085" y="6048"/>
                    <a:pt x="3085" y="5953"/>
                  </a:cubicBezTo>
                  <a:lnTo>
                    <a:pt x="3085" y="3477"/>
                  </a:lnTo>
                  <a:lnTo>
                    <a:pt x="3097" y="3477"/>
                  </a:lnTo>
                  <a:cubicBezTo>
                    <a:pt x="3358" y="3429"/>
                    <a:pt x="3644" y="3369"/>
                    <a:pt x="4049" y="2858"/>
                  </a:cubicBezTo>
                  <a:close/>
                  <a:moveTo>
                    <a:pt x="5787" y="7727"/>
                  </a:moveTo>
                  <a:lnTo>
                    <a:pt x="5787" y="9823"/>
                  </a:lnTo>
                  <a:lnTo>
                    <a:pt x="5383" y="9823"/>
                  </a:lnTo>
                  <a:lnTo>
                    <a:pt x="5383" y="7727"/>
                  </a:lnTo>
                  <a:close/>
                  <a:moveTo>
                    <a:pt x="8490" y="6933"/>
                  </a:moveTo>
                  <a:cubicBezTo>
                    <a:pt x="8530" y="6933"/>
                    <a:pt x="8558" y="6942"/>
                    <a:pt x="8573" y="6953"/>
                  </a:cubicBezTo>
                  <a:cubicBezTo>
                    <a:pt x="8621" y="7013"/>
                    <a:pt x="8621" y="7072"/>
                    <a:pt x="8621" y="7108"/>
                  </a:cubicBezTo>
                  <a:cubicBezTo>
                    <a:pt x="8573" y="7287"/>
                    <a:pt x="8288" y="7489"/>
                    <a:pt x="8109" y="7584"/>
                  </a:cubicBezTo>
                  <a:cubicBezTo>
                    <a:pt x="8026" y="7620"/>
                    <a:pt x="7990" y="7727"/>
                    <a:pt x="8038" y="7799"/>
                  </a:cubicBezTo>
                  <a:cubicBezTo>
                    <a:pt x="8061" y="7858"/>
                    <a:pt x="8121" y="7894"/>
                    <a:pt x="8204" y="7894"/>
                  </a:cubicBezTo>
                  <a:lnTo>
                    <a:pt x="9740" y="7894"/>
                  </a:lnTo>
                  <a:cubicBezTo>
                    <a:pt x="9824" y="7894"/>
                    <a:pt x="9883" y="7953"/>
                    <a:pt x="9883" y="8025"/>
                  </a:cubicBezTo>
                  <a:lnTo>
                    <a:pt x="9883" y="8037"/>
                  </a:lnTo>
                  <a:cubicBezTo>
                    <a:pt x="9883" y="8120"/>
                    <a:pt x="9824" y="8180"/>
                    <a:pt x="9740" y="8180"/>
                  </a:cubicBezTo>
                  <a:lnTo>
                    <a:pt x="8335" y="8180"/>
                  </a:lnTo>
                  <a:cubicBezTo>
                    <a:pt x="8240" y="8180"/>
                    <a:pt x="8169" y="8251"/>
                    <a:pt x="8169" y="8334"/>
                  </a:cubicBezTo>
                  <a:cubicBezTo>
                    <a:pt x="8169" y="8430"/>
                    <a:pt x="8240" y="8501"/>
                    <a:pt x="8335" y="8501"/>
                  </a:cubicBezTo>
                  <a:lnTo>
                    <a:pt x="10026" y="8501"/>
                  </a:lnTo>
                  <a:cubicBezTo>
                    <a:pt x="10034" y="8500"/>
                    <a:pt x="10043" y="8499"/>
                    <a:pt x="10051" y="8499"/>
                  </a:cubicBezTo>
                  <a:cubicBezTo>
                    <a:pt x="10121" y="8499"/>
                    <a:pt x="10169" y="8545"/>
                    <a:pt x="10169" y="8620"/>
                  </a:cubicBezTo>
                  <a:cubicBezTo>
                    <a:pt x="10169" y="8692"/>
                    <a:pt x="10097" y="8751"/>
                    <a:pt x="10026" y="8751"/>
                  </a:cubicBezTo>
                  <a:lnTo>
                    <a:pt x="8311" y="8751"/>
                  </a:lnTo>
                  <a:cubicBezTo>
                    <a:pt x="8228" y="8751"/>
                    <a:pt x="8157" y="8834"/>
                    <a:pt x="8157" y="8918"/>
                  </a:cubicBezTo>
                  <a:cubicBezTo>
                    <a:pt x="8157" y="9013"/>
                    <a:pt x="8228" y="9084"/>
                    <a:pt x="8311" y="9084"/>
                  </a:cubicBezTo>
                  <a:lnTo>
                    <a:pt x="9776" y="9084"/>
                  </a:lnTo>
                  <a:cubicBezTo>
                    <a:pt x="9835" y="9096"/>
                    <a:pt x="9883" y="9144"/>
                    <a:pt x="9883" y="9204"/>
                  </a:cubicBezTo>
                  <a:lnTo>
                    <a:pt x="9883" y="9215"/>
                  </a:lnTo>
                  <a:cubicBezTo>
                    <a:pt x="9883" y="9287"/>
                    <a:pt x="9824" y="9346"/>
                    <a:pt x="9752" y="9346"/>
                  </a:cubicBezTo>
                  <a:lnTo>
                    <a:pt x="8323" y="9346"/>
                  </a:lnTo>
                  <a:cubicBezTo>
                    <a:pt x="8228" y="9346"/>
                    <a:pt x="8157" y="9430"/>
                    <a:pt x="8157" y="9513"/>
                  </a:cubicBezTo>
                  <a:cubicBezTo>
                    <a:pt x="8157" y="9608"/>
                    <a:pt x="8228" y="9680"/>
                    <a:pt x="8323" y="9680"/>
                  </a:cubicBezTo>
                  <a:lnTo>
                    <a:pt x="9038" y="9680"/>
                  </a:lnTo>
                  <a:cubicBezTo>
                    <a:pt x="9109" y="9680"/>
                    <a:pt x="9169" y="9739"/>
                    <a:pt x="9169" y="9811"/>
                  </a:cubicBezTo>
                  <a:lnTo>
                    <a:pt x="9169" y="9823"/>
                  </a:lnTo>
                  <a:cubicBezTo>
                    <a:pt x="9169" y="9906"/>
                    <a:pt x="9109" y="9966"/>
                    <a:pt x="9038" y="9966"/>
                  </a:cubicBezTo>
                  <a:lnTo>
                    <a:pt x="8181" y="9966"/>
                  </a:lnTo>
                  <a:cubicBezTo>
                    <a:pt x="8151" y="9967"/>
                    <a:pt x="8120" y="9967"/>
                    <a:pt x="8088" y="9967"/>
                  </a:cubicBezTo>
                  <a:cubicBezTo>
                    <a:pt x="7740" y="9967"/>
                    <a:pt x="7288" y="9907"/>
                    <a:pt x="7026" y="9787"/>
                  </a:cubicBezTo>
                  <a:lnTo>
                    <a:pt x="7014" y="9763"/>
                  </a:lnTo>
                  <a:cubicBezTo>
                    <a:pt x="6978" y="9727"/>
                    <a:pt x="6930" y="9704"/>
                    <a:pt x="6895" y="9704"/>
                  </a:cubicBezTo>
                  <a:cubicBezTo>
                    <a:pt x="6871" y="9692"/>
                    <a:pt x="6859" y="9680"/>
                    <a:pt x="6847" y="9644"/>
                  </a:cubicBezTo>
                  <a:cubicBezTo>
                    <a:pt x="6811" y="9608"/>
                    <a:pt x="6752" y="9573"/>
                    <a:pt x="6692" y="9573"/>
                  </a:cubicBezTo>
                  <a:lnTo>
                    <a:pt x="6097" y="9573"/>
                  </a:lnTo>
                  <a:lnTo>
                    <a:pt x="6097" y="7977"/>
                  </a:lnTo>
                  <a:lnTo>
                    <a:pt x="6502" y="7977"/>
                  </a:lnTo>
                  <a:cubicBezTo>
                    <a:pt x="6561" y="7977"/>
                    <a:pt x="6609" y="7953"/>
                    <a:pt x="6633" y="7918"/>
                  </a:cubicBezTo>
                  <a:cubicBezTo>
                    <a:pt x="6990" y="7453"/>
                    <a:pt x="7192" y="7418"/>
                    <a:pt x="7430" y="7370"/>
                  </a:cubicBezTo>
                  <a:cubicBezTo>
                    <a:pt x="7609" y="7334"/>
                    <a:pt x="7811" y="7299"/>
                    <a:pt x="8097" y="7108"/>
                  </a:cubicBezTo>
                  <a:cubicBezTo>
                    <a:pt x="8274" y="6972"/>
                    <a:pt x="8407" y="6933"/>
                    <a:pt x="8490" y="6933"/>
                  </a:cubicBezTo>
                  <a:close/>
                  <a:moveTo>
                    <a:pt x="2501" y="6132"/>
                  </a:moveTo>
                  <a:lnTo>
                    <a:pt x="2501" y="6537"/>
                  </a:lnTo>
                  <a:cubicBezTo>
                    <a:pt x="2501" y="6596"/>
                    <a:pt x="2525" y="6644"/>
                    <a:pt x="2561" y="6668"/>
                  </a:cubicBezTo>
                  <a:cubicBezTo>
                    <a:pt x="3025" y="7025"/>
                    <a:pt x="3061" y="7227"/>
                    <a:pt x="3108" y="7465"/>
                  </a:cubicBezTo>
                  <a:cubicBezTo>
                    <a:pt x="3120" y="7501"/>
                    <a:pt x="3120" y="7560"/>
                    <a:pt x="3144" y="7608"/>
                  </a:cubicBezTo>
                  <a:cubicBezTo>
                    <a:pt x="3168" y="7763"/>
                    <a:pt x="3228" y="7918"/>
                    <a:pt x="3382" y="8120"/>
                  </a:cubicBezTo>
                  <a:cubicBezTo>
                    <a:pt x="3597" y="8382"/>
                    <a:pt x="3585" y="8537"/>
                    <a:pt x="3561" y="8596"/>
                  </a:cubicBezTo>
                  <a:cubicBezTo>
                    <a:pt x="3501" y="8632"/>
                    <a:pt x="3442" y="8632"/>
                    <a:pt x="3406" y="8632"/>
                  </a:cubicBezTo>
                  <a:cubicBezTo>
                    <a:pt x="3228" y="8596"/>
                    <a:pt x="3025" y="8311"/>
                    <a:pt x="2930" y="8132"/>
                  </a:cubicBezTo>
                  <a:cubicBezTo>
                    <a:pt x="2896" y="8064"/>
                    <a:pt x="2838" y="8033"/>
                    <a:pt x="2778" y="8033"/>
                  </a:cubicBezTo>
                  <a:cubicBezTo>
                    <a:pt x="2753" y="8033"/>
                    <a:pt x="2728" y="8038"/>
                    <a:pt x="2704" y="8049"/>
                  </a:cubicBezTo>
                  <a:cubicBezTo>
                    <a:pt x="2644" y="8084"/>
                    <a:pt x="2620" y="8144"/>
                    <a:pt x="2620" y="8215"/>
                  </a:cubicBezTo>
                  <a:lnTo>
                    <a:pt x="2620" y="8239"/>
                  </a:lnTo>
                  <a:lnTo>
                    <a:pt x="2620" y="8918"/>
                  </a:lnTo>
                  <a:lnTo>
                    <a:pt x="2620" y="9751"/>
                  </a:lnTo>
                  <a:lnTo>
                    <a:pt x="2620" y="9763"/>
                  </a:lnTo>
                  <a:cubicBezTo>
                    <a:pt x="2620" y="9846"/>
                    <a:pt x="2561" y="9906"/>
                    <a:pt x="2489" y="9906"/>
                  </a:cubicBezTo>
                  <a:lnTo>
                    <a:pt x="2466" y="9906"/>
                  </a:lnTo>
                  <a:cubicBezTo>
                    <a:pt x="2394" y="9906"/>
                    <a:pt x="2335" y="9846"/>
                    <a:pt x="2335" y="9763"/>
                  </a:cubicBezTo>
                  <a:lnTo>
                    <a:pt x="2335" y="8358"/>
                  </a:lnTo>
                  <a:cubicBezTo>
                    <a:pt x="2335" y="8263"/>
                    <a:pt x="2263" y="8191"/>
                    <a:pt x="2168" y="8191"/>
                  </a:cubicBezTo>
                  <a:cubicBezTo>
                    <a:pt x="2085" y="8191"/>
                    <a:pt x="2013" y="8263"/>
                    <a:pt x="2013" y="8358"/>
                  </a:cubicBezTo>
                  <a:lnTo>
                    <a:pt x="2013" y="9763"/>
                  </a:lnTo>
                  <a:lnTo>
                    <a:pt x="2013" y="10049"/>
                  </a:lnTo>
                  <a:cubicBezTo>
                    <a:pt x="2013" y="10120"/>
                    <a:pt x="1954" y="10180"/>
                    <a:pt x="1870" y="10180"/>
                  </a:cubicBezTo>
                  <a:lnTo>
                    <a:pt x="1858" y="10180"/>
                  </a:lnTo>
                  <a:cubicBezTo>
                    <a:pt x="1787" y="10180"/>
                    <a:pt x="1727" y="10120"/>
                    <a:pt x="1727" y="10049"/>
                  </a:cubicBezTo>
                  <a:lnTo>
                    <a:pt x="1727" y="9811"/>
                  </a:lnTo>
                  <a:lnTo>
                    <a:pt x="1727" y="9763"/>
                  </a:lnTo>
                  <a:lnTo>
                    <a:pt x="1727" y="9394"/>
                  </a:lnTo>
                  <a:lnTo>
                    <a:pt x="1727" y="9370"/>
                  </a:lnTo>
                  <a:lnTo>
                    <a:pt x="1727" y="8334"/>
                  </a:lnTo>
                  <a:cubicBezTo>
                    <a:pt x="1727" y="8251"/>
                    <a:pt x="1656" y="8180"/>
                    <a:pt x="1561" y="8180"/>
                  </a:cubicBezTo>
                  <a:cubicBezTo>
                    <a:pt x="1477" y="8180"/>
                    <a:pt x="1394" y="8251"/>
                    <a:pt x="1394" y="8334"/>
                  </a:cubicBezTo>
                  <a:lnTo>
                    <a:pt x="1394" y="9489"/>
                  </a:lnTo>
                  <a:lnTo>
                    <a:pt x="1394" y="9513"/>
                  </a:lnTo>
                  <a:lnTo>
                    <a:pt x="1394" y="9549"/>
                  </a:lnTo>
                  <a:lnTo>
                    <a:pt x="1394" y="9799"/>
                  </a:lnTo>
                  <a:cubicBezTo>
                    <a:pt x="1382" y="9858"/>
                    <a:pt x="1334" y="9906"/>
                    <a:pt x="1275" y="9906"/>
                  </a:cubicBezTo>
                  <a:lnTo>
                    <a:pt x="1263" y="9906"/>
                  </a:lnTo>
                  <a:cubicBezTo>
                    <a:pt x="1192" y="9906"/>
                    <a:pt x="1132" y="9846"/>
                    <a:pt x="1132" y="9763"/>
                  </a:cubicBezTo>
                  <a:lnTo>
                    <a:pt x="1132" y="9168"/>
                  </a:lnTo>
                  <a:lnTo>
                    <a:pt x="1132" y="9049"/>
                  </a:lnTo>
                  <a:lnTo>
                    <a:pt x="1132" y="8334"/>
                  </a:lnTo>
                  <a:cubicBezTo>
                    <a:pt x="1132" y="8251"/>
                    <a:pt x="1061" y="8180"/>
                    <a:pt x="965" y="8180"/>
                  </a:cubicBezTo>
                  <a:cubicBezTo>
                    <a:pt x="882" y="8180"/>
                    <a:pt x="799" y="8251"/>
                    <a:pt x="799" y="8334"/>
                  </a:cubicBezTo>
                  <a:lnTo>
                    <a:pt x="799" y="9049"/>
                  </a:lnTo>
                  <a:cubicBezTo>
                    <a:pt x="799" y="9132"/>
                    <a:pt x="739" y="9192"/>
                    <a:pt x="668" y="9192"/>
                  </a:cubicBezTo>
                  <a:lnTo>
                    <a:pt x="656" y="9192"/>
                  </a:lnTo>
                  <a:cubicBezTo>
                    <a:pt x="584" y="9192"/>
                    <a:pt x="525" y="9132"/>
                    <a:pt x="525" y="9049"/>
                  </a:cubicBezTo>
                  <a:lnTo>
                    <a:pt x="525" y="8203"/>
                  </a:lnTo>
                  <a:cubicBezTo>
                    <a:pt x="501" y="7739"/>
                    <a:pt x="608" y="7013"/>
                    <a:pt x="834" y="6882"/>
                  </a:cubicBezTo>
                  <a:cubicBezTo>
                    <a:pt x="882" y="6846"/>
                    <a:pt x="906" y="6787"/>
                    <a:pt x="906" y="6727"/>
                  </a:cubicBezTo>
                  <a:lnTo>
                    <a:pt x="906" y="6132"/>
                  </a:lnTo>
                  <a:close/>
                  <a:moveTo>
                    <a:pt x="8621" y="0"/>
                  </a:moveTo>
                  <a:cubicBezTo>
                    <a:pt x="8407" y="0"/>
                    <a:pt x="8240" y="143"/>
                    <a:pt x="8181" y="321"/>
                  </a:cubicBezTo>
                  <a:cubicBezTo>
                    <a:pt x="8145" y="298"/>
                    <a:pt x="8085" y="286"/>
                    <a:pt x="8038" y="286"/>
                  </a:cubicBezTo>
                  <a:lnTo>
                    <a:pt x="8026" y="286"/>
                  </a:lnTo>
                  <a:cubicBezTo>
                    <a:pt x="7942" y="286"/>
                    <a:pt x="7859" y="298"/>
                    <a:pt x="7800" y="345"/>
                  </a:cubicBezTo>
                  <a:lnTo>
                    <a:pt x="4549" y="345"/>
                  </a:lnTo>
                  <a:cubicBezTo>
                    <a:pt x="4466" y="345"/>
                    <a:pt x="4394" y="417"/>
                    <a:pt x="4394" y="512"/>
                  </a:cubicBezTo>
                  <a:lnTo>
                    <a:pt x="4394" y="619"/>
                  </a:lnTo>
                  <a:lnTo>
                    <a:pt x="3870" y="619"/>
                  </a:lnTo>
                  <a:cubicBezTo>
                    <a:pt x="3704" y="441"/>
                    <a:pt x="3418" y="321"/>
                    <a:pt x="2977" y="262"/>
                  </a:cubicBezTo>
                  <a:cubicBezTo>
                    <a:pt x="2632" y="214"/>
                    <a:pt x="2335" y="214"/>
                    <a:pt x="2311" y="214"/>
                  </a:cubicBezTo>
                  <a:lnTo>
                    <a:pt x="1453" y="214"/>
                  </a:lnTo>
                  <a:cubicBezTo>
                    <a:pt x="1203" y="214"/>
                    <a:pt x="1001" y="417"/>
                    <a:pt x="1001" y="679"/>
                  </a:cubicBezTo>
                  <a:lnTo>
                    <a:pt x="1001" y="691"/>
                  </a:lnTo>
                  <a:cubicBezTo>
                    <a:pt x="1001" y="738"/>
                    <a:pt x="1001" y="774"/>
                    <a:pt x="1013" y="822"/>
                  </a:cubicBezTo>
                  <a:lnTo>
                    <a:pt x="739" y="822"/>
                  </a:lnTo>
                  <a:cubicBezTo>
                    <a:pt x="489" y="822"/>
                    <a:pt x="287" y="1036"/>
                    <a:pt x="287" y="1286"/>
                  </a:cubicBezTo>
                  <a:lnTo>
                    <a:pt x="287" y="1298"/>
                  </a:lnTo>
                  <a:cubicBezTo>
                    <a:pt x="287" y="1357"/>
                    <a:pt x="299" y="1405"/>
                    <a:pt x="310" y="1453"/>
                  </a:cubicBezTo>
                  <a:cubicBezTo>
                    <a:pt x="132" y="1512"/>
                    <a:pt x="1" y="1691"/>
                    <a:pt x="1" y="1881"/>
                  </a:cubicBezTo>
                  <a:lnTo>
                    <a:pt x="1" y="1893"/>
                  </a:lnTo>
                  <a:cubicBezTo>
                    <a:pt x="1" y="2107"/>
                    <a:pt x="132" y="2262"/>
                    <a:pt x="310" y="2322"/>
                  </a:cubicBezTo>
                  <a:cubicBezTo>
                    <a:pt x="299" y="2369"/>
                    <a:pt x="287" y="2429"/>
                    <a:pt x="287" y="2477"/>
                  </a:cubicBezTo>
                  <a:lnTo>
                    <a:pt x="287" y="2488"/>
                  </a:lnTo>
                  <a:cubicBezTo>
                    <a:pt x="287" y="2560"/>
                    <a:pt x="299" y="2655"/>
                    <a:pt x="346" y="2715"/>
                  </a:cubicBezTo>
                  <a:lnTo>
                    <a:pt x="346" y="5953"/>
                  </a:lnTo>
                  <a:cubicBezTo>
                    <a:pt x="346" y="6048"/>
                    <a:pt x="418" y="6120"/>
                    <a:pt x="501" y="6120"/>
                  </a:cubicBezTo>
                  <a:lnTo>
                    <a:pt x="608" y="6120"/>
                  </a:lnTo>
                  <a:lnTo>
                    <a:pt x="608" y="6644"/>
                  </a:lnTo>
                  <a:cubicBezTo>
                    <a:pt x="430" y="6810"/>
                    <a:pt x="310" y="7084"/>
                    <a:pt x="251" y="7537"/>
                  </a:cubicBezTo>
                  <a:cubicBezTo>
                    <a:pt x="203" y="7882"/>
                    <a:pt x="203" y="8180"/>
                    <a:pt x="203" y="8203"/>
                  </a:cubicBezTo>
                  <a:lnTo>
                    <a:pt x="203" y="9049"/>
                  </a:lnTo>
                  <a:cubicBezTo>
                    <a:pt x="203" y="9311"/>
                    <a:pt x="418" y="9513"/>
                    <a:pt x="668" y="9513"/>
                  </a:cubicBezTo>
                  <a:lnTo>
                    <a:pt x="680" y="9513"/>
                  </a:lnTo>
                  <a:cubicBezTo>
                    <a:pt x="727" y="9513"/>
                    <a:pt x="775" y="9513"/>
                    <a:pt x="822" y="9501"/>
                  </a:cubicBezTo>
                  <a:lnTo>
                    <a:pt x="822" y="9763"/>
                  </a:lnTo>
                  <a:cubicBezTo>
                    <a:pt x="822" y="10025"/>
                    <a:pt x="1025" y="10227"/>
                    <a:pt x="1275" y="10227"/>
                  </a:cubicBezTo>
                  <a:lnTo>
                    <a:pt x="1299" y="10227"/>
                  </a:lnTo>
                  <a:cubicBezTo>
                    <a:pt x="1358" y="10227"/>
                    <a:pt x="1394" y="10216"/>
                    <a:pt x="1442" y="10204"/>
                  </a:cubicBezTo>
                  <a:cubicBezTo>
                    <a:pt x="1501" y="10382"/>
                    <a:pt x="1680" y="10513"/>
                    <a:pt x="1870" y="10513"/>
                  </a:cubicBezTo>
                  <a:lnTo>
                    <a:pt x="1894" y="10513"/>
                  </a:lnTo>
                  <a:cubicBezTo>
                    <a:pt x="2096" y="10513"/>
                    <a:pt x="2263" y="10382"/>
                    <a:pt x="2323" y="10204"/>
                  </a:cubicBezTo>
                  <a:cubicBezTo>
                    <a:pt x="2370" y="10216"/>
                    <a:pt x="2430" y="10227"/>
                    <a:pt x="2466" y="10227"/>
                  </a:cubicBezTo>
                  <a:lnTo>
                    <a:pt x="2489" y="10227"/>
                  </a:lnTo>
                  <a:cubicBezTo>
                    <a:pt x="2561" y="10227"/>
                    <a:pt x="2644" y="10216"/>
                    <a:pt x="2704" y="10168"/>
                  </a:cubicBezTo>
                  <a:lnTo>
                    <a:pt x="3323" y="10168"/>
                  </a:lnTo>
                  <a:cubicBezTo>
                    <a:pt x="3406" y="10168"/>
                    <a:pt x="3478" y="10096"/>
                    <a:pt x="3478" y="10001"/>
                  </a:cubicBezTo>
                  <a:cubicBezTo>
                    <a:pt x="3478" y="9918"/>
                    <a:pt x="3406" y="9846"/>
                    <a:pt x="3323" y="9846"/>
                  </a:cubicBezTo>
                  <a:lnTo>
                    <a:pt x="2942" y="9846"/>
                  </a:lnTo>
                  <a:lnTo>
                    <a:pt x="2942" y="9763"/>
                  </a:lnTo>
                  <a:lnTo>
                    <a:pt x="2942" y="9751"/>
                  </a:lnTo>
                  <a:lnTo>
                    <a:pt x="2942" y="8918"/>
                  </a:lnTo>
                  <a:lnTo>
                    <a:pt x="2942" y="8727"/>
                  </a:lnTo>
                  <a:cubicBezTo>
                    <a:pt x="3049" y="8834"/>
                    <a:pt x="3180" y="8930"/>
                    <a:pt x="3335" y="8965"/>
                  </a:cubicBezTo>
                  <a:cubicBezTo>
                    <a:pt x="3358" y="8977"/>
                    <a:pt x="3406" y="8977"/>
                    <a:pt x="3442" y="8977"/>
                  </a:cubicBezTo>
                  <a:cubicBezTo>
                    <a:pt x="3561" y="8977"/>
                    <a:pt x="3656" y="8930"/>
                    <a:pt x="3763" y="8858"/>
                  </a:cubicBezTo>
                  <a:cubicBezTo>
                    <a:pt x="3775" y="8846"/>
                    <a:pt x="4120" y="8549"/>
                    <a:pt x="3680" y="7941"/>
                  </a:cubicBezTo>
                  <a:cubicBezTo>
                    <a:pt x="3632" y="7882"/>
                    <a:pt x="3585" y="7822"/>
                    <a:pt x="3573" y="7763"/>
                  </a:cubicBezTo>
                  <a:lnTo>
                    <a:pt x="5061" y="7763"/>
                  </a:lnTo>
                  <a:lnTo>
                    <a:pt x="5061" y="9858"/>
                  </a:lnTo>
                  <a:lnTo>
                    <a:pt x="3835" y="9858"/>
                  </a:lnTo>
                  <a:cubicBezTo>
                    <a:pt x="3751" y="9858"/>
                    <a:pt x="3680" y="9930"/>
                    <a:pt x="3680" y="10025"/>
                  </a:cubicBezTo>
                  <a:cubicBezTo>
                    <a:pt x="3680" y="10108"/>
                    <a:pt x="3751" y="10180"/>
                    <a:pt x="3835" y="10180"/>
                  </a:cubicBezTo>
                  <a:lnTo>
                    <a:pt x="5966" y="10180"/>
                  </a:lnTo>
                  <a:cubicBezTo>
                    <a:pt x="6061" y="10180"/>
                    <a:pt x="6133" y="10108"/>
                    <a:pt x="6133" y="10025"/>
                  </a:cubicBezTo>
                  <a:lnTo>
                    <a:pt x="6133" y="9918"/>
                  </a:lnTo>
                  <a:lnTo>
                    <a:pt x="6657" y="9918"/>
                  </a:lnTo>
                  <a:cubicBezTo>
                    <a:pt x="6811" y="10096"/>
                    <a:pt x="7097" y="10216"/>
                    <a:pt x="7549" y="10275"/>
                  </a:cubicBezTo>
                  <a:cubicBezTo>
                    <a:pt x="7811" y="10323"/>
                    <a:pt x="8061" y="10323"/>
                    <a:pt x="8169" y="10323"/>
                  </a:cubicBezTo>
                  <a:lnTo>
                    <a:pt x="9062" y="10323"/>
                  </a:lnTo>
                  <a:cubicBezTo>
                    <a:pt x="9312" y="10323"/>
                    <a:pt x="9526" y="10108"/>
                    <a:pt x="9526" y="9858"/>
                  </a:cubicBezTo>
                  <a:lnTo>
                    <a:pt x="9526" y="9846"/>
                  </a:lnTo>
                  <a:cubicBezTo>
                    <a:pt x="9526" y="9799"/>
                    <a:pt x="9526" y="9751"/>
                    <a:pt x="9514" y="9704"/>
                  </a:cubicBezTo>
                  <a:lnTo>
                    <a:pt x="9776" y="9704"/>
                  </a:lnTo>
                  <a:cubicBezTo>
                    <a:pt x="10026" y="9704"/>
                    <a:pt x="10240" y="9501"/>
                    <a:pt x="10240" y="9251"/>
                  </a:cubicBezTo>
                  <a:lnTo>
                    <a:pt x="10240" y="9227"/>
                  </a:lnTo>
                  <a:cubicBezTo>
                    <a:pt x="10240" y="9168"/>
                    <a:pt x="10228" y="9132"/>
                    <a:pt x="10205" y="9084"/>
                  </a:cubicBezTo>
                  <a:cubicBezTo>
                    <a:pt x="10383" y="9025"/>
                    <a:pt x="10514" y="8846"/>
                    <a:pt x="10514" y="8656"/>
                  </a:cubicBezTo>
                  <a:lnTo>
                    <a:pt x="10514" y="8632"/>
                  </a:lnTo>
                  <a:cubicBezTo>
                    <a:pt x="10502" y="8418"/>
                    <a:pt x="10371" y="8239"/>
                    <a:pt x="10193" y="8180"/>
                  </a:cubicBezTo>
                  <a:cubicBezTo>
                    <a:pt x="10205" y="8132"/>
                    <a:pt x="10228" y="8072"/>
                    <a:pt x="10228" y="8025"/>
                  </a:cubicBezTo>
                  <a:lnTo>
                    <a:pt x="10228" y="8013"/>
                  </a:lnTo>
                  <a:cubicBezTo>
                    <a:pt x="10228" y="7941"/>
                    <a:pt x="10205" y="7846"/>
                    <a:pt x="10169" y="7787"/>
                  </a:cubicBezTo>
                  <a:lnTo>
                    <a:pt x="10169" y="6263"/>
                  </a:lnTo>
                  <a:cubicBezTo>
                    <a:pt x="10169" y="6179"/>
                    <a:pt x="10086" y="6108"/>
                    <a:pt x="10002" y="6108"/>
                  </a:cubicBezTo>
                  <a:cubicBezTo>
                    <a:pt x="9907" y="6108"/>
                    <a:pt x="9835" y="6179"/>
                    <a:pt x="9835" y="6263"/>
                  </a:cubicBezTo>
                  <a:lnTo>
                    <a:pt x="9835" y="7560"/>
                  </a:lnTo>
                  <a:lnTo>
                    <a:pt x="8716" y="7560"/>
                  </a:lnTo>
                  <a:cubicBezTo>
                    <a:pt x="8823" y="7453"/>
                    <a:pt x="8931" y="7322"/>
                    <a:pt x="8954" y="7179"/>
                  </a:cubicBezTo>
                  <a:cubicBezTo>
                    <a:pt x="8990" y="7025"/>
                    <a:pt x="8954" y="6858"/>
                    <a:pt x="8835" y="6751"/>
                  </a:cubicBezTo>
                  <a:cubicBezTo>
                    <a:pt x="8828" y="6736"/>
                    <a:pt x="8715" y="6608"/>
                    <a:pt x="8492" y="6608"/>
                  </a:cubicBezTo>
                  <a:cubicBezTo>
                    <a:pt x="8347" y="6608"/>
                    <a:pt x="8157" y="6661"/>
                    <a:pt x="7919" y="6834"/>
                  </a:cubicBezTo>
                  <a:cubicBezTo>
                    <a:pt x="7859" y="6882"/>
                    <a:pt x="7800" y="6929"/>
                    <a:pt x="7740" y="6941"/>
                  </a:cubicBezTo>
                  <a:lnTo>
                    <a:pt x="7740" y="5453"/>
                  </a:lnTo>
                  <a:lnTo>
                    <a:pt x="9835" y="5453"/>
                  </a:lnTo>
                  <a:lnTo>
                    <a:pt x="9835" y="5703"/>
                  </a:lnTo>
                  <a:cubicBezTo>
                    <a:pt x="9835" y="5798"/>
                    <a:pt x="9907" y="5870"/>
                    <a:pt x="10002" y="5870"/>
                  </a:cubicBezTo>
                  <a:cubicBezTo>
                    <a:pt x="10086" y="5870"/>
                    <a:pt x="10169" y="5798"/>
                    <a:pt x="10169" y="5703"/>
                  </a:cubicBezTo>
                  <a:lnTo>
                    <a:pt x="10169" y="4560"/>
                  </a:lnTo>
                  <a:cubicBezTo>
                    <a:pt x="10169" y="4465"/>
                    <a:pt x="10086" y="4393"/>
                    <a:pt x="10002" y="4393"/>
                  </a:cubicBezTo>
                  <a:lnTo>
                    <a:pt x="9895" y="4393"/>
                  </a:lnTo>
                  <a:lnTo>
                    <a:pt x="9895" y="3870"/>
                  </a:lnTo>
                  <a:cubicBezTo>
                    <a:pt x="10074" y="3715"/>
                    <a:pt x="10193" y="3429"/>
                    <a:pt x="10252" y="2977"/>
                  </a:cubicBezTo>
                  <a:cubicBezTo>
                    <a:pt x="10300" y="2643"/>
                    <a:pt x="10300" y="2346"/>
                    <a:pt x="10300" y="2310"/>
                  </a:cubicBezTo>
                  <a:lnTo>
                    <a:pt x="10300" y="1464"/>
                  </a:lnTo>
                  <a:cubicBezTo>
                    <a:pt x="10300" y="1203"/>
                    <a:pt x="10086" y="1000"/>
                    <a:pt x="9835" y="1000"/>
                  </a:cubicBezTo>
                  <a:lnTo>
                    <a:pt x="9824" y="1000"/>
                  </a:lnTo>
                  <a:cubicBezTo>
                    <a:pt x="9776" y="1000"/>
                    <a:pt x="9728" y="1000"/>
                    <a:pt x="9693" y="1012"/>
                  </a:cubicBezTo>
                  <a:lnTo>
                    <a:pt x="9693" y="750"/>
                  </a:lnTo>
                  <a:cubicBezTo>
                    <a:pt x="9693" y="500"/>
                    <a:pt x="9478" y="286"/>
                    <a:pt x="9228" y="286"/>
                  </a:cubicBezTo>
                  <a:lnTo>
                    <a:pt x="9216" y="286"/>
                  </a:lnTo>
                  <a:cubicBezTo>
                    <a:pt x="9157" y="286"/>
                    <a:pt x="9109" y="298"/>
                    <a:pt x="9062" y="321"/>
                  </a:cubicBezTo>
                  <a:cubicBezTo>
                    <a:pt x="9002" y="143"/>
                    <a:pt x="8823" y="0"/>
                    <a:pt x="86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0" name="Google Shape;460;p71"/>
            <p:cNvSpPr/>
            <p:nvPr/>
          </p:nvSpPr>
          <p:spPr>
            <a:xfrm>
              <a:off x="8116024" y="3221804"/>
              <a:ext cx="14036" cy="10280"/>
            </a:xfrm>
            <a:custGeom>
              <a:rect b="b" l="l" r="r" t="t"/>
              <a:pathLst>
                <a:path extrusionOk="0" h="323" w="441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274" y="322"/>
                  </a:lnTo>
                  <a:cubicBezTo>
                    <a:pt x="369" y="322"/>
                    <a:pt x="441" y="251"/>
                    <a:pt x="441" y="167"/>
                  </a:cubicBezTo>
                  <a:cubicBezTo>
                    <a:pt x="441" y="72"/>
                    <a:pt x="369" y="1"/>
                    <a:pt x="2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1" name="Google Shape;461;p71"/>
            <p:cNvSpPr/>
            <p:nvPr/>
          </p:nvSpPr>
          <p:spPr>
            <a:xfrm>
              <a:off x="8097818" y="3221804"/>
              <a:ext cx="14068" cy="10280"/>
            </a:xfrm>
            <a:custGeom>
              <a:rect b="b" l="l" r="r" t="t"/>
              <a:pathLst>
                <a:path extrusionOk="0" h="323" w="442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8" y="322"/>
                  </a:cubicBezTo>
                  <a:lnTo>
                    <a:pt x="287" y="322"/>
                  </a:lnTo>
                  <a:cubicBezTo>
                    <a:pt x="370" y="322"/>
                    <a:pt x="441" y="251"/>
                    <a:pt x="441" y="167"/>
                  </a:cubicBezTo>
                  <a:cubicBezTo>
                    <a:pt x="441" y="72"/>
                    <a:pt x="370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2" name="Google Shape;462;p71"/>
            <p:cNvSpPr/>
            <p:nvPr/>
          </p:nvSpPr>
          <p:spPr>
            <a:xfrm>
              <a:off x="8156190" y="2951621"/>
              <a:ext cx="14036" cy="10630"/>
            </a:xfrm>
            <a:custGeom>
              <a:rect b="b" l="l" r="r" t="t"/>
              <a:pathLst>
                <a:path extrusionOk="0" h="334" w="441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286" y="334"/>
                  </a:lnTo>
                  <a:cubicBezTo>
                    <a:pt x="369" y="334"/>
                    <a:pt x="441" y="262"/>
                    <a:pt x="441" y="167"/>
                  </a:cubicBezTo>
                  <a:cubicBezTo>
                    <a:pt x="441" y="72"/>
                    <a:pt x="369" y="0"/>
                    <a:pt x="2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3" name="Google Shape;463;p71"/>
            <p:cNvSpPr/>
            <p:nvPr/>
          </p:nvSpPr>
          <p:spPr>
            <a:xfrm>
              <a:off x="8173982" y="2952385"/>
              <a:ext cx="14450" cy="10248"/>
            </a:xfrm>
            <a:custGeom>
              <a:rect b="b" l="l" r="r" t="t"/>
              <a:pathLst>
                <a:path extrusionOk="0" h="322" w="454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287" y="322"/>
                  </a:lnTo>
                  <a:cubicBezTo>
                    <a:pt x="382" y="322"/>
                    <a:pt x="453" y="250"/>
                    <a:pt x="453" y="155"/>
                  </a:cubicBezTo>
                  <a:cubicBezTo>
                    <a:pt x="453" y="72"/>
                    <a:pt x="382" y="0"/>
                    <a:pt x="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64" name="Google Shape;464;p71"/>
          <p:cNvSpPr/>
          <p:nvPr/>
        </p:nvSpPr>
        <p:spPr>
          <a:xfrm>
            <a:off x="8041847" y="1824625"/>
            <a:ext cx="318563" cy="381775"/>
          </a:xfrm>
          <a:custGeom>
            <a:rect b="b" l="l" r="r" t="t"/>
            <a:pathLst>
              <a:path extrusionOk="0" fill="none" h="1" w="36648">
                <a:moveTo>
                  <a:pt x="36648" y="1"/>
                </a:moveTo>
                <a:lnTo>
                  <a:pt x="1" y="1"/>
                </a:lnTo>
              </a:path>
            </a:pathLst>
          </a:custGeom>
          <a:noFill/>
          <a:ln cap="rnd" cmpd="sng" w="9525">
            <a:solidFill>
              <a:srgbClr val="657E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65" name="Google Shape;465;p71"/>
          <p:cNvGrpSpPr/>
          <p:nvPr/>
        </p:nvGrpSpPr>
        <p:grpSpPr>
          <a:xfrm>
            <a:off x="8589398" y="1967121"/>
            <a:ext cx="444260" cy="401611"/>
            <a:chOff x="3095745" y="3805393"/>
            <a:chExt cx="352840" cy="354717"/>
          </a:xfrm>
        </p:grpSpPr>
        <p:sp>
          <p:nvSpPr>
            <p:cNvPr id="466" name="Google Shape;466;p71"/>
            <p:cNvSpPr/>
            <p:nvPr/>
          </p:nvSpPr>
          <p:spPr>
            <a:xfrm>
              <a:off x="3095745" y="3805393"/>
              <a:ext cx="272093" cy="271711"/>
            </a:xfrm>
            <a:custGeom>
              <a:rect b="b" l="l" r="r" t="t"/>
              <a:pathLst>
                <a:path extrusionOk="0" h="8537" w="8549">
                  <a:moveTo>
                    <a:pt x="4025" y="0"/>
                  </a:moveTo>
                  <a:cubicBezTo>
                    <a:pt x="3763" y="0"/>
                    <a:pt x="3525" y="179"/>
                    <a:pt x="3489" y="441"/>
                  </a:cubicBezTo>
                  <a:lnTo>
                    <a:pt x="3322" y="1262"/>
                  </a:lnTo>
                  <a:cubicBezTo>
                    <a:pt x="3155" y="1322"/>
                    <a:pt x="2977" y="1381"/>
                    <a:pt x="2834" y="1465"/>
                  </a:cubicBezTo>
                  <a:lnTo>
                    <a:pt x="2132" y="1012"/>
                  </a:lnTo>
                  <a:cubicBezTo>
                    <a:pt x="2036" y="947"/>
                    <a:pt x="1929" y="915"/>
                    <a:pt x="1825" y="915"/>
                  </a:cubicBezTo>
                  <a:cubicBezTo>
                    <a:pt x="1683" y="915"/>
                    <a:pt x="1544" y="974"/>
                    <a:pt x="1441" y="1084"/>
                  </a:cubicBezTo>
                  <a:lnTo>
                    <a:pt x="1084" y="1441"/>
                  </a:lnTo>
                  <a:cubicBezTo>
                    <a:pt x="905" y="1619"/>
                    <a:pt x="881" y="1917"/>
                    <a:pt x="1012" y="2119"/>
                  </a:cubicBezTo>
                  <a:lnTo>
                    <a:pt x="1477" y="2822"/>
                  </a:lnTo>
                  <a:cubicBezTo>
                    <a:pt x="1381" y="2989"/>
                    <a:pt x="1322" y="3155"/>
                    <a:pt x="1262" y="3310"/>
                  </a:cubicBezTo>
                  <a:lnTo>
                    <a:pt x="453" y="3477"/>
                  </a:lnTo>
                  <a:cubicBezTo>
                    <a:pt x="191" y="3524"/>
                    <a:pt x="0" y="3763"/>
                    <a:pt x="0" y="4013"/>
                  </a:cubicBezTo>
                  <a:lnTo>
                    <a:pt x="0" y="4525"/>
                  </a:lnTo>
                  <a:cubicBezTo>
                    <a:pt x="0" y="4775"/>
                    <a:pt x="179" y="5013"/>
                    <a:pt x="453" y="5060"/>
                  </a:cubicBezTo>
                  <a:lnTo>
                    <a:pt x="1262" y="5215"/>
                  </a:lnTo>
                  <a:cubicBezTo>
                    <a:pt x="1322" y="5382"/>
                    <a:pt x="1381" y="5560"/>
                    <a:pt x="1477" y="5715"/>
                  </a:cubicBezTo>
                  <a:lnTo>
                    <a:pt x="1012" y="6406"/>
                  </a:lnTo>
                  <a:cubicBezTo>
                    <a:pt x="869" y="6632"/>
                    <a:pt x="893" y="6918"/>
                    <a:pt x="1084" y="7096"/>
                  </a:cubicBezTo>
                  <a:lnTo>
                    <a:pt x="1441" y="7453"/>
                  </a:lnTo>
                  <a:cubicBezTo>
                    <a:pt x="1544" y="7557"/>
                    <a:pt x="1687" y="7608"/>
                    <a:pt x="1830" y="7608"/>
                  </a:cubicBezTo>
                  <a:cubicBezTo>
                    <a:pt x="1935" y="7608"/>
                    <a:pt x="2041" y="7580"/>
                    <a:pt x="2132" y="7525"/>
                  </a:cubicBezTo>
                  <a:lnTo>
                    <a:pt x="2834" y="7061"/>
                  </a:lnTo>
                  <a:cubicBezTo>
                    <a:pt x="2989" y="7156"/>
                    <a:pt x="3155" y="7215"/>
                    <a:pt x="3322" y="7275"/>
                  </a:cubicBezTo>
                  <a:lnTo>
                    <a:pt x="3489" y="8096"/>
                  </a:lnTo>
                  <a:cubicBezTo>
                    <a:pt x="3525" y="8346"/>
                    <a:pt x="3763" y="8537"/>
                    <a:pt x="4025" y="8537"/>
                  </a:cubicBezTo>
                  <a:lnTo>
                    <a:pt x="4525" y="8537"/>
                  </a:lnTo>
                  <a:cubicBezTo>
                    <a:pt x="4775" y="8537"/>
                    <a:pt x="5013" y="8358"/>
                    <a:pt x="5060" y="8096"/>
                  </a:cubicBezTo>
                  <a:lnTo>
                    <a:pt x="5227" y="7275"/>
                  </a:lnTo>
                  <a:cubicBezTo>
                    <a:pt x="5358" y="7227"/>
                    <a:pt x="5489" y="7180"/>
                    <a:pt x="5632" y="7120"/>
                  </a:cubicBezTo>
                  <a:cubicBezTo>
                    <a:pt x="5692" y="7084"/>
                    <a:pt x="5727" y="6977"/>
                    <a:pt x="5692" y="6894"/>
                  </a:cubicBezTo>
                  <a:cubicBezTo>
                    <a:pt x="5655" y="6821"/>
                    <a:pt x="5584" y="6790"/>
                    <a:pt x="5515" y="6790"/>
                  </a:cubicBezTo>
                  <a:cubicBezTo>
                    <a:pt x="5494" y="6790"/>
                    <a:pt x="5473" y="6793"/>
                    <a:pt x="5453" y="6799"/>
                  </a:cubicBezTo>
                  <a:cubicBezTo>
                    <a:pt x="5299" y="6870"/>
                    <a:pt x="5156" y="6918"/>
                    <a:pt x="5001" y="6965"/>
                  </a:cubicBezTo>
                  <a:cubicBezTo>
                    <a:pt x="4941" y="6977"/>
                    <a:pt x="4882" y="7037"/>
                    <a:pt x="4882" y="7096"/>
                  </a:cubicBezTo>
                  <a:lnTo>
                    <a:pt x="4703" y="8025"/>
                  </a:lnTo>
                  <a:cubicBezTo>
                    <a:pt x="4691" y="8108"/>
                    <a:pt x="4596" y="8180"/>
                    <a:pt x="4513" y="8180"/>
                  </a:cubicBezTo>
                  <a:lnTo>
                    <a:pt x="4001" y="8180"/>
                  </a:lnTo>
                  <a:cubicBezTo>
                    <a:pt x="3917" y="8180"/>
                    <a:pt x="3822" y="8120"/>
                    <a:pt x="3810" y="8025"/>
                  </a:cubicBezTo>
                  <a:lnTo>
                    <a:pt x="3632" y="7096"/>
                  </a:lnTo>
                  <a:cubicBezTo>
                    <a:pt x="3620" y="7037"/>
                    <a:pt x="3572" y="6977"/>
                    <a:pt x="3513" y="6965"/>
                  </a:cubicBezTo>
                  <a:cubicBezTo>
                    <a:pt x="3310" y="6906"/>
                    <a:pt x="3096" y="6811"/>
                    <a:pt x="2905" y="6703"/>
                  </a:cubicBezTo>
                  <a:cubicBezTo>
                    <a:pt x="2876" y="6691"/>
                    <a:pt x="2843" y="6686"/>
                    <a:pt x="2812" y="6686"/>
                  </a:cubicBezTo>
                  <a:cubicBezTo>
                    <a:pt x="2780" y="6686"/>
                    <a:pt x="2751" y="6691"/>
                    <a:pt x="2727" y="6703"/>
                  </a:cubicBezTo>
                  <a:lnTo>
                    <a:pt x="1941" y="7227"/>
                  </a:lnTo>
                  <a:cubicBezTo>
                    <a:pt x="1904" y="7249"/>
                    <a:pt x="1864" y="7260"/>
                    <a:pt x="1824" y="7260"/>
                  </a:cubicBezTo>
                  <a:cubicBezTo>
                    <a:pt x="1774" y="7260"/>
                    <a:pt x="1725" y="7243"/>
                    <a:pt x="1679" y="7203"/>
                  </a:cubicBezTo>
                  <a:lnTo>
                    <a:pt x="1322" y="6846"/>
                  </a:lnTo>
                  <a:cubicBezTo>
                    <a:pt x="1262" y="6787"/>
                    <a:pt x="1250" y="6680"/>
                    <a:pt x="1298" y="6584"/>
                  </a:cubicBezTo>
                  <a:lnTo>
                    <a:pt x="1822" y="5799"/>
                  </a:lnTo>
                  <a:cubicBezTo>
                    <a:pt x="1846" y="5739"/>
                    <a:pt x="1858" y="5679"/>
                    <a:pt x="1822" y="5620"/>
                  </a:cubicBezTo>
                  <a:cubicBezTo>
                    <a:pt x="1715" y="5429"/>
                    <a:pt x="1620" y="5215"/>
                    <a:pt x="1560" y="5013"/>
                  </a:cubicBezTo>
                  <a:cubicBezTo>
                    <a:pt x="1548" y="4953"/>
                    <a:pt x="1489" y="4894"/>
                    <a:pt x="1429" y="4894"/>
                  </a:cubicBezTo>
                  <a:lnTo>
                    <a:pt x="512" y="4715"/>
                  </a:lnTo>
                  <a:cubicBezTo>
                    <a:pt x="417" y="4703"/>
                    <a:pt x="346" y="4608"/>
                    <a:pt x="346" y="4525"/>
                  </a:cubicBezTo>
                  <a:lnTo>
                    <a:pt x="346" y="4013"/>
                  </a:lnTo>
                  <a:cubicBezTo>
                    <a:pt x="346" y="3929"/>
                    <a:pt x="405" y="3834"/>
                    <a:pt x="512" y="3822"/>
                  </a:cubicBezTo>
                  <a:lnTo>
                    <a:pt x="1429" y="3643"/>
                  </a:lnTo>
                  <a:cubicBezTo>
                    <a:pt x="1489" y="3632"/>
                    <a:pt x="1548" y="3584"/>
                    <a:pt x="1560" y="3524"/>
                  </a:cubicBezTo>
                  <a:cubicBezTo>
                    <a:pt x="1620" y="3322"/>
                    <a:pt x="1715" y="3108"/>
                    <a:pt x="1822" y="2917"/>
                  </a:cubicBezTo>
                  <a:cubicBezTo>
                    <a:pt x="1846" y="2858"/>
                    <a:pt x="1846" y="2786"/>
                    <a:pt x="1822" y="2739"/>
                  </a:cubicBezTo>
                  <a:lnTo>
                    <a:pt x="1298" y="1941"/>
                  </a:lnTo>
                  <a:cubicBezTo>
                    <a:pt x="1250" y="1869"/>
                    <a:pt x="1250" y="1762"/>
                    <a:pt x="1322" y="1691"/>
                  </a:cubicBezTo>
                  <a:lnTo>
                    <a:pt x="1679" y="1334"/>
                  </a:lnTo>
                  <a:cubicBezTo>
                    <a:pt x="1714" y="1299"/>
                    <a:pt x="1765" y="1280"/>
                    <a:pt x="1820" y="1280"/>
                  </a:cubicBezTo>
                  <a:cubicBezTo>
                    <a:pt x="1859" y="1280"/>
                    <a:pt x="1901" y="1290"/>
                    <a:pt x="1941" y="1310"/>
                  </a:cubicBezTo>
                  <a:lnTo>
                    <a:pt x="2727" y="1822"/>
                  </a:lnTo>
                  <a:cubicBezTo>
                    <a:pt x="2759" y="1841"/>
                    <a:pt x="2791" y="1853"/>
                    <a:pt x="2822" y="1853"/>
                  </a:cubicBezTo>
                  <a:cubicBezTo>
                    <a:pt x="2850" y="1853"/>
                    <a:pt x="2878" y="1844"/>
                    <a:pt x="2905" y="1822"/>
                  </a:cubicBezTo>
                  <a:cubicBezTo>
                    <a:pt x="3096" y="1727"/>
                    <a:pt x="3310" y="1631"/>
                    <a:pt x="3513" y="1572"/>
                  </a:cubicBezTo>
                  <a:cubicBezTo>
                    <a:pt x="3572" y="1560"/>
                    <a:pt x="3632" y="1500"/>
                    <a:pt x="3632" y="1441"/>
                  </a:cubicBezTo>
                  <a:lnTo>
                    <a:pt x="3810" y="512"/>
                  </a:lnTo>
                  <a:cubicBezTo>
                    <a:pt x="3822" y="429"/>
                    <a:pt x="3917" y="357"/>
                    <a:pt x="4001" y="357"/>
                  </a:cubicBezTo>
                  <a:lnTo>
                    <a:pt x="4513" y="357"/>
                  </a:lnTo>
                  <a:cubicBezTo>
                    <a:pt x="4596" y="357"/>
                    <a:pt x="4691" y="417"/>
                    <a:pt x="4703" y="512"/>
                  </a:cubicBezTo>
                  <a:lnTo>
                    <a:pt x="4882" y="1441"/>
                  </a:lnTo>
                  <a:cubicBezTo>
                    <a:pt x="4894" y="1500"/>
                    <a:pt x="4941" y="1560"/>
                    <a:pt x="5001" y="1572"/>
                  </a:cubicBezTo>
                  <a:cubicBezTo>
                    <a:pt x="5215" y="1631"/>
                    <a:pt x="5418" y="1727"/>
                    <a:pt x="5608" y="1822"/>
                  </a:cubicBezTo>
                  <a:cubicBezTo>
                    <a:pt x="5638" y="1840"/>
                    <a:pt x="5674" y="1849"/>
                    <a:pt x="5706" y="1849"/>
                  </a:cubicBezTo>
                  <a:cubicBezTo>
                    <a:pt x="5739" y="1849"/>
                    <a:pt x="5769" y="1840"/>
                    <a:pt x="5787" y="1822"/>
                  </a:cubicBezTo>
                  <a:lnTo>
                    <a:pt x="6584" y="1310"/>
                  </a:lnTo>
                  <a:cubicBezTo>
                    <a:pt x="6617" y="1288"/>
                    <a:pt x="6656" y="1277"/>
                    <a:pt x="6696" y="1277"/>
                  </a:cubicBezTo>
                  <a:cubicBezTo>
                    <a:pt x="6745" y="1277"/>
                    <a:pt x="6795" y="1294"/>
                    <a:pt x="6835" y="1334"/>
                  </a:cubicBezTo>
                  <a:lnTo>
                    <a:pt x="7192" y="1691"/>
                  </a:lnTo>
                  <a:cubicBezTo>
                    <a:pt x="7251" y="1750"/>
                    <a:pt x="7263" y="1858"/>
                    <a:pt x="7216" y="1941"/>
                  </a:cubicBezTo>
                  <a:lnTo>
                    <a:pt x="6704" y="2739"/>
                  </a:lnTo>
                  <a:cubicBezTo>
                    <a:pt x="6668" y="2798"/>
                    <a:pt x="6656" y="2858"/>
                    <a:pt x="6704" y="2917"/>
                  </a:cubicBezTo>
                  <a:cubicBezTo>
                    <a:pt x="6799" y="3108"/>
                    <a:pt x="6894" y="3322"/>
                    <a:pt x="6954" y="3524"/>
                  </a:cubicBezTo>
                  <a:cubicBezTo>
                    <a:pt x="6965" y="3584"/>
                    <a:pt x="7025" y="3643"/>
                    <a:pt x="7085" y="3643"/>
                  </a:cubicBezTo>
                  <a:lnTo>
                    <a:pt x="8013" y="3822"/>
                  </a:lnTo>
                  <a:cubicBezTo>
                    <a:pt x="8097" y="3834"/>
                    <a:pt x="8168" y="3929"/>
                    <a:pt x="8168" y="4013"/>
                  </a:cubicBezTo>
                  <a:lnTo>
                    <a:pt x="8168" y="4525"/>
                  </a:lnTo>
                  <a:cubicBezTo>
                    <a:pt x="8168" y="4608"/>
                    <a:pt x="8108" y="4703"/>
                    <a:pt x="8013" y="4715"/>
                  </a:cubicBezTo>
                  <a:lnTo>
                    <a:pt x="7085" y="4894"/>
                  </a:lnTo>
                  <a:cubicBezTo>
                    <a:pt x="7025" y="4906"/>
                    <a:pt x="6965" y="4953"/>
                    <a:pt x="6954" y="5013"/>
                  </a:cubicBezTo>
                  <a:cubicBezTo>
                    <a:pt x="6906" y="5156"/>
                    <a:pt x="6846" y="5322"/>
                    <a:pt x="6787" y="5477"/>
                  </a:cubicBezTo>
                  <a:cubicBezTo>
                    <a:pt x="6739" y="5560"/>
                    <a:pt x="6787" y="5668"/>
                    <a:pt x="6882" y="5715"/>
                  </a:cubicBezTo>
                  <a:cubicBezTo>
                    <a:pt x="6903" y="5724"/>
                    <a:pt x="6926" y="5729"/>
                    <a:pt x="6949" y="5729"/>
                  </a:cubicBezTo>
                  <a:cubicBezTo>
                    <a:pt x="7016" y="5729"/>
                    <a:pt x="7085" y="5691"/>
                    <a:pt x="7120" y="5620"/>
                  </a:cubicBezTo>
                  <a:cubicBezTo>
                    <a:pt x="7180" y="5489"/>
                    <a:pt x="7239" y="5358"/>
                    <a:pt x="7275" y="5215"/>
                  </a:cubicBezTo>
                  <a:lnTo>
                    <a:pt x="8097" y="5060"/>
                  </a:lnTo>
                  <a:cubicBezTo>
                    <a:pt x="8347" y="5013"/>
                    <a:pt x="8549" y="4775"/>
                    <a:pt x="8549" y="4525"/>
                  </a:cubicBezTo>
                  <a:lnTo>
                    <a:pt x="8549" y="4013"/>
                  </a:lnTo>
                  <a:cubicBezTo>
                    <a:pt x="8549" y="3763"/>
                    <a:pt x="8370" y="3524"/>
                    <a:pt x="8097" y="3477"/>
                  </a:cubicBezTo>
                  <a:lnTo>
                    <a:pt x="7275" y="3310"/>
                  </a:lnTo>
                  <a:cubicBezTo>
                    <a:pt x="7216" y="3155"/>
                    <a:pt x="7156" y="2977"/>
                    <a:pt x="7073" y="2822"/>
                  </a:cubicBezTo>
                  <a:lnTo>
                    <a:pt x="7537" y="2119"/>
                  </a:lnTo>
                  <a:cubicBezTo>
                    <a:pt x="7680" y="1905"/>
                    <a:pt x="7656" y="1619"/>
                    <a:pt x="7454" y="1441"/>
                  </a:cubicBezTo>
                  <a:lnTo>
                    <a:pt x="7096" y="1084"/>
                  </a:lnTo>
                  <a:cubicBezTo>
                    <a:pt x="6992" y="980"/>
                    <a:pt x="6848" y="924"/>
                    <a:pt x="6705" y="924"/>
                  </a:cubicBezTo>
                  <a:cubicBezTo>
                    <a:pt x="6603" y="924"/>
                    <a:pt x="6502" y="953"/>
                    <a:pt x="6418" y="1012"/>
                  </a:cubicBezTo>
                  <a:lnTo>
                    <a:pt x="5715" y="1465"/>
                  </a:lnTo>
                  <a:cubicBezTo>
                    <a:pt x="5549" y="1381"/>
                    <a:pt x="5394" y="1322"/>
                    <a:pt x="5227" y="1262"/>
                  </a:cubicBezTo>
                  <a:lnTo>
                    <a:pt x="5060" y="441"/>
                  </a:lnTo>
                  <a:cubicBezTo>
                    <a:pt x="5013" y="191"/>
                    <a:pt x="4775" y="0"/>
                    <a:pt x="4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7" name="Google Shape;467;p71"/>
            <p:cNvSpPr/>
            <p:nvPr/>
          </p:nvSpPr>
          <p:spPr>
            <a:xfrm>
              <a:off x="3184798" y="3878883"/>
              <a:ext cx="109550" cy="94018"/>
            </a:xfrm>
            <a:custGeom>
              <a:rect b="b" l="l" r="r" t="t"/>
              <a:pathLst>
                <a:path extrusionOk="0" h="2954" w="3442">
                  <a:moveTo>
                    <a:pt x="1465" y="1"/>
                  </a:moveTo>
                  <a:cubicBezTo>
                    <a:pt x="941" y="1"/>
                    <a:pt x="453" y="191"/>
                    <a:pt x="72" y="561"/>
                  </a:cubicBezTo>
                  <a:cubicBezTo>
                    <a:pt x="0" y="632"/>
                    <a:pt x="0" y="739"/>
                    <a:pt x="72" y="811"/>
                  </a:cubicBezTo>
                  <a:cubicBezTo>
                    <a:pt x="113" y="852"/>
                    <a:pt x="158" y="873"/>
                    <a:pt x="203" y="873"/>
                  </a:cubicBezTo>
                  <a:cubicBezTo>
                    <a:pt x="247" y="873"/>
                    <a:pt x="292" y="852"/>
                    <a:pt x="334" y="811"/>
                  </a:cubicBezTo>
                  <a:cubicBezTo>
                    <a:pt x="631" y="513"/>
                    <a:pt x="1024" y="358"/>
                    <a:pt x="1465" y="358"/>
                  </a:cubicBezTo>
                  <a:cubicBezTo>
                    <a:pt x="2358" y="358"/>
                    <a:pt x="3084" y="1084"/>
                    <a:pt x="3084" y="1977"/>
                  </a:cubicBezTo>
                  <a:cubicBezTo>
                    <a:pt x="3084" y="2227"/>
                    <a:pt x="3024" y="2477"/>
                    <a:pt x="2905" y="2716"/>
                  </a:cubicBezTo>
                  <a:cubicBezTo>
                    <a:pt x="2846" y="2799"/>
                    <a:pt x="2894" y="2894"/>
                    <a:pt x="2977" y="2942"/>
                  </a:cubicBezTo>
                  <a:cubicBezTo>
                    <a:pt x="3013" y="2954"/>
                    <a:pt x="3036" y="2954"/>
                    <a:pt x="3048" y="2954"/>
                  </a:cubicBezTo>
                  <a:cubicBezTo>
                    <a:pt x="3108" y="2954"/>
                    <a:pt x="3167" y="2930"/>
                    <a:pt x="3215" y="2870"/>
                  </a:cubicBezTo>
                  <a:cubicBezTo>
                    <a:pt x="3370" y="2585"/>
                    <a:pt x="3441" y="2287"/>
                    <a:pt x="3441" y="1977"/>
                  </a:cubicBezTo>
                  <a:cubicBezTo>
                    <a:pt x="3441" y="894"/>
                    <a:pt x="2560" y="1"/>
                    <a:pt x="14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8" name="Google Shape;468;p71"/>
            <p:cNvSpPr/>
            <p:nvPr/>
          </p:nvSpPr>
          <p:spPr>
            <a:xfrm>
              <a:off x="3168120" y="3917331"/>
              <a:ext cx="102707" cy="87016"/>
            </a:xfrm>
            <a:custGeom>
              <a:rect b="b" l="l" r="r" t="t"/>
              <a:pathLst>
                <a:path extrusionOk="0" h="2734" w="3227">
                  <a:moveTo>
                    <a:pt x="277" y="0"/>
                  </a:moveTo>
                  <a:cubicBezTo>
                    <a:pt x="203" y="0"/>
                    <a:pt x="136" y="38"/>
                    <a:pt x="108" y="115"/>
                  </a:cubicBezTo>
                  <a:cubicBezTo>
                    <a:pt x="36" y="317"/>
                    <a:pt x="0" y="531"/>
                    <a:pt x="0" y="758"/>
                  </a:cubicBezTo>
                  <a:cubicBezTo>
                    <a:pt x="0" y="1841"/>
                    <a:pt x="881" y="2734"/>
                    <a:pt x="1977" y="2734"/>
                  </a:cubicBezTo>
                  <a:cubicBezTo>
                    <a:pt x="2394" y="2734"/>
                    <a:pt x="2798" y="2603"/>
                    <a:pt x="3144" y="2365"/>
                  </a:cubicBezTo>
                  <a:cubicBezTo>
                    <a:pt x="3215" y="2305"/>
                    <a:pt x="3227" y="2198"/>
                    <a:pt x="3191" y="2127"/>
                  </a:cubicBezTo>
                  <a:cubicBezTo>
                    <a:pt x="3162" y="2075"/>
                    <a:pt x="3106" y="2051"/>
                    <a:pt x="3050" y="2051"/>
                  </a:cubicBezTo>
                  <a:cubicBezTo>
                    <a:pt x="3015" y="2051"/>
                    <a:pt x="2981" y="2061"/>
                    <a:pt x="2953" y="2079"/>
                  </a:cubicBezTo>
                  <a:cubicBezTo>
                    <a:pt x="2667" y="2282"/>
                    <a:pt x="2334" y="2389"/>
                    <a:pt x="2001" y="2389"/>
                  </a:cubicBezTo>
                  <a:cubicBezTo>
                    <a:pt x="1108" y="2389"/>
                    <a:pt x="370" y="1662"/>
                    <a:pt x="370" y="769"/>
                  </a:cubicBezTo>
                  <a:cubicBezTo>
                    <a:pt x="370" y="591"/>
                    <a:pt x="405" y="412"/>
                    <a:pt x="465" y="246"/>
                  </a:cubicBezTo>
                  <a:cubicBezTo>
                    <a:pt x="465" y="138"/>
                    <a:pt x="417" y="43"/>
                    <a:pt x="334" y="7"/>
                  </a:cubicBezTo>
                  <a:cubicBezTo>
                    <a:pt x="315" y="3"/>
                    <a:pt x="296" y="0"/>
                    <a:pt x="2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9" name="Google Shape;469;p71"/>
            <p:cNvSpPr/>
            <p:nvPr/>
          </p:nvSpPr>
          <p:spPr>
            <a:xfrm>
              <a:off x="3264749" y="3976275"/>
              <a:ext cx="183836" cy="183836"/>
            </a:xfrm>
            <a:custGeom>
              <a:rect b="b" l="l" r="r" t="t"/>
              <a:pathLst>
                <a:path extrusionOk="0" h="5776" w="5776">
                  <a:moveTo>
                    <a:pt x="2739" y="1"/>
                  </a:moveTo>
                  <a:cubicBezTo>
                    <a:pt x="2548" y="1"/>
                    <a:pt x="2370" y="156"/>
                    <a:pt x="2322" y="346"/>
                  </a:cubicBezTo>
                  <a:lnTo>
                    <a:pt x="2215" y="846"/>
                  </a:lnTo>
                  <a:cubicBezTo>
                    <a:pt x="2132" y="882"/>
                    <a:pt x="2036" y="930"/>
                    <a:pt x="1953" y="953"/>
                  </a:cubicBezTo>
                  <a:lnTo>
                    <a:pt x="1525" y="668"/>
                  </a:lnTo>
                  <a:cubicBezTo>
                    <a:pt x="1454" y="627"/>
                    <a:pt x="1372" y="606"/>
                    <a:pt x="1291" y="606"/>
                  </a:cubicBezTo>
                  <a:cubicBezTo>
                    <a:pt x="1181" y="606"/>
                    <a:pt x="1071" y="645"/>
                    <a:pt x="989" y="727"/>
                  </a:cubicBezTo>
                  <a:lnTo>
                    <a:pt x="751" y="965"/>
                  </a:lnTo>
                  <a:cubicBezTo>
                    <a:pt x="620" y="1108"/>
                    <a:pt x="584" y="1322"/>
                    <a:pt x="691" y="1501"/>
                  </a:cubicBezTo>
                  <a:lnTo>
                    <a:pt x="977" y="1942"/>
                  </a:lnTo>
                  <a:cubicBezTo>
                    <a:pt x="917" y="2061"/>
                    <a:pt x="870" y="2180"/>
                    <a:pt x="822" y="2311"/>
                  </a:cubicBezTo>
                  <a:cubicBezTo>
                    <a:pt x="786" y="2394"/>
                    <a:pt x="858" y="2501"/>
                    <a:pt x="941" y="2537"/>
                  </a:cubicBezTo>
                  <a:cubicBezTo>
                    <a:pt x="954" y="2541"/>
                    <a:pt x="967" y="2542"/>
                    <a:pt x="980" y="2542"/>
                  </a:cubicBezTo>
                  <a:cubicBezTo>
                    <a:pt x="1055" y="2542"/>
                    <a:pt x="1137" y="2489"/>
                    <a:pt x="1167" y="2418"/>
                  </a:cubicBezTo>
                  <a:cubicBezTo>
                    <a:pt x="1203" y="2275"/>
                    <a:pt x="1251" y="2144"/>
                    <a:pt x="1322" y="2025"/>
                  </a:cubicBezTo>
                  <a:cubicBezTo>
                    <a:pt x="1358" y="1965"/>
                    <a:pt x="1358" y="1894"/>
                    <a:pt x="1322" y="1846"/>
                  </a:cubicBezTo>
                  <a:lnTo>
                    <a:pt x="989" y="1322"/>
                  </a:lnTo>
                  <a:cubicBezTo>
                    <a:pt x="977" y="1299"/>
                    <a:pt x="977" y="1263"/>
                    <a:pt x="1001" y="1239"/>
                  </a:cubicBezTo>
                  <a:lnTo>
                    <a:pt x="1239" y="1001"/>
                  </a:lnTo>
                  <a:cubicBezTo>
                    <a:pt x="1258" y="981"/>
                    <a:pt x="1274" y="973"/>
                    <a:pt x="1291" y="973"/>
                  </a:cubicBezTo>
                  <a:cubicBezTo>
                    <a:pt x="1304" y="973"/>
                    <a:pt x="1318" y="978"/>
                    <a:pt x="1334" y="989"/>
                  </a:cubicBezTo>
                  <a:lnTo>
                    <a:pt x="1846" y="1322"/>
                  </a:lnTo>
                  <a:cubicBezTo>
                    <a:pt x="1878" y="1342"/>
                    <a:pt x="1910" y="1354"/>
                    <a:pt x="1942" y="1354"/>
                  </a:cubicBezTo>
                  <a:cubicBezTo>
                    <a:pt x="1969" y="1354"/>
                    <a:pt x="1997" y="1345"/>
                    <a:pt x="2025" y="1322"/>
                  </a:cubicBezTo>
                  <a:cubicBezTo>
                    <a:pt x="2144" y="1251"/>
                    <a:pt x="2287" y="1203"/>
                    <a:pt x="2417" y="1156"/>
                  </a:cubicBezTo>
                  <a:cubicBezTo>
                    <a:pt x="2477" y="1144"/>
                    <a:pt x="2537" y="1084"/>
                    <a:pt x="2537" y="1025"/>
                  </a:cubicBezTo>
                  <a:lnTo>
                    <a:pt x="2656" y="418"/>
                  </a:lnTo>
                  <a:cubicBezTo>
                    <a:pt x="2656" y="382"/>
                    <a:pt x="2679" y="358"/>
                    <a:pt x="2727" y="358"/>
                  </a:cubicBezTo>
                  <a:lnTo>
                    <a:pt x="3060" y="358"/>
                  </a:lnTo>
                  <a:cubicBezTo>
                    <a:pt x="3084" y="358"/>
                    <a:pt x="3120" y="394"/>
                    <a:pt x="3132" y="418"/>
                  </a:cubicBezTo>
                  <a:lnTo>
                    <a:pt x="3251" y="1025"/>
                  </a:lnTo>
                  <a:cubicBezTo>
                    <a:pt x="3263" y="1084"/>
                    <a:pt x="3310" y="1144"/>
                    <a:pt x="3370" y="1156"/>
                  </a:cubicBezTo>
                  <a:cubicBezTo>
                    <a:pt x="3501" y="1203"/>
                    <a:pt x="3632" y="1251"/>
                    <a:pt x="3751" y="1322"/>
                  </a:cubicBezTo>
                  <a:cubicBezTo>
                    <a:pt x="3781" y="1340"/>
                    <a:pt x="3816" y="1349"/>
                    <a:pt x="3849" y="1349"/>
                  </a:cubicBezTo>
                  <a:cubicBezTo>
                    <a:pt x="3882" y="1349"/>
                    <a:pt x="3912" y="1340"/>
                    <a:pt x="3930" y="1322"/>
                  </a:cubicBezTo>
                  <a:lnTo>
                    <a:pt x="4453" y="989"/>
                  </a:lnTo>
                  <a:cubicBezTo>
                    <a:pt x="4469" y="978"/>
                    <a:pt x="4483" y="973"/>
                    <a:pt x="4497" y="973"/>
                  </a:cubicBezTo>
                  <a:cubicBezTo>
                    <a:pt x="4513" y="973"/>
                    <a:pt x="4529" y="981"/>
                    <a:pt x="4549" y="1001"/>
                  </a:cubicBezTo>
                  <a:lnTo>
                    <a:pt x="4787" y="1239"/>
                  </a:lnTo>
                  <a:cubicBezTo>
                    <a:pt x="4811" y="1263"/>
                    <a:pt x="4811" y="1299"/>
                    <a:pt x="4799" y="1322"/>
                  </a:cubicBezTo>
                  <a:lnTo>
                    <a:pt x="4453" y="1846"/>
                  </a:lnTo>
                  <a:cubicBezTo>
                    <a:pt x="4430" y="1906"/>
                    <a:pt x="4406" y="1965"/>
                    <a:pt x="4453" y="2025"/>
                  </a:cubicBezTo>
                  <a:cubicBezTo>
                    <a:pt x="4525" y="2144"/>
                    <a:pt x="4573" y="2275"/>
                    <a:pt x="4620" y="2418"/>
                  </a:cubicBezTo>
                  <a:cubicBezTo>
                    <a:pt x="4632" y="2477"/>
                    <a:pt x="4692" y="2537"/>
                    <a:pt x="4751" y="2537"/>
                  </a:cubicBezTo>
                  <a:lnTo>
                    <a:pt x="5358" y="2656"/>
                  </a:lnTo>
                  <a:cubicBezTo>
                    <a:pt x="5394" y="2656"/>
                    <a:pt x="5418" y="2680"/>
                    <a:pt x="5418" y="2727"/>
                  </a:cubicBezTo>
                  <a:lnTo>
                    <a:pt x="5418" y="3049"/>
                  </a:lnTo>
                  <a:cubicBezTo>
                    <a:pt x="5418" y="3085"/>
                    <a:pt x="5394" y="3108"/>
                    <a:pt x="5358" y="3132"/>
                  </a:cubicBezTo>
                  <a:lnTo>
                    <a:pt x="4751" y="3251"/>
                  </a:lnTo>
                  <a:cubicBezTo>
                    <a:pt x="4692" y="3263"/>
                    <a:pt x="4632" y="3311"/>
                    <a:pt x="4620" y="3370"/>
                  </a:cubicBezTo>
                  <a:cubicBezTo>
                    <a:pt x="4573" y="3501"/>
                    <a:pt x="4525" y="3632"/>
                    <a:pt x="4453" y="3751"/>
                  </a:cubicBezTo>
                  <a:cubicBezTo>
                    <a:pt x="4430" y="3811"/>
                    <a:pt x="4430" y="3882"/>
                    <a:pt x="4453" y="3930"/>
                  </a:cubicBezTo>
                  <a:lnTo>
                    <a:pt x="4799" y="4454"/>
                  </a:lnTo>
                  <a:cubicBezTo>
                    <a:pt x="4811" y="4478"/>
                    <a:pt x="4811" y="4513"/>
                    <a:pt x="4787" y="4537"/>
                  </a:cubicBezTo>
                  <a:lnTo>
                    <a:pt x="4549" y="4775"/>
                  </a:lnTo>
                  <a:cubicBezTo>
                    <a:pt x="4526" y="4798"/>
                    <a:pt x="4508" y="4806"/>
                    <a:pt x="4489" y="4806"/>
                  </a:cubicBezTo>
                  <a:cubicBezTo>
                    <a:pt x="4478" y="4806"/>
                    <a:pt x="4467" y="4803"/>
                    <a:pt x="4453" y="4799"/>
                  </a:cubicBezTo>
                  <a:lnTo>
                    <a:pt x="3930" y="4454"/>
                  </a:lnTo>
                  <a:cubicBezTo>
                    <a:pt x="3898" y="4435"/>
                    <a:pt x="3866" y="4422"/>
                    <a:pt x="3834" y="4422"/>
                  </a:cubicBezTo>
                  <a:cubicBezTo>
                    <a:pt x="3806" y="4422"/>
                    <a:pt x="3779" y="4432"/>
                    <a:pt x="3751" y="4454"/>
                  </a:cubicBezTo>
                  <a:cubicBezTo>
                    <a:pt x="3632" y="4525"/>
                    <a:pt x="3501" y="4573"/>
                    <a:pt x="3370" y="4621"/>
                  </a:cubicBezTo>
                  <a:cubicBezTo>
                    <a:pt x="3310" y="4632"/>
                    <a:pt x="3251" y="4692"/>
                    <a:pt x="3251" y="4751"/>
                  </a:cubicBezTo>
                  <a:lnTo>
                    <a:pt x="3132" y="5359"/>
                  </a:lnTo>
                  <a:cubicBezTo>
                    <a:pt x="3132" y="5394"/>
                    <a:pt x="3096" y="5418"/>
                    <a:pt x="3060" y="5418"/>
                  </a:cubicBezTo>
                  <a:lnTo>
                    <a:pt x="2727" y="5418"/>
                  </a:lnTo>
                  <a:cubicBezTo>
                    <a:pt x="2703" y="5418"/>
                    <a:pt x="2668" y="5394"/>
                    <a:pt x="2656" y="5359"/>
                  </a:cubicBezTo>
                  <a:lnTo>
                    <a:pt x="2537" y="4751"/>
                  </a:lnTo>
                  <a:cubicBezTo>
                    <a:pt x="2525" y="4692"/>
                    <a:pt x="2477" y="4632"/>
                    <a:pt x="2417" y="4621"/>
                  </a:cubicBezTo>
                  <a:cubicBezTo>
                    <a:pt x="2287" y="4573"/>
                    <a:pt x="2144" y="4525"/>
                    <a:pt x="2025" y="4454"/>
                  </a:cubicBezTo>
                  <a:cubicBezTo>
                    <a:pt x="1995" y="4436"/>
                    <a:pt x="1962" y="4427"/>
                    <a:pt x="1931" y="4427"/>
                  </a:cubicBezTo>
                  <a:cubicBezTo>
                    <a:pt x="1900" y="4427"/>
                    <a:pt x="1870" y="4436"/>
                    <a:pt x="1846" y="4454"/>
                  </a:cubicBezTo>
                  <a:lnTo>
                    <a:pt x="1334" y="4799"/>
                  </a:lnTo>
                  <a:cubicBezTo>
                    <a:pt x="1321" y="4803"/>
                    <a:pt x="1309" y="4806"/>
                    <a:pt x="1298" y="4806"/>
                  </a:cubicBezTo>
                  <a:cubicBezTo>
                    <a:pt x="1279" y="4806"/>
                    <a:pt x="1261" y="4798"/>
                    <a:pt x="1239" y="4775"/>
                  </a:cubicBezTo>
                  <a:lnTo>
                    <a:pt x="1001" y="4537"/>
                  </a:lnTo>
                  <a:cubicBezTo>
                    <a:pt x="977" y="4513"/>
                    <a:pt x="977" y="4478"/>
                    <a:pt x="989" y="4454"/>
                  </a:cubicBezTo>
                  <a:lnTo>
                    <a:pt x="1322" y="3930"/>
                  </a:lnTo>
                  <a:cubicBezTo>
                    <a:pt x="1358" y="3870"/>
                    <a:pt x="1370" y="3811"/>
                    <a:pt x="1322" y="3751"/>
                  </a:cubicBezTo>
                  <a:cubicBezTo>
                    <a:pt x="1251" y="3632"/>
                    <a:pt x="1215" y="3501"/>
                    <a:pt x="1167" y="3370"/>
                  </a:cubicBezTo>
                  <a:cubicBezTo>
                    <a:pt x="1144" y="3311"/>
                    <a:pt x="1084" y="3251"/>
                    <a:pt x="1024" y="3251"/>
                  </a:cubicBezTo>
                  <a:lnTo>
                    <a:pt x="417" y="3132"/>
                  </a:lnTo>
                  <a:cubicBezTo>
                    <a:pt x="393" y="3132"/>
                    <a:pt x="358" y="3097"/>
                    <a:pt x="358" y="3049"/>
                  </a:cubicBezTo>
                  <a:lnTo>
                    <a:pt x="358" y="2727"/>
                  </a:lnTo>
                  <a:cubicBezTo>
                    <a:pt x="358" y="2692"/>
                    <a:pt x="393" y="2668"/>
                    <a:pt x="417" y="2656"/>
                  </a:cubicBezTo>
                  <a:lnTo>
                    <a:pt x="465" y="2632"/>
                  </a:lnTo>
                  <a:cubicBezTo>
                    <a:pt x="548" y="2620"/>
                    <a:pt x="632" y="2525"/>
                    <a:pt x="596" y="2430"/>
                  </a:cubicBezTo>
                  <a:cubicBezTo>
                    <a:pt x="586" y="2352"/>
                    <a:pt x="520" y="2289"/>
                    <a:pt x="444" y="2289"/>
                  </a:cubicBezTo>
                  <a:cubicBezTo>
                    <a:pt x="428" y="2289"/>
                    <a:pt x="410" y="2292"/>
                    <a:pt x="393" y="2299"/>
                  </a:cubicBezTo>
                  <a:lnTo>
                    <a:pt x="346" y="2311"/>
                  </a:lnTo>
                  <a:cubicBezTo>
                    <a:pt x="155" y="2358"/>
                    <a:pt x="1" y="2513"/>
                    <a:pt x="1" y="2727"/>
                  </a:cubicBezTo>
                  <a:lnTo>
                    <a:pt x="1" y="3049"/>
                  </a:lnTo>
                  <a:cubicBezTo>
                    <a:pt x="1" y="3251"/>
                    <a:pt x="155" y="3430"/>
                    <a:pt x="346" y="3466"/>
                  </a:cubicBezTo>
                  <a:lnTo>
                    <a:pt x="846" y="3573"/>
                  </a:lnTo>
                  <a:cubicBezTo>
                    <a:pt x="882" y="3668"/>
                    <a:pt x="929" y="3751"/>
                    <a:pt x="953" y="3847"/>
                  </a:cubicBezTo>
                  <a:lnTo>
                    <a:pt x="679" y="4275"/>
                  </a:lnTo>
                  <a:cubicBezTo>
                    <a:pt x="572" y="4442"/>
                    <a:pt x="584" y="4656"/>
                    <a:pt x="727" y="4811"/>
                  </a:cubicBezTo>
                  <a:lnTo>
                    <a:pt x="977" y="5049"/>
                  </a:lnTo>
                  <a:cubicBezTo>
                    <a:pt x="1055" y="5127"/>
                    <a:pt x="1163" y="5172"/>
                    <a:pt x="1278" y="5172"/>
                  </a:cubicBezTo>
                  <a:cubicBezTo>
                    <a:pt x="1356" y="5172"/>
                    <a:pt x="1436" y="5152"/>
                    <a:pt x="1513" y="5109"/>
                  </a:cubicBezTo>
                  <a:lnTo>
                    <a:pt x="1941" y="4823"/>
                  </a:lnTo>
                  <a:cubicBezTo>
                    <a:pt x="2025" y="4871"/>
                    <a:pt x="2120" y="4894"/>
                    <a:pt x="2203" y="4930"/>
                  </a:cubicBezTo>
                  <a:lnTo>
                    <a:pt x="2310" y="5430"/>
                  </a:lnTo>
                  <a:cubicBezTo>
                    <a:pt x="2358" y="5633"/>
                    <a:pt x="2513" y="5775"/>
                    <a:pt x="2727" y="5775"/>
                  </a:cubicBezTo>
                  <a:lnTo>
                    <a:pt x="3060" y="5775"/>
                  </a:lnTo>
                  <a:cubicBezTo>
                    <a:pt x="3251" y="5775"/>
                    <a:pt x="3430" y="5633"/>
                    <a:pt x="3465" y="5430"/>
                  </a:cubicBezTo>
                  <a:lnTo>
                    <a:pt x="3572" y="4930"/>
                  </a:lnTo>
                  <a:cubicBezTo>
                    <a:pt x="3668" y="4894"/>
                    <a:pt x="3751" y="4859"/>
                    <a:pt x="3846" y="4823"/>
                  </a:cubicBezTo>
                  <a:lnTo>
                    <a:pt x="4275" y="5109"/>
                  </a:lnTo>
                  <a:cubicBezTo>
                    <a:pt x="4344" y="5153"/>
                    <a:pt x="4422" y="5175"/>
                    <a:pt x="4500" y="5175"/>
                  </a:cubicBezTo>
                  <a:cubicBezTo>
                    <a:pt x="4610" y="5175"/>
                    <a:pt x="4720" y="5132"/>
                    <a:pt x="4811" y="5049"/>
                  </a:cubicBezTo>
                  <a:lnTo>
                    <a:pt x="5049" y="4811"/>
                  </a:lnTo>
                  <a:cubicBezTo>
                    <a:pt x="5180" y="4680"/>
                    <a:pt x="5215" y="4454"/>
                    <a:pt x="5108" y="4275"/>
                  </a:cubicBezTo>
                  <a:lnTo>
                    <a:pt x="4823" y="3847"/>
                  </a:lnTo>
                  <a:cubicBezTo>
                    <a:pt x="4870" y="3751"/>
                    <a:pt x="4894" y="3668"/>
                    <a:pt x="4930" y="3573"/>
                  </a:cubicBezTo>
                  <a:lnTo>
                    <a:pt x="5442" y="3466"/>
                  </a:lnTo>
                  <a:cubicBezTo>
                    <a:pt x="5632" y="3430"/>
                    <a:pt x="5775" y="3263"/>
                    <a:pt x="5775" y="3049"/>
                  </a:cubicBezTo>
                  <a:lnTo>
                    <a:pt x="5775" y="2727"/>
                  </a:lnTo>
                  <a:cubicBezTo>
                    <a:pt x="5775" y="2513"/>
                    <a:pt x="5644" y="2358"/>
                    <a:pt x="5454" y="2311"/>
                  </a:cubicBezTo>
                  <a:lnTo>
                    <a:pt x="4942" y="2204"/>
                  </a:lnTo>
                  <a:cubicBezTo>
                    <a:pt x="4918" y="2120"/>
                    <a:pt x="4870" y="2025"/>
                    <a:pt x="4846" y="1942"/>
                  </a:cubicBezTo>
                  <a:lnTo>
                    <a:pt x="5120" y="1501"/>
                  </a:lnTo>
                  <a:cubicBezTo>
                    <a:pt x="5227" y="1346"/>
                    <a:pt x="5215" y="1120"/>
                    <a:pt x="5061" y="965"/>
                  </a:cubicBezTo>
                  <a:lnTo>
                    <a:pt x="4823" y="727"/>
                  </a:lnTo>
                  <a:cubicBezTo>
                    <a:pt x="4745" y="650"/>
                    <a:pt x="4634" y="610"/>
                    <a:pt x="4520" y="610"/>
                  </a:cubicBezTo>
                  <a:cubicBezTo>
                    <a:pt x="4441" y="610"/>
                    <a:pt x="4360" y="629"/>
                    <a:pt x="4287" y="668"/>
                  </a:cubicBezTo>
                  <a:lnTo>
                    <a:pt x="3858" y="953"/>
                  </a:lnTo>
                  <a:cubicBezTo>
                    <a:pt x="3763" y="906"/>
                    <a:pt x="3680" y="882"/>
                    <a:pt x="3596" y="846"/>
                  </a:cubicBezTo>
                  <a:lnTo>
                    <a:pt x="3489" y="346"/>
                  </a:lnTo>
                  <a:cubicBezTo>
                    <a:pt x="3441" y="156"/>
                    <a:pt x="3275" y="1"/>
                    <a:pt x="3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70" name="Google Shape;470;p71"/>
            <p:cNvSpPr/>
            <p:nvPr/>
          </p:nvSpPr>
          <p:spPr>
            <a:xfrm>
              <a:off x="3326526" y="4036907"/>
              <a:ext cx="62541" cy="62573"/>
            </a:xfrm>
            <a:custGeom>
              <a:rect b="b" l="l" r="r" t="t"/>
              <a:pathLst>
                <a:path extrusionOk="0" h="1966" w="1965">
                  <a:moveTo>
                    <a:pt x="977" y="1"/>
                  </a:moveTo>
                  <a:cubicBezTo>
                    <a:pt x="441" y="1"/>
                    <a:pt x="0" y="453"/>
                    <a:pt x="0" y="989"/>
                  </a:cubicBezTo>
                  <a:cubicBezTo>
                    <a:pt x="0" y="1525"/>
                    <a:pt x="441" y="1965"/>
                    <a:pt x="977" y="1965"/>
                  </a:cubicBezTo>
                  <a:cubicBezTo>
                    <a:pt x="1203" y="1965"/>
                    <a:pt x="1417" y="1894"/>
                    <a:pt x="1572" y="1763"/>
                  </a:cubicBezTo>
                  <a:cubicBezTo>
                    <a:pt x="1655" y="1703"/>
                    <a:pt x="1667" y="1596"/>
                    <a:pt x="1608" y="1501"/>
                  </a:cubicBezTo>
                  <a:cubicBezTo>
                    <a:pt x="1574" y="1461"/>
                    <a:pt x="1525" y="1439"/>
                    <a:pt x="1473" y="1439"/>
                  </a:cubicBezTo>
                  <a:cubicBezTo>
                    <a:pt x="1434" y="1439"/>
                    <a:pt x="1394" y="1452"/>
                    <a:pt x="1358" y="1477"/>
                  </a:cubicBezTo>
                  <a:cubicBezTo>
                    <a:pt x="1250" y="1561"/>
                    <a:pt x="1119" y="1608"/>
                    <a:pt x="965" y="1608"/>
                  </a:cubicBezTo>
                  <a:cubicBezTo>
                    <a:pt x="619" y="1608"/>
                    <a:pt x="346" y="1322"/>
                    <a:pt x="346" y="977"/>
                  </a:cubicBezTo>
                  <a:cubicBezTo>
                    <a:pt x="346" y="644"/>
                    <a:pt x="619" y="358"/>
                    <a:pt x="977" y="358"/>
                  </a:cubicBezTo>
                  <a:cubicBezTo>
                    <a:pt x="1322" y="358"/>
                    <a:pt x="1608" y="644"/>
                    <a:pt x="1608" y="989"/>
                  </a:cubicBezTo>
                  <a:cubicBezTo>
                    <a:pt x="1608" y="1084"/>
                    <a:pt x="1679" y="1168"/>
                    <a:pt x="1786" y="1168"/>
                  </a:cubicBezTo>
                  <a:cubicBezTo>
                    <a:pt x="1893" y="1168"/>
                    <a:pt x="1965" y="1084"/>
                    <a:pt x="1965" y="989"/>
                  </a:cubicBezTo>
                  <a:cubicBezTo>
                    <a:pt x="1965" y="453"/>
                    <a:pt x="1512" y="1"/>
                    <a:pt x="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71" name="Google Shape;471;p71"/>
            <p:cNvSpPr/>
            <p:nvPr/>
          </p:nvSpPr>
          <p:spPr>
            <a:xfrm>
              <a:off x="3196542" y="3907687"/>
              <a:ext cx="68238" cy="68238"/>
            </a:xfrm>
            <a:custGeom>
              <a:rect b="b" l="l" r="r" t="t"/>
              <a:pathLst>
                <a:path extrusionOk="0" h="2144" w="2144">
                  <a:moveTo>
                    <a:pt x="1072" y="358"/>
                  </a:moveTo>
                  <a:cubicBezTo>
                    <a:pt x="1477" y="358"/>
                    <a:pt x="1786" y="680"/>
                    <a:pt x="1786" y="1072"/>
                  </a:cubicBezTo>
                  <a:cubicBezTo>
                    <a:pt x="1786" y="1477"/>
                    <a:pt x="1465" y="1787"/>
                    <a:pt x="1072" y="1787"/>
                  </a:cubicBezTo>
                  <a:cubicBezTo>
                    <a:pt x="691" y="1787"/>
                    <a:pt x="358" y="1453"/>
                    <a:pt x="358" y="1072"/>
                  </a:cubicBezTo>
                  <a:cubicBezTo>
                    <a:pt x="358" y="668"/>
                    <a:pt x="691" y="358"/>
                    <a:pt x="1072" y="358"/>
                  </a:cubicBezTo>
                  <a:close/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4" y="1656"/>
                    <a:pt x="2144" y="1072"/>
                  </a:cubicBezTo>
                  <a:cubicBezTo>
                    <a:pt x="2144" y="477"/>
                    <a:pt x="1667" y="1"/>
                    <a:pt x="1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72" name="Google Shape;472;p71"/>
          <p:cNvSpPr/>
          <p:nvPr/>
        </p:nvSpPr>
        <p:spPr>
          <a:xfrm>
            <a:off x="7823023" y="2961525"/>
            <a:ext cx="444265" cy="381775"/>
          </a:xfrm>
          <a:custGeom>
            <a:rect b="b" l="l" r="r" t="t"/>
            <a:pathLst>
              <a:path extrusionOk="0" fill="none" h="1" w="36648">
                <a:moveTo>
                  <a:pt x="36648" y="1"/>
                </a:moveTo>
                <a:lnTo>
                  <a:pt x="1" y="1"/>
                </a:lnTo>
              </a:path>
            </a:pathLst>
          </a:custGeom>
          <a:noFill/>
          <a:ln cap="rnd" cmpd="sng" w="9525">
            <a:solidFill>
              <a:srgbClr val="657E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73" name="Google Shape;473;p71"/>
          <p:cNvGrpSpPr/>
          <p:nvPr/>
        </p:nvGrpSpPr>
        <p:grpSpPr>
          <a:xfrm>
            <a:off x="8472200" y="3171021"/>
            <a:ext cx="444247" cy="381789"/>
            <a:chOff x="2770052" y="2009628"/>
            <a:chExt cx="327085" cy="277080"/>
          </a:xfrm>
        </p:grpSpPr>
        <p:sp>
          <p:nvSpPr>
            <p:cNvPr id="474" name="Google Shape;474;p71"/>
            <p:cNvSpPr/>
            <p:nvPr/>
          </p:nvSpPr>
          <p:spPr>
            <a:xfrm>
              <a:off x="2770052" y="2023537"/>
              <a:ext cx="327085" cy="263170"/>
            </a:xfrm>
            <a:custGeom>
              <a:rect b="b" l="l" r="r" t="t"/>
              <a:pathLst>
                <a:path extrusionOk="0" h="8268" w="10276">
                  <a:moveTo>
                    <a:pt x="6251" y="2267"/>
                  </a:moveTo>
                  <a:lnTo>
                    <a:pt x="7061" y="2541"/>
                  </a:lnTo>
                  <a:cubicBezTo>
                    <a:pt x="7073" y="2544"/>
                    <a:pt x="7086" y="2545"/>
                    <a:pt x="7098" y="2545"/>
                  </a:cubicBezTo>
                  <a:cubicBezTo>
                    <a:pt x="7136" y="2545"/>
                    <a:pt x="7174" y="2532"/>
                    <a:pt x="7192" y="2505"/>
                  </a:cubicBezTo>
                  <a:lnTo>
                    <a:pt x="7454" y="2314"/>
                  </a:lnTo>
                  <a:lnTo>
                    <a:pt x="9240" y="4660"/>
                  </a:lnTo>
                  <a:lnTo>
                    <a:pt x="8978" y="4874"/>
                  </a:lnTo>
                  <a:cubicBezTo>
                    <a:pt x="8966" y="4862"/>
                    <a:pt x="8942" y="4839"/>
                    <a:pt x="8930" y="4839"/>
                  </a:cubicBezTo>
                  <a:lnTo>
                    <a:pt x="5811" y="3148"/>
                  </a:lnTo>
                  <a:lnTo>
                    <a:pt x="5930" y="2969"/>
                  </a:lnTo>
                  <a:cubicBezTo>
                    <a:pt x="5978" y="2898"/>
                    <a:pt x="5966" y="2803"/>
                    <a:pt x="5894" y="2755"/>
                  </a:cubicBezTo>
                  <a:cubicBezTo>
                    <a:pt x="5864" y="2742"/>
                    <a:pt x="5834" y="2735"/>
                    <a:pt x="5806" y="2735"/>
                  </a:cubicBezTo>
                  <a:cubicBezTo>
                    <a:pt x="5756" y="2735"/>
                    <a:pt x="5710" y="2757"/>
                    <a:pt x="5680" y="2803"/>
                  </a:cubicBezTo>
                  <a:lnTo>
                    <a:pt x="5358" y="3326"/>
                  </a:lnTo>
                  <a:cubicBezTo>
                    <a:pt x="5335" y="3350"/>
                    <a:pt x="5323" y="3374"/>
                    <a:pt x="5323" y="3398"/>
                  </a:cubicBezTo>
                  <a:lnTo>
                    <a:pt x="5323" y="4684"/>
                  </a:lnTo>
                  <a:cubicBezTo>
                    <a:pt x="5323" y="4946"/>
                    <a:pt x="5097" y="5172"/>
                    <a:pt x="4835" y="5172"/>
                  </a:cubicBezTo>
                  <a:cubicBezTo>
                    <a:pt x="4561" y="5172"/>
                    <a:pt x="4346" y="4946"/>
                    <a:pt x="4346" y="4684"/>
                  </a:cubicBezTo>
                  <a:lnTo>
                    <a:pt x="4346" y="3410"/>
                  </a:lnTo>
                  <a:lnTo>
                    <a:pt x="4620" y="2267"/>
                  </a:lnTo>
                  <a:close/>
                  <a:moveTo>
                    <a:pt x="2680" y="1767"/>
                  </a:moveTo>
                  <a:lnTo>
                    <a:pt x="2918" y="1898"/>
                  </a:lnTo>
                  <a:lnTo>
                    <a:pt x="941" y="5303"/>
                  </a:lnTo>
                  <a:lnTo>
                    <a:pt x="703" y="5172"/>
                  </a:lnTo>
                  <a:lnTo>
                    <a:pt x="2680" y="1767"/>
                  </a:lnTo>
                  <a:close/>
                  <a:moveTo>
                    <a:pt x="3180" y="4743"/>
                  </a:moveTo>
                  <a:cubicBezTo>
                    <a:pt x="3287" y="4743"/>
                    <a:pt x="3370" y="4779"/>
                    <a:pt x="3442" y="4874"/>
                  </a:cubicBezTo>
                  <a:cubicBezTo>
                    <a:pt x="3561" y="5017"/>
                    <a:pt x="3525" y="5231"/>
                    <a:pt x="3370" y="5339"/>
                  </a:cubicBezTo>
                  <a:lnTo>
                    <a:pt x="2322" y="6112"/>
                  </a:lnTo>
                  <a:cubicBezTo>
                    <a:pt x="2262" y="6150"/>
                    <a:pt x="2194" y="6169"/>
                    <a:pt x="2127" y="6169"/>
                  </a:cubicBezTo>
                  <a:cubicBezTo>
                    <a:pt x="2023" y="6169"/>
                    <a:pt x="1923" y="6123"/>
                    <a:pt x="1858" y="6029"/>
                  </a:cubicBezTo>
                  <a:cubicBezTo>
                    <a:pt x="1751" y="5886"/>
                    <a:pt x="1787" y="5672"/>
                    <a:pt x="1929" y="5565"/>
                  </a:cubicBezTo>
                  <a:lnTo>
                    <a:pt x="2989" y="4803"/>
                  </a:lnTo>
                  <a:cubicBezTo>
                    <a:pt x="3049" y="4755"/>
                    <a:pt x="3120" y="4743"/>
                    <a:pt x="3180" y="4743"/>
                  </a:cubicBezTo>
                  <a:close/>
                  <a:moveTo>
                    <a:pt x="3775" y="5493"/>
                  </a:moveTo>
                  <a:cubicBezTo>
                    <a:pt x="3870" y="5493"/>
                    <a:pt x="3954" y="5553"/>
                    <a:pt x="4013" y="5636"/>
                  </a:cubicBezTo>
                  <a:cubicBezTo>
                    <a:pt x="4132" y="5779"/>
                    <a:pt x="4085" y="5993"/>
                    <a:pt x="3942" y="6089"/>
                  </a:cubicBezTo>
                  <a:lnTo>
                    <a:pt x="3132" y="6708"/>
                  </a:lnTo>
                  <a:cubicBezTo>
                    <a:pt x="3076" y="6745"/>
                    <a:pt x="3013" y="6764"/>
                    <a:pt x="2949" y="6764"/>
                  </a:cubicBezTo>
                  <a:cubicBezTo>
                    <a:pt x="2851" y="6764"/>
                    <a:pt x="2752" y="6718"/>
                    <a:pt x="2680" y="6624"/>
                  </a:cubicBezTo>
                  <a:cubicBezTo>
                    <a:pt x="2572" y="6482"/>
                    <a:pt x="2596" y="6255"/>
                    <a:pt x="2751" y="6148"/>
                  </a:cubicBezTo>
                  <a:lnTo>
                    <a:pt x="3537" y="5589"/>
                  </a:lnTo>
                  <a:cubicBezTo>
                    <a:pt x="3573" y="5565"/>
                    <a:pt x="3596" y="5541"/>
                    <a:pt x="3620" y="5529"/>
                  </a:cubicBezTo>
                  <a:cubicBezTo>
                    <a:pt x="3668" y="5517"/>
                    <a:pt x="3715" y="5493"/>
                    <a:pt x="3775" y="5493"/>
                  </a:cubicBezTo>
                  <a:close/>
                  <a:moveTo>
                    <a:pt x="4359" y="6281"/>
                  </a:moveTo>
                  <a:cubicBezTo>
                    <a:pt x="4454" y="6281"/>
                    <a:pt x="4550" y="6321"/>
                    <a:pt x="4620" y="6398"/>
                  </a:cubicBezTo>
                  <a:cubicBezTo>
                    <a:pt x="4739" y="6553"/>
                    <a:pt x="4704" y="6755"/>
                    <a:pt x="4549" y="6863"/>
                  </a:cubicBezTo>
                  <a:lnTo>
                    <a:pt x="3954" y="7303"/>
                  </a:lnTo>
                  <a:cubicBezTo>
                    <a:pt x="3898" y="7331"/>
                    <a:pt x="3829" y="7358"/>
                    <a:pt x="3767" y="7358"/>
                  </a:cubicBezTo>
                  <a:cubicBezTo>
                    <a:pt x="3749" y="7358"/>
                    <a:pt x="3732" y="7356"/>
                    <a:pt x="3715" y="7351"/>
                  </a:cubicBezTo>
                  <a:cubicBezTo>
                    <a:pt x="3620" y="7339"/>
                    <a:pt x="3549" y="7303"/>
                    <a:pt x="3513" y="7220"/>
                  </a:cubicBezTo>
                  <a:cubicBezTo>
                    <a:pt x="3406" y="7077"/>
                    <a:pt x="3430" y="6863"/>
                    <a:pt x="3584" y="6755"/>
                  </a:cubicBezTo>
                  <a:lnTo>
                    <a:pt x="4144" y="6363"/>
                  </a:lnTo>
                  <a:lnTo>
                    <a:pt x="4168" y="6339"/>
                  </a:lnTo>
                  <a:cubicBezTo>
                    <a:pt x="4226" y="6300"/>
                    <a:pt x="4292" y="6281"/>
                    <a:pt x="4359" y="6281"/>
                  </a:cubicBezTo>
                  <a:close/>
                  <a:moveTo>
                    <a:pt x="2870" y="2553"/>
                  </a:moveTo>
                  <a:lnTo>
                    <a:pt x="3156" y="2707"/>
                  </a:lnTo>
                  <a:cubicBezTo>
                    <a:pt x="3173" y="2725"/>
                    <a:pt x="3197" y="2736"/>
                    <a:pt x="3218" y="2736"/>
                  </a:cubicBezTo>
                  <a:cubicBezTo>
                    <a:pt x="3226" y="2736"/>
                    <a:pt x="3233" y="2734"/>
                    <a:pt x="3239" y="2731"/>
                  </a:cubicBezTo>
                  <a:lnTo>
                    <a:pt x="3942" y="2636"/>
                  </a:lnTo>
                  <a:lnTo>
                    <a:pt x="4192" y="2743"/>
                  </a:lnTo>
                  <a:lnTo>
                    <a:pt x="4049" y="3338"/>
                  </a:lnTo>
                  <a:lnTo>
                    <a:pt x="4049" y="3362"/>
                  </a:lnTo>
                  <a:lnTo>
                    <a:pt x="4049" y="4648"/>
                  </a:lnTo>
                  <a:cubicBezTo>
                    <a:pt x="4049" y="5077"/>
                    <a:pt x="4406" y="5434"/>
                    <a:pt x="4835" y="5434"/>
                  </a:cubicBezTo>
                  <a:cubicBezTo>
                    <a:pt x="5263" y="5434"/>
                    <a:pt x="5620" y="5077"/>
                    <a:pt x="5620" y="4648"/>
                  </a:cubicBezTo>
                  <a:lnTo>
                    <a:pt x="5620" y="3410"/>
                  </a:lnTo>
                  <a:lnTo>
                    <a:pt x="5656" y="3362"/>
                  </a:lnTo>
                  <a:lnTo>
                    <a:pt x="8776" y="5065"/>
                  </a:lnTo>
                  <a:cubicBezTo>
                    <a:pt x="8942" y="5184"/>
                    <a:pt x="9002" y="5374"/>
                    <a:pt x="8907" y="5541"/>
                  </a:cubicBezTo>
                  <a:cubicBezTo>
                    <a:pt x="8850" y="5654"/>
                    <a:pt x="8745" y="5717"/>
                    <a:pt x="8631" y="5717"/>
                  </a:cubicBezTo>
                  <a:cubicBezTo>
                    <a:pt x="8576" y="5717"/>
                    <a:pt x="8520" y="5703"/>
                    <a:pt x="8466" y="5672"/>
                  </a:cubicBezTo>
                  <a:lnTo>
                    <a:pt x="6740" y="4743"/>
                  </a:lnTo>
                  <a:cubicBezTo>
                    <a:pt x="6711" y="4727"/>
                    <a:pt x="6682" y="4719"/>
                    <a:pt x="6655" y="4719"/>
                  </a:cubicBezTo>
                  <a:cubicBezTo>
                    <a:pt x="6603" y="4719"/>
                    <a:pt x="6557" y="4748"/>
                    <a:pt x="6525" y="4803"/>
                  </a:cubicBezTo>
                  <a:cubicBezTo>
                    <a:pt x="6490" y="4874"/>
                    <a:pt x="6513" y="4958"/>
                    <a:pt x="6585" y="5005"/>
                  </a:cubicBezTo>
                  <a:lnTo>
                    <a:pt x="8037" y="5791"/>
                  </a:lnTo>
                  <a:cubicBezTo>
                    <a:pt x="8192" y="5886"/>
                    <a:pt x="8252" y="6077"/>
                    <a:pt x="8168" y="6243"/>
                  </a:cubicBezTo>
                  <a:cubicBezTo>
                    <a:pt x="8104" y="6356"/>
                    <a:pt x="7996" y="6415"/>
                    <a:pt x="7881" y="6415"/>
                  </a:cubicBezTo>
                  <a:cubicBezTo>
                    <a:pt x="7826" y="6415"/>
                    <a:pt x="7770" y="6401"/>
                    <a:pt x="7716" y="6374"/>
                  </a:cubicBezTo>
                  <a:lnTo>
                    <a:pt x="6251" y="5565"/>
                  </a:lnTo>
                  <a:cubicBezTo>
                    <a:pt x="6226" y="5554"/>
                    <a:pt x="6200" y="5548"/>
                    <a:pt x="6175" y="5548"/>
                  </a:cubicBezTo>
                  <a:cubicBezTo>
                    <a:pt x="6120" y="5548"/>
                    <a:pt x="6070" y="5575"/>
                    <a:pt x="6037" y="5624"/>
                  </a:cubicBezTo>
                  <a:cubicBezTo>
                    <a:pt x="5990" y="5708"/>
                    <a:pt x="6025" y="5791"/>
                    <a:pt x="6097" y="5839"/>
                  </a:cubicBezTo>
                  <a:lnTo>
                    <a:pt x="7287" y="6493"/>
                  </a:lnTo>
                  <a:cubicBezTo>
                    <a:pt x="7454" y="6577"/>
                    <a:pt x="7514" y="6779"/>
                    <a:pt x="7418" y="6934"/>
                  </a:cubicBezTo>
                  <a:cubicBezTo>
                    <a:pt x="7360" y="7050"/>
                    <a:pt x="7250" y="7114"/>
                    <a:pt x="7132" y="7114"/>
                  </a:cubicBezTo>
                  <a:cubicBezTo>
                    <a:pt x="7081" y="7114"/>
                    <a:pt x="7028" y="7102"/>
                    <a:pt x="6978" y="7077"/>
                  </a:cubicBezTo>
                  <a:lnTo>
                    <a:pt x="5728" y="6386"/>
                  </a:lnTo>
                  <a:cubicBezTo>
                    <a:pt x="5705" y="6371"/>
                    <a:pt x="5680" y="6365"/>
                    <a:pt x="5655" y="6365"/>
                  </a:cubicBezTo>
                  <a:cubicBezTo>
                    <a:pt x="5601" y="6365"/>
                    <a:pt x="5546" y="6397"/>
                    <a:pt x="5513" y="6446"/>
                  </a:cubicBezTo>
                  <a:cubicBezTo>
                    <a:pt x="5478" y="6517"/>
                    <a:pt x="5501" y="6613"/>
                    <a:pt x="5573" y="6660"/>
                  </a:cubicBezTo>
                  <a:lnTo>
                    <a:pt x="6549" y="7172"/>
                  </a:lnTo>
                  <a:cubicBezTo>
                    <a:pt x="6704" y="7267"/>
                    <a:pt x="6763" y="7458"/>
                    <a:pt x="6680" y="7625"/>
                  </a:cubicBezTo>
                  <a:cubicBezTo>
                    <a:pt x="6616" y="7737"/>
                    <a:pt x="6508" y="7801"/>
                    <a:pt x="6393" y="7801"/>
                  </a:cubicBezTo>
                  <a:cubicBezTo>
                    <a:pt x="6338" y="7801"/>
                    <a:pt x="6282" y="7786"/>
                    <a:pt x="6228" y="7756"/>
                  </a:cubicBezTo>
                  <a:lnTo>
                    <a:pt x="5549" y="7386"/>
                  </a:lnTo>
                  <a:cubicBezTo>
                    <a:pt x="5549" y="7255"/>
                    <a:pt x="5501" y="7101"/>
                    <a:pt x="5406" y="6994"/>
                  </a:cubicBezTo>
                  <a:cubicBezTo>
                    <a:pt x="5299" y="6851"/>
                    <a:pt x="5132" y="6755"/>
                    <a:pt x="4954" y="6744"/>
                  </a:cubicBezTo>
                  <a:lnTo>
                    <a:pt x="4954" y="6696"/>
                  </a:lnTo>
                  <a:cubicBezTo>
                    <a:pt x="4977" y="6541"/>
                    <a:pt x="4930" y="6363"/>
                    <a:pt x="4835" y="6220"/>
                  </a:cubicBezTo>
                  <a:cubicBezTo>
                    <a:pt x="4716" y="6077"/>
                    <a:pt x="4549" y="5982"/>
                    <a:pt x="4370" y="5970"/>
                  </a:cubicBezTo>
                  <a:lnTo>
                    <a:pt x="4370" y="5922"/>
                  </a:lnTo>
                  <a:cubicBezTo>
                    <a:pt x="4406" y="5767"/>
                    <a:pt x="4358" y="5589"/>
                    <a:pt x="4251" y="5446"/>
                  </a:cubicBezTo>
                  <a:cubicBezTo>
                    <a:pt x="4132" y="5303"/>
                    <a:pt x="3965" y="5208"/>
                    <a:pt x="3787" y="5196"/>
                  </a:cubicBezTo>
                  <a:lnTo>
                    <a:pt x="3787" y="5148"/>
                  </a:lnTo>
                  <a:cubicBezTo>
                    <a:pt x="3823" y="4993"/>
                    <a:pt x="3775" y="4815"/>
                    <a:pt x="3668" y="4672"/>
                  </a:cubicBezTo>
                  <a:cubicBezTo>
                    <a:pt x="3547" y="4516"/>
                    <a:pt x="3359" y="4432"/>
                    <a:pt x="3172" y="4432"/>
                  </a:cubicBezTo>
                  <a:cubicBezTo>
                    <a:pt x="3044" y="4432"/>
                    <a:pt x="2917" y="4471"/>
                    <a:pt x="2811" y="4553"/>
                  </a:cubicBezTo>
                  <a:lnTo>
                    <a:pt x="1763" y="5315"/>
                  </a:lnTo>
                  <a:lnTo>
                    <a:pt x="1394" y="5112"/>
                  </a:lnTo>
                  <a:lnTo>
                    <a:pt x="2870" y="2553"/>
                  </a:lnTo>
                  <a:close/>
                  <a:moveTo>
                    <a:pt x="4936" y="7026"/>
                  </a:moveTo>
                  <a:cubicBezTo>
                    <a:pt x="5036" y="7026"/>
                    <a:pt x="5132" y="7070"/>
                    <a:pt x="5204" y="7148"/>
                  </a:cubicBezTo>
                  <a:cubicBezTo>
                    <a:pt x="5251" y="7244"/>
                    <a:pt x="5275" y="7315"/>
                    <a:pt x="5263" y="7398"/>
                  </a:cubicBezTo>
                  <a:cubicBezTo>
                    <a:pt x="5251" y="7494"/>
                    <a:pt x="5204" y="7565"/>
                    <a:pt x="5132" y="7625"/>
                  </a:cubicBezTo>
                  <a:lnTo>
                    <a:pt x="4787" y="7875"/>
                  </a:lnTo>
                  <a:cubicBezTo>
                    <a:pt x="4729" y="7918"/>
                    <a:pt x="4658" y="7940"/>
                    <a:pt x="4588" y="7940"/>
                  </a:cubicBezTo>
                  <a:cubicBezTo>
                    <a:pt x="4487" y="7940"/>
                    <a:pt x="4386" y="7895"/>
                    <a:pt x="4323" y="7803"/>
                  </a:cubicBezTo>
                  <a:cubicBezTo>
                    <a:pt x="4215" y="7660"/>
                    <a:pt x="4251" y="7446"/>
                    <a:pt x="4406" y="7339"/>
                  </a:cubicBezTo>
                  <a:lnTo>
                    <a:pt x="4727" y="7101"/>
                  </a:lnTo>
                  <a:lnTo>
                    <a:pt x="4739" y="7089"/>
                  </a:lnTo>
                  <a:cubicBezTo>
                    <a:pt x="4802" y="7046"/>
                    <a:pt x="4870" y="7026"/>
                    <a:pt x="4936" y="7026"/>
                  </a:cubicBezTo>
                  <a:close/>
                  <a:moveTo>
                    <a:pt x="180" y="0"/>
                  </a:moveTo>
                  <a:cubicBezTo>
                    <a:pt x="125" y="0"/>
                    <a:pt x="69" y="27"/>
                    <a:pt x="36" y="76"/>
                  </a:cubicBezTo>
                  <a:cubicBezTo>
                    <a:pt x="1" y="159"/>
                    <a:pt x="24" y="243"/>
                    <a:pt x="96" y="290"/>
                  </a:cubicBezTo>
                  <a:lnTo>
                    <a:pt x="2382" y="1600"/>
                  </a:lnTo>
                  <a:lnTo>
                    <a:pt x="405" y="5005"/>
                  </a:lnTo>
                  <a:lnTo>
                    <a:pt x="251" y="4922"/>
                  </a:lnTo>
                  <a:cubicBezTo>
                    <a:pt x="221" y="4905"/>
                    <a:pt x="192" y="4897"/>
                    <a:pt x="164" y="4897"/>
                  </a:cubicBezTo>
                  <a:cubicBezTo>
                    <a:pt x="113" y="4897"/>
                    <a:pt x="67" y="4923"/>
                    <a:pt x="36" y="4969"/>
                  </a:cubicBezTo>
                  <a:cubicBezTo>
                    <a:pt x="1" y="5053"/>
                    <a:pt x="24" y="5136"/>
                    <a:pt x="96" y="5184"/>
                  </a:cubicBezTo>
                  <a:lnTo>
                    <a:pt x="882" y="5648"/>
                  </a:lnTo>
                  <a:cubicBezTo>
                    <a:pt x="908" y="5663"/>
                    <a:pt x="934" y="5670"/>
                    <a:pt x="959" y="5670"/>
                  </a:cubicBezTo>
                  <a:cubicBezTo>
                    <a:pt x="1014" y="5670"/>
                    <a:pt x="1063" y="5638"/>
                    <a:pt x="1096" y="5589"/>
                  </a:cubicBezTo>
                  <a:lnTo>
                    <a:pt x="1215" y="5398"/>
                  </a:lnTo>
                  <a:lnTo>
                    <a:pt x="1537" y="5565"/>
                  </a:lnTo>
                  <a:cubicBezTo>
                    <a:pt x="1441" y="5779"/>
                    <a:pt x="1453" y="6029"/>
                    <a:pt x="1584" y="6220"/>
                  </a:cubicBezTo>
                  <a:cubicBezTo>
                    <a:pt x="1703" y="6386"/>
                    <a:pt x="1894" y="6482"/>
                    <a:pt x="2096" y="6482"/>
                  </a:cubicBezTo>
                  <a:cubicBezTo>
                    <a:pt x="2156" y="6482"/>
                    <a:pt x="2227" y="6458"/>
                    <a:pt x="2287" y="6446"/>
                  </a:cubicBezTo>
                  <a:cubicBezTo>
                    <a:pt x="2287" y="6577"/>
                    <a:pt x="2334" y="6720"/>
                    <a:pt x="2406" y="6815"/>
                  </a:cubicBezTo>
                  <a:cubicBezTo>
                    <a:pt x="2525" y="6982"/>
                    <a:pt x="2715" y="7077"/>
                    <a:pt x="2906" y="7077"/>
                  </a:cubicBezTo>
                  <a:cubicBezTo>
                    <a:pt x="2965" y="7077"/>
                    <a:pt x="3049" y="7053"/>
                    <a:pt x="3108" y="7041"/>
                  </a:cubicBezTo>
                  <a:cubicBezTo>
                    <a:pt x="3108" y="7160"/>
                    <a:pt x="3144" y="7291"/>
                    <a:pt x="3227" y="7398"/>
                  </a:cubicBezTo>
                  <a:cubicBezTo>
                    <a:pt x="3323" y="7529"/>
                    <a:pt x="3465" y="7625"/>
                    <a:pt x="3644" y="7648"/>
                  </a:cubicBezTo>
                  <a:cubicBezTo>
                    <a:pt x="3668" y="7648"/>
                    <a:pt x="3715" y="7672"/>
                    <a:pt x="3739" y="7672"/>
                  </a:cubicBezTo>
                  <a:cubicBezTo>
                    <a:pt x="3799" y="7672"/>
                    <a:pt x="3882" y="7648"/>
                    <a:pt x="3942" y="7636"/>
                  </a:cubicBezTo>
                  <a:cubicBezTo>
                    <a:pt x="3942" y="7767"/>
                    <a:pt x="3977" y="7886"/>
                    <a:pt x="4061" y="7994"/>
                  </a:cubicBezTo>
                  <a:cubicBezTo>
                    <a:pt x="4156" y="8125"/>
                    <a:pt x="4299" y="8220"/>
                    <a:pt x="4477" y="8244"/>
                  </a:cubicBezTo>
                  <a:cubicBezTo>
                    <a:pt x="4501" y="8244"/>
                    <a:pt x="4549" y="8267"/>
                    <a:pt x="4573" y="8267"/>
                  </a:cubicBezTo>
                  <a:cubicBezTo>
                    <a:pt x="4716" y="8267"/>
                    <a:pt x="4835" y="8220"/>
                    <a:pt x="4954" y="8148"/>
                  </a:cubicBezTo>
                  <a:lnTo>
                    <a:pt x="5287" y="7886"/>
                  </a:lnTo>
                  <a:cubicBezTo>
                    <a:pt x="5370" y="7827"/>
                    <a:pt x="5430" y="7767"/>
                    <a:pt x="5466" y="7684"/>
                  </a:cubicBezTo>
                  <a:lnTo>
                    <a:pt x="6085" y="8029"/>
                  </a:lnTo>
                  <a:cubicBezTo>
                    <a:pt x="6168" y="8077"/>
                    <a:pt x="6275" y="8101"/>
                    <a:pt x="6382" y="8101"/>
                  </a:cubicBezTo>
                  <a:cubicBezTo>
                    <a:pt x="6442" y="8101"/>
                    <a:pt x="6501" y="8089"/>
                    <a:pt x="6561" y="8077"/>
                  </a:cubicBezTo>
                  <a:cubicBezTo>
                    <a:pt x="6716" y="8029"/>
                    <a:pt x="6859" y="7922"/>
                    <a:pt x="6930" y="7779"/>
                  </a:cubicBezTo>
                  <a:cubicBezTo>
                    <a:pt x="6990" y="7648"/>
                    <a:pt x="7013" y="7529"/>
                    <a:pt x="7002" y="7398"/>
                  </a:cubicBezTo>
                  <a:cubicBezTo>
                    <a:pt x="7049" y="7398"/>
                    <a:pt x="7073" y="7422"/>
                    <a:pt x="7121" y="7422"/>
                  </a:cubicBezTo>
                  <a:cubicBezTo>
                    <a:pt x="7347" y="7422"/>
                    <a:pt x="7573" y="7303"/>
                    <a:pt x="7668" y="7089"/>
                  </a:cubicBezTo>
                  <a:cubicBezTo>
                    <a:pt x="7728" y="6970"/>
                    <a:pt x="7764" y="6839"/>
                    <a:pt x="7752" y="6720"/>
                  </a:cubicBezTo>
                  <a:cubicBezTo>
                    <a:pt x="7787" y="6720"/>
                    <a:pt x="7823" y="6732"/>
                    <a:pt x="7871" y="6732"/>
                  </a:cubicBezTo>
                  <a:cubicBezTo>
                    <a:pt x="8085" y="6732"/>
                    <a:pt x="8311" y="6613"/>
                    <a:pt x="8418" y="6410"/>
                  </a:cubicBezTo>
                  <a:cubicBezTo>
                    <a:pt x="8478" y="6291"/>
                    <a:pt x="8502" y="6172"/>
                    <a:pt x="8490" y="6029"/>
                  </a:cubicBezTo>
                  <a:cubicBezTo>
                    <a:pt x="8537" y="6029"/>
                    <a:pt x="8561" y="6053"/>
                    <a:pt x="8609" y="6053"/>
                  </a:cubicBezTo>
                  <a:cubicBezTo>
                    <a:pt x="8668" y="6053"/>
                    <a:pt x="8728" y="6029"/>
                    <a:pt x="8787" y="6017"/>
                  </a:cubicBezTo>
                  <a:cubicBezTo>
                    <a:pt x="8954" y="5970"/>
                    <a:pt x="9085" y="5874"/>
                    <a:pt x="9157" y="5720"/>
                  </a:cubicBezTo>
                  <a:cubicBezTo>
                    <a:pt x="9240" y="5577"/>
                    <a:pt x="9264" y="5410"/>
                    <a:pt x="9204" y="5243"/>
                  </a:cubicBezTo>
                  <a:cubicBezTo>
                    <a:pt x="9192" y="5196"/>
                    <a:pt x="9180" y="5172"/>
                    <a:pt x="9157" y="5136"/>
                  </a:cubicBezTo>
                  <a:lnTo>
                    <a:pt x="9430" y="4946"/>
                  </a:lnTo>
                  <a:lnTo>
                    <a:pt x="9561" y="5124"/>
                  </a:lnTo>
                  <a:cubicBezTo>
                    <a:pt x="9591" y="5161"/>
                    <a:pt x="9644" y="5180"/>
                    <a:pt x="9694" y="5180"/>
                  </a:cubicBezTo>
                  <a:cubicBezTo>
                    <a:pt x="9724" y="5180"/>
                    <a:pt x="9753" y="5173"/>
                    <a:pt x="9776" y="5160"/>
                  </a:cubicBezTo>
                  <a:lnTo>
                    <a:pt x="10192" y="4827"/>
                  </a:lnTo>
                  <a:cubicBezTo>
                    <a:pt x="10264" y="4743"/>
                    <a:pt x="10276" y="4648"/>
                    <a:pt x="10240" y="4577"/>
                  </a:cubicBezTo>
                  <a:cubicBezTo>
                    <a:pt x="10210" y="4539"/>
                    <a:pt x="10157" y="4521"/>
                    <a:pt x="10107" y="4521"/>
                  </a:cubicBezTo>
                  <a:cubicBezTo>
                    <a:pt x="10077" y="4521"/>
                    <a:pt x="10048" y="4527"/>
                    <a:pt x="10026" y="4541"/>
                  </a:cubicBezTo>
                  <a:lnTo>
                    <a:pt x="9728" y="4779"/>
                  </a:lnTo>
                  <a:lnTo>
                    <a:pt x="7347" y="1671"/>
                  </a:lnTo>
                  <a:lnTo>
                    <a:pt x="8704" y="790"/>
                  </a:lnTo>
                  <a:cubicBezTo>
                    <a:pt x="8776" y="755"/>
                    <a:pt x="8787" y="659"/>
                    <a:pt x="8752" y="588"/>
                  </a:cubicBezTo>
                  <a:cubicBezTo>
                    <a:pt x="8721" y="542"/>
                    <a:pt x="8670" y="516"/>
                    <a:pt x="8619" y="516"/>
                  </a:cubicBezTo>
                  <a:cubicBezTo>
                    <a:pt x="8591" y="516"/>
                    <a:pt x="8563" y="523"/>
                    <a:pt x="8537" y="540"/>
                  </a:cubicBezTo>
                  <a:lnTo>
                    <a:pt x="7049" y="1493"/>
                  </a:lnTo>
                  <a:cubicBezTo>
                    <a:pt x="6978" y="1540"/>
                    <a:pt x="6966" y="1648"/>
                    <a:pt x="7002" y="1719"/>
                  </a:cubicBezTo>
                  <a:lnTo>
                    <a:pt x="7275" y="2076"/>
                  </a:lnTo>
                  <a:lnTo>
                    <a:pt x="7085" y="2219"/>
                  </a:lnTo>
                  <a:lnTo>
                    <a:pt x="6311" y="1969"/>
                  </a:lnTo>
                  <a:cubicBezTo>
                    <a:pt x="6287" y="1969"/>
                    <a:pt x="6275" y="1957"/>
                    <a:pt x="6263" y="1957"/>
                  </a:cubicBezTo>
                  <a:lnTo>
                    <a:pt x="4501" y="1957"/>
                  </a:lnTo>
                  <a:cubicBezTo>
                    <a:pt x="4430" y="1957"/>
                    <a:pt x="4370" y="2005"/>
                    <a:pt x="4358" y="2076"/>
                  </a:cubicBezTo>
                  <a:lnTo>
                    <a:pt x="4251" y="2481"/>
                  </a:lnTo>
                  <a:lnTo>
                    <a:pt x="4001" y="2374"/>
                  </a:lnTo>
                  <a:cubicBezTo>
                    <a:pt x="3965" y="2362"/>
                    <a:pt x="3954" y="2362"/>
                    <a:pt x="3930" y="2362"/>
                  </a:cubicBezTo>
                  <a:lnTo>
                    <a:pt x="3227" y="2433"/>
                  </a:lnTo>
                  <a:lnTo>
                    <a:pt x="2989" y="2302"/>
                  </a:lnTo>
                  <a:lnTo>
                    <a:pt x="3215" y="1910"/>
                  </a:lnTo>
                  <a:cubicBezTo>
                    <a:pt x="3251" y="1838"/>
                    <a:pt x="3227" y="1743"/>
                    <a:pt x="3156" y="1707"/>
                  </a:cubicBezTo>
                  <a:lnTo>
                    <a:pt x="251" y="16"/>
                  </a:lnTo>
                  <a:cubicBezTo>
                    <a:pt x="229" y="5"/>
                    <a:pt x="204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75" name="Google Shape;475;p71"/>
            <p:cNvSpPr/>
            <p:nvPr/>
          </p:nvSpPr>
          <p:spPr>
            <a:xfrm>
              <a:off x="3059960" y="2009628"/>
              <a:ext cx="37177" cy="26960"/>
            </a:xfrm>
            <a:custGeom>
              <a:rect b="b" l="l" r="r" t="t"/>
              <a:pathLst>
                <a:path extrusionOk="0" h="847" w="1168">
                  <a:moveTo>
                    <a:pt x="999" y="0"/>
                  </a:moveTo>
                  <a:cubicBezTo>
                    <a:pt x="971" y="0"/>
                    <a:pt x="943" y="8"/>
                    <a:pt x="918" y="25"/>
                  </a:cubicBezTo>
                  <a:lnTo>
                    <a:pt x="84" y="561"/>
                  </a:lnTo>
                  <a:cubicBezTo>
                    <a:pt x="13" y="608"/>
                    <a:pt x="1" y="692"/>
                    <a:pt x="37" y="775"/>
                  </a:cubicBezTo>
                  <a:cubicBezTo>
                    <a:pt x="72" y="811"/>
                    <a:pt x="120" y="846"/>
                    <a:pt x="156" y="846"/>
                  </a:cubicBezTo>
                  <a:cubicBezTo>
                    <a:pt x="191" y="846"/>
                    <a:pt x="215" y="823"/>
                    <a:pt x="239" y="811"/>
                  </a:cubicBezTo>
                  <a:lnTo>
                    <a:pt x="1073" y="275"/>
                  </a:lnTo>
                  <a:cubicBezTo>
                    <a:pt x="1156" y="239"/>
                    <a:pt x="1168" y="144"/>
                    <a:pt x="1132" y="72"/>
                  </a:cubicBezTo>
                  <a:cubicBezTo>
                    <a:pt x="1101" y="26"/>
                    <a:pt x="1051" y="0"/>
                    <a:pt x="9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76" name="Google Shape;476;p71"/>
          <p:cNvSpPr/>
          <p:nvPr/>
        </p:nvSpPr>
        <p:spPr>
          <a:xfrm>
            <a:off x="7735350" y="3704900"/>
            <a:ext cx="444265" cy="611100"/>
          </a:xfrm>
          <a:custGeom>
            <a:rect b="b" l="l" r="r" t="t"/>
            <a:pathLst>
              <a:path extrusionOk="0" fill="none" h="1" w="36648">
                <a:moveTo>
                  <a:pt x="36648" y="1"/>
                </a:moveTo>
                <a:lnTo>
                  <a:pt x="1" y="1"/>
                </a:lnTo>
              </a:path>
            </a:pathLst>
          </a:custGeom>
          <a:noFill/>
          <a:ln cap="rnd" cmpd="sng" w="9525">
            <a:solidFill>
              <a:srgbClr val="657E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77" name="Google Shape;477;p71"/>
          <p:cNvGrpSpPr/>
          <p:nvPr/>
        </p:nvGrpSpPr>
        <p:grpSpPr>
          <a:xfrm>
            <a:off x="8472177" y="4147730"/>
            <a:ext cx="444287" cy="401589"/>
            <a:chOff x="854261" y="2908813"/>
            <a:chExt cx="377474" cy="335748"/>
          </a:xfrm>
        </p:grpSpPr>
        <p:sp>
          <p:nvSpPr>
            <p:cNvPr id="478" name="Google Shape;478;p71"/>
            <p:cNvSpPr/>
            <p:nvPr/>
          </p:nvSpPr>
          <p:spPr>
            <a:xfrm>
              <a:off x="896337" y="3079695"/>
              <a:ext cx="47391" cy="17091"/>
            </a:xfrm>
            <a:custGeom>
              <a:rect b="b" l="l" r="r" t="t"/>
              <a:pathLst>
                <a:path extrusionOk="0" h="537" w="1489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79" name="Google Shape;479;p71"/>
            <p:cNvSpPr/>
            <p:nvPr/>
          </p:nvSpPr>
          <p:spPr>
            <a:xfrm>
              <a:off x="878514" y="3191855"/>
              <a:ext cx="11426" cy="52706"/>
            </a:xfrm>
            <a:custGeom>
              <a:rect b="b" l="l" r="r" t="t"/>
              <a:pathLst>
                <a:path extrusionOk="0" h="1656" w="359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0" name="Google Shape;480;p71"/>
            <p:cNvSpPr/>
            <p:nvPr/>
          </p:nvSpPr>
          <p:spPr>
            <a:xfrm>
              <a:off x="854261" y="3050159"/>
              <a:ext cx="219451" cy="194052"/>
            </a:xfrm>
            <a:custGeom>
              <a:rect b="b" l="l" r="r" t="t"/>
              <a:pathLst>
                <a:path extrusionOk="0" h="6097" w="6895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1" name="Google Shape;481;p71"/>
            <p:cNvSpPr/>
            <p:nvPr/>
          </p:nvSpPr>
          <p:spPr>
            <a:xfrm>
              <a:off x="1008115" y="2908813"/>
              <a:ext cx="223620" cy="188355"/>
            </a:xfrm>
            <a:custGeom>
              <a:rect b="b" l="l" r="r" t="t"/>
              <a:pathLst>
                <a:path extrusionOk="0" h="5918" w="7026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2" name="Google Shape;482;p71"/>
            <p:cNvSpPr/>
            <p:nvPr/>
          </p:nvSpPr>
          <p:spPr>
            <a:xfrm>
              <a:off x="1037301" y="2944046"/>
              <a:ext cx="165248" cy="105763"/>
            </a:xfrm>
            <a:custGeom>
              <a:rect b="b" l="l" r="r" t="t"/>
              <a:pathLst>
                <a:path extrusionOk="0" h="3323" w="5192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483" name="Google Shape;483;p71"/>
          <p:cNvGrpSpPr/>
          <p:nvPr/>
        </p:nvGrpSpPr>
        <p:grpSpPr>
          <a:xfrm>
            <a:off x="542133" y="828400"/>
            <a:ext cx="7959251" cy="3720927"/>
            <a:chOff x="868797" y="3622676"/>
            <a:chExt cx="1209521" cy="648618"/>
          </a:xfrm>
        </p:grpSpPr>
        <p:sp>
          <p:nvSpPr>
            <p:cNvPr id="484" name="Google Shape;484;p71"/>
            <p:cNvSpPr/>
            <p:nvPr/>
          </p:nvSpPr>
          <p:spPr>
            <a:xfrm>
              <a:off x="1557115" y="4061516"/>
              <a:ext cx="127079" cy="163426"/>
            </a:xfrm>
            <a:custGeom>
              <a:rect b="b" l="l" r="r" t="t"/>
              <a:pathLst>
                <a:path extrusionOk="0" fill="none" h="37079" w="28816">
                  <a:moveTo>
                    <a:pt x="28815" y="37078"/>
                  </a:moveTo>
                  <a:lnTo>
                    <a:pt x="17922" y="37078"/>
                  </a:lnTo>
                  <a:cubicBezTo>
                    <a:pt x="14829" y="37078"/>
                    <a:pt x="14212" y="33613"/>
                    <a:pt x="14212" y="33613"/>
                  </a:cubicBezTo>
                  <a:lnTo>
                    <a:pt x="14212" y="10631"/>
                  </a:lnTo>
                  <a:lnTo>
                    <a:pt x="0" y="10631"/>
                  </a:lnTo>
                  <a:lnTo>
                    <a:pt x="0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5" name="Google Shape;485;p71"/>
            <p:cNvSpPr/>
            <p:nvPr/>
          </p:nvSpPr>
          <p:spPr>
            <a:xfrm>
              <a:off x="1684191" y="4176762"/>
              <a:ext cx="278571" cy="94532"/>
            </a:xfrm>
            <a:custGeom>
              <a:rect b="b" l="l" r="r" t="t"/>
              <a:pathLst>
                <a:path extrusionOk="0" h="21448" w="37118">
                  <a:moveTo>
                    <a:pt x="4950" y="1"/>
                  </a:moveTo>
                  <a:cubicBezTo>
                    <a:pt x="2218" y="1"/>
                    <a:pt x="0" y="2679"/>
                    <a:pt x="0" y="5984"/>
                  </a:cubicBezTo>
                  <a:lnTo>
                    <a:pt x="0" y="15461"/>
                  </a:lnTo>
                  <a:cubicBezTo>
                    <a:pt x="0" y="18766"/>
                    <a:pt x="2218" y="21447"/>
                    <a:pt x="4950" y="21447"/>
                  </a:cubicBezTo>
                  <a:lnTo>
                    <a:pt x="32168" y="21447"/>
                  </a:lnTo>
                  <a:cubicBezTo>
                    <a:pt x="34904" y="21447"/>
                    <a:pt x="37118" y="18766"/>
                    <a:pt x="37118" y="15461"/>
                  </a:cubicBezTo>
                  <a:lnTo>
                    <a:pt x="37118" y="5984"/>
                  </a:lnTo>
                  <a:cubicBezTo>
                    <a:pt x="37118" y="2679"/>
                    <a:pt x="34904" y="1"/>
                    <a:pt x="3216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лидерские качества/чувство ответственности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6" name="Google Shape;486;p71"/>
            <p:cNvSpPr/>
            <p:nvPr/>
          </p:nvSpPr>
          <p:spPr>
            <a:xfrm>
              <a:off x="1246916" y="3961205"/>
              <a:ext cx="77612" cy="4"/>
            </a:xfrm>
            <a:custGeom>
              <a:rect b="b" l="l" r="r" t="t"/>
              <a:pathLst>
                <a:path extrusionOk="0" fill="none" h="1" w="17599">
                  <a:moveTo>
                    <a:pt x="1759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7" name="Google Shape;487;p71"/>
            <p:cNvSpPr/>
            <p:nvPr/>
          </p:nvSpPr>
          <p:spPr>
            <a:xfrm>
              <a:off x="894734" y="3853877"/>
              <a:ext cx="77652" cy="15131"/>
            </a:xfrm>
            <a:custGeom>
              <a:rect b="b" l="l" r="r" t="t"/>
              <a:pathLst>
                <a:path extrusionOk="0" fill="none" h="1" w="35018">
                  <a:moveTo>
                    <a:pt x="35017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8" name="Google Shape;488;p71"/>
            <p:cNvSpPr/>
            <p:nvPr/>
          </p:nvSpPr>
          <p:spPr>
            <a:xfrm>
              <a:off x="1181250" y="3861310"/>
              <a:ext cx="62974" cy="199792"/>
            </a:xfrm>
            <a:custGeom>
              <a:rect b="b" l="l" r="r" t="t"/>
              <a:pathLst>
                <a:path extrusionOk="0" fill="none" h="45330" w="18044">
                  <a:moveTo>
                    <a:pt x="0" y="45330"/>
                  </a:moveTo>
                  <a:lnTo>
                    <a:pt x="12418" y="45330"/>
                  </a:lnTo>
                  <a:cubicBezTo>
                    <a:pt x="15150" y="45330"/>
                    <a:pt x="18043" y="42619"/>
                    <a:pt x="18043" y="35634"/>
                  </a:cubicBezTo>
                  <a:lnTo>
                    <a:pt x="18043" y="9697"/>
                  </a:lnTo>
                  <a:cubicBezTo>
                    <a:pt x="18043" y="2711"/>
                    <a:pt x="15150" y="1"/>
                    <a:pt x="12418" y="1"/>
                  </a:cubicBezTo>
                  <a:lnTo>
                    <a:pt x="1715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9" name="Google Shape;489;p71"/>
            <p:cNvSpPr/>
            <p:nvPr/>
          </p:nvSpPr>
          <p:spPr>
            <a:xfrm>
              <a:off x="901791" y="4050583"/>
              <a:ext cx="62943" cy="15131"/>
            </a:xfrm>
            <a:custGeom>
              <a:rect b="b" l="l" r="r" t="t"/>
              <a:pathLst>
                <a:path extrusionOk="0" fill="none" h="1" w="33303">
                  <a:moveTo>
                    <a:pt x="1" y="1"/>
                  </a:moveTo>
                  <a:lnTo>
                    <a:pt x="33303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0" name="Google Shape;490;p71"/>
            <p:cNvSpPr/>
            <p:nvPr/>
          </p:nvSpPr>
          <p:spPr>
            <a:xfrm>
              <a:off x="964845" y="4005884"/>
              <a:ext cx="216404" cy="94514"/>
            </a:xfrm>
            <a:custGeom>
              <a:rect b="b" l="l" r="r" t="t"/>
              <a:pathLst>
                <a:path extrusionOk="0" h="21444" w="37119">
                  <a:moveTo>
                    <a:pt x="4947" y="1"/>
                  </a:moveTo>
                  <a:cubicBezTo>
                    <a:pt x="2215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5" y="21443"/>
                    <a:pt x="4947" y="21443"/>
                  </a:cubicBezTo>
                  <a:lnTo>
                    <a:pt x="32168" y="21443"/>
                  </a:lnTo>
                  <a:cubicBezTo>
                    <a:pt x="34901" y="21443"/>
                    <a:pt x="37118" y="18766"/>
                    <a:pt x="37118" y="15461"/>
                  </a:cubicBezTo>
                  <a:lnTo>
                    <a:pt x="37118" y="5983"/>
                  </a:lnTo>
                  <a:cubicBezTo>
                    <a:pt x="37118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личная эффективность/мотивация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1" name="Google Shape;491;p71"/>
            <p:cNvSpPr/>
            <p:nvPr/>
          </p:nvSpPr>
          <p:spPr>
            <a:xfrm>
              <a:off x="972386" y="3822416"/>
              <a:ext cx="216398" cy="94528"/>
            </a:xfrm>
            <a:custGeom>
              <a:rect b="b" l="l" r="r" t="t"/>
              <a:pathLst>
                <a:path extrusionOk="0" h="21447" w="37118">
                  <a:moveTo>
                    <a:pt x="4951" y="0"/>
                  </a:moveTo>
                  <a:cubicBezTo>
                    <a:pt x="2218" y="0"/>
                    <a:pt x="0" y="2678"/>
                    <a:pt x="0" y="5983"/>
                  </a:cubicBezTo>
                  <a:lnTo>
                    <a:pt x="0" y="15460"/>
                  </a:lnTo>
                  <a:cubicBezTo>
                    <a:pt x="0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0" y="21446"/>
                    <a:pt x="37118" y="18765"/>
                    <a:pt x="37118" y="15460"/>
                  </a:cubicBezTo>
                  <a:lnTo>
                    <a:pt x="37118" y="5983"/>
                  </a:lnTo>
                  <a:cubicBezTo>
                    <a:pt x="37118" y="2678"/>
                    <a:pt x="34900" y="0"/>
                    <a:pt x="3216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Саморазвитие / непрерывное обучение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2" name="Google Shape;492;p71"/>
            <p:cNvSpPr/>
            <p:nvPr/>
          </p:nvSpPr>
          <p:spPr>
            <a:xfrm>
              <a:off x="1603156" y="3961205"/>
              <a:ext cx="77612" cy="4"/>
            </a:xfrm>
            <a:custGeom>
              <a:rect b="b" l="l" r="r" t="t"/>
              <a:pathLst>
                <a:path extrusionOk="0" fill="none" h="1" w="17599">
                  <a:moveTo>
                    <a:pt x="1" y="0"/>
                  </a:moveTo>
                  <a:lnTo>
                    <a:pt x="17598" y="0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3" name="Google Shape;493;p71"/>
            <p:cNvSpPr/>
            <p:nvPr/>
          </p:nvSpPr>
          <p:spPr>
            <a:xfrm>
              <a:off x="1680763" y="3861310"/>
              <a:ext cx="57871" cy="199792"/>
            </a:xfrm>
            <a:custGeom>
              <a:rect b="b" l="l" r="r" t="t"/>
              <a:pathLst>
                <a:path extrusionOk="0" fill="none" h="45330" w="18623">
                  <a:moveTo>
                    <a:pt x="18623" y="45330"/>
                  </a:moveTo>
                  <a:lnTo>
                    <a:pt x="5625" y="45330"/>
                  </a:lnTo>
                  <a:cubicBezTo>
                    <a:pt x="2889" y="45330"/>
                    <a:pt x="0" y="42619"/>
                    <a:pt x="0" y="35634"/>
                  </a:cubicBezTo>
                  <a:lnTo>
                    <a:pt x="0" y="9697"/>
                  </a:lnTo>
                  <a:cubicBezTo>
                    <a:pt x="0" y="2711"/>
                    <a:pt x="2889" y="1"/>
                    <a:pt x="5625" y="1"/>
                  </a:cubicBezTo>
                  <a:lnTo>
                    <a:pt x="18623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4" name="Google Shape;494;p71"/>
            <p:cNvSpPr/>
            <p:nvPr/>
          </p:nvSpPr>
          <p:spPr>
            <a:xfrm>
              <a:off x="1738772" y="3822416"/>
              <a:ext cx="269269" cy="94528"/>
            </a:xfrm>
            <a:custGeom>
              <a:rect b="b" l="l" r="r" t="t"/>
              <a:pathLst>
                <a:path extrusionOk="0" h="21447" w="37115">
                  <a:moveTo>
                    <a:pt x="4951" y="0"/>
                  </a:moveTo>
                  <a:cubicBezTo>
                    <a:pt x="2215" y="0"/>
                    <a:pt x="1" y="2678"/>
                    <a:pt x="1" y="5983"/>
                  </a:cubicBezTo>
                  <a:lnTo>
                    <a:pt x="1" y="15460"/>
                  </a:lnTo>
                  <a:cubicBezTo>
                    <a:pt x="1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1" y="21446"/>
                    <a:pt x="37115" y="18765"/>
                    <a:pt x="37115" y="15460"/>
                  </a:cubicBezTo>
                  <a:lnTo>
                    <a:pt x="37115" y="5983"/>
                  </a:lnTo>
                  <a:cubicBezTo>
                    <a:pt x="37115" y="2678"/>
                    <a:pt x="34901" y="0"/>
                    <a:pt x="32168" y="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аналитическое/критическое мышление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5" name="Google Shape;495;p71"/>
            <p:cNvSpPr/>
            <p:nvPr/>
          </p:nvSpPr>
          <p:spPr>
            <a:xfrm>
              <a:off x="1738772" y="4005884"/>
              <a:ext cx="243315" cy="94514"/>
            </a:xfrm>
            <a:custGeom>
              <a:rect b="b" l="l" r="r" t="t"/>
              <a:pathLst>
                <a:path extrusionOk="0" h="21444" w="37119">
                  <a:moveTo>
                    <a:pt x="4951" y="1"/>
                  </a:moveTo>
                  <a:cubicBezTo>
                    <a:pt x="2219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9" y="21443"/>
                    <a:pt x="4951" y="21443"/>
                  </a:cubicBezTo>
                  <a:lnTo>
                    <a:pt x="32168" y="21443"/>
                  </a:lnTo>
                  <a:cubicBezTo>
                    <a:pt x="34901" y="21443"/>
                    <a:pt x="37119" y="18766"/>
                    <a:pt x="37119" y="15461"/>
                  </a:cubicBezTo>
                  <a:lnTo>
                    <a:pt x="37119" y="5983"/>
                  </a:lnTo>
                  <a:cubicBezTo>
                    <a:pt x="37119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эмоциональный интеллект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6" name="Google Shape;496;p71"/>
            <p:cNvSpPr/>
            <p:nvPr/>
          </p:nvSpPr>
          <p:spPr>
            <a:xfrm>
              <a:off x="1325004" y="3820086"/>
              <a:ext cx="278558" cy="278382"/>
            </a:xfrm>
            <a:custGeom>
              <a:rect b="b" l="l" r="r" t="t"/>
              <a:pathLst>
                <a:path extrusionOk="0" fill="none" h="63161" w="63165">
                  <a:moveTo>
                    <a:pt x="63165" y="31580"/>
                  </a:moveTo>
                  <a:cubicBezTo>
                    <a:pt x="63165" y="49021"/>
                    <a:pt x="49025" y="63161"/>
                    <a:pt x="31585" y="63161"/>
                  </a:cubicBezTo>
                  <a:cubicBezTo>
                    <a:pt x="14140" y="63161"/>
                    <a:pt x="1" y="49021"/>
                    <a:pt x="1" y="31580"/>
                  </a:cubicBezTo>
                  <a:cubicBezTo>
                    <a:pt x="1" y="14140"/>
                    <a:pt x="14140" y="0"/>
                    <a:pt x="31585" y="0"/>
                  </a:cubicBezTo>
                  <a:cubicBezTo>
                    <a:pt x="49025" y="0"/>
                    <a:pt x="63165" y="14140"/>
                    <a:pt x="63165" y="31580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7" name="Google Shape;497;p71"/>
            <p:cNvSpPr/>
            <p:nvPr/>
          </p:nvSpPr>
          <p:spPr>
            <a:xfrm>
              <a:off x="1256047" y="3689221"/>
              <a:ext cx="114509" cy="171223"/>
            </a:xfrm>
            <a:custGeom>
              <a:rect b="b" l="l" r="r" t="t"/>
              <a:pathLst>
                <a:path extrusionOk="0" fill="none" h="38848" w="30556">
                  <a:moveTo>
                    <a:pt x="1" y="1"/>
                  </a:moveTo>
                  <a:lnTo>
                    <a:pt x="12633" y="1"/>
                  </a:lnTo>
                  <a:cubicBezTo>
                    <a:pt x="15723" y="1"/>
                    <a:pt x="16343" y="3466"/>
                    <a:pt x="16343" y="3466"/>
                  </a:cubicBezTo>
                  <a:lnTo>
                    <a:pt x="16343" y="26448"/>
                  </a:lnTo>
                  <a:lnTo>
                    <a:pt x="30556" y="26448"/>
                  </a:lnTo>
                  <a:lnTo>
                    <a:pt x="30556" y="38848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8" name="Google Shape;498;p71"/>
            <p:cNvSpPr/>
            <p:nvPr/>
          </p:nvSpPr>
          <p:spPr>
            <a:xfrm>
              <a:off x="939783" y="3622676"/>
              <a:ext cx="32617" cy="66550"/>
            </a:xfrm>
            <a:custGeom>
              <a:rect b="b" l="l" r="r" t="t"/>
              <a:pathLst>
                <a:path extrusionOk="0" fill="none" h="1" w="36648">
                  <a:moveTo>
                    <a:pt x="3664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9" name="Google Shape;499;p71"/>
            <p:cNvSpPr/>
            <p:nvPr/>
          </p:nvSpPr>
          <p:spPr>
            <a:xfrm>
              <a:off x="972386" y="3642870"/>
              <a:ext cx="283682" cy="94532"/>
            </a:xfrm>
            <a:custGeom>
              <a:rect b="b" l="l" r="r" t="t"/>
              <a:pathLst>
                <a:path extrusionOk="0" h="21448" w="37119">
                  <a:moveTo>
                    <a:pt x="4951" y="1"/>
                  </a:moveTo>
                  <a:cubicBezTo>
                    <a:pt x="2219" y="1"/>
                    <a:pt x="1" y="2682"/>
                    <a:pt x="1" y="5987"/>
                  </a:cubicBezTo>
                  <a:lnTo>
                    <a:pt x="1" y="15464"/>
                  </a:lnTo>
                  <a:cubicBezTo>
                    <a:pt x="1" y="18769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9"/>
                    <a:pt x="37119" y="15464"/>
                  </a:cubicBezTo>
                  <a:lnTo>
                    <a:pt x="37119" y="5987"/>
                  </a:lnTo>
                  <a:cubicBezTo>
                    <a:pt x="37119" y="2682"/>
                    <a:pt x="34904" y="1"/>
                    <a:pt x="3217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коммуникабельность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0" name="Google Shape;500;p71"/>
            <p:cNvSpPr/>
            <p:nvPr/>
          </p:nvSpPr>
          <p:spPr>
            <a:xfrm>
              <a:off x="1235913" y="4073301"/>
              <a:ext cx="134655" cy="151640"/>
            </a:xfrm>
            <a:custGeom>
              <a:rect b="b" l="l" r="r" t="t"/>
              <a:pathLst>
                <a:path extrusionOk="0" fill="none" h="34405" w="30534">
                  <a:moveTo>
                    <a:pt x="0" y="34404"/>
                  </a:moveTo>
                  <a:lnTo>
                    <a:pt x="12611" y="34404"/>
                  </a:lnTo>
                  <a:cubicBezTo>
                    <a:pt x="15705" y="34404"/>
                    <a:pt x="16325" y="30939"/>
                    <a:pt x="16325" y="30939"/>
                  </a:cubicBezTo>
                  <a:lnTo>
                    <a:pt x="16325" y="7957"/>
                  </a:lnTo>
                  <a:lnTo>
                    <a:pt x="30534" y="7957"/>
                  </a:lnTo>
                  <a:lnTo>
                    <a:pt x="30534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1" name="Google Shape;501;p71"/>
            <p:cNvSpPr/>
            <p:nvPr/>
          </p:nvSpPr>
          <p:spPr>
            <a:xfrm>
              <a:off x="897485" y="4241571"/>
              <a:ext cx="161618" cy="4"/>
            </a:xfrm>
            <a:custGeom>
              <a:rect b="b" l="l" r="r" t="t"/>
              <a:pathLst>
                <a:path extrusionOk="0" fill="none" h="1" w="36648">
                  <a:moveTo>
                    <a:pt x="3664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2" name="Google Shape;502;p71"/>
            <p:cNvSpPr/>
            <p:nvPr/>
          </p:nvSpPr>
          <p:spPr>
            <a:xfrm>
              <a:off x="1058512" y="4176762"/>
              <a:ext cx="177336" cy="94532"/>
            </a:xfrm>
            <a:custGeom>
              <a:rect b="b" l="l" r="r" t="t"/>
              <a:pathLst>
                <a:path extrusionOk="0" h="21448" w="37119">
                  <a:moveTo>
                    <a:pt x="4951" y="1"/>
                  </a:moveTo>
                  <a:cubicBezTo>
                    <a:pt x="2219" y="1"/>
                    <a:pt x="1" y="2679"/>
                    <a:pt x="1" y="5984"/>
                  </a:cubicBezTo>
                  <a:lnTo>
                    <a:pt x="1" y="15461"/>
                  </a:lnTo>
                  <a:cubicBezTo>
                    <a:pt x="1" y="18766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6"/>
                    <a:pt x="37119" y="15461"/>
                  </a:cubicBezTo>
                  <a:lnTo>
                    <a:pt x="37119" y="5984"/>
                  </a:lnTo>
                  <a:cubicBezTo>
                    <a:pt x="37119" y="2679"/>
                    <a:pt x="34904" y="1"/>
                    <a:pt x="32172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тайм менеджмент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3" name="Google Shape;503;p71"/>
            <p:cNvSpPr/>
            <p:nvPr/>
          </p:nvSpPr>
          <p:spPr>
            <a:xfrm>
              <a:off x="1562328" y="3689223"/>
              <a:ext cx="128816" cy="171223"/>
            </a:xfrm>
            <a:custGeom>
              <a:rect b="b" l="l" r="r" t="t"/>
              <a:pathLst>
                <a:path extrusionOk="0" fill="none" h="38848" w="29210">
                  <a:moveTo>
                    <a:pt x="29209" y="1"/>
                  </a:moveTo>
                  <a:lnTo>
                    <a:pt x="17922" y="1"/>
                  </a:lnTo>
                  <a:cubicBezTo>
                    <a:pt x="14829" y="1"/>
                    <a:pt x="14209" y="3466"/>
                    <a:pt x="14209" y="3466"/>
                  </a:cubicBezTo>
                  <a:lnTo>
                    <a:pt x="14209" y="26448"/>
                  </a:lnTo>
                  <a:lnTo>
                    <a:pt x="0" y="26448"/>
                  </a:lnTo>
                  <a:lnTo>
                    <a:pt x="0" y="38848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4" name="Google Shape;504;p71"/>
            <p:cNvSpPr/>
            <p:nvPr/>
          </p:nvSpPr>
          <p:spPr>
            <a:xfrm>
              <a:off x="1950287" y="3678794"/>
              <a:ext cx="72365" cy="11945"/>
            </a:xfrm>
            <a:custGeom>
              <a:rect b="b" l="l" r="r" t="t"/>
              <a:pathLst>
                <a:path extrusionOk="0" fill="none" h="1" w="34959">
                  <a:moveTo>
                    <a:pt x="1" y="1"/>
                  </a:moveTo>
                  <a:lnTo>
                    <a:pt x="34959" y="1"/>
                  </a:lnTo>
                </a:path>
              </a:pathLst>
            </a:custGeom>
            <a:noFill/>
            <a:ln cap="rnd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5" name="Google Shape;505;p71"/>
            <p:cNvSpPr/>
            <p:nvPr/>
          </p:nvSpPr>
          <p:spPr>
            <a:xfrm>
              <a:off x="1691139" y="3642870"/>
              <a:ext cx="259176" cy="94532"/>
            </a:xfrm>
            <a:custGeom>
              <a:rect b="b" l="l" r="r" t="t"/>
              <a:pathLst>
                <a:path extrusionOk="0" h="21448" w="37118">
                  <a:moveTo>
                    <a:pt x="4947" y="1"/>
                  </a:moveTo>
                  <a:cubicBezTo>
                    <a:pt x="2214" y="1"/>
                    <a:pt x="0" y="2682"/>
                    <a:pt x="0" y="5987"/>
                  </a:cubicBezTo>
                  <a:lnTo>
                    <a:pt x="0" y="15464"/>
                  </a:lnTo>
                  <a:cubicBezTo>
                    <a:pt x="0" y="18769"/>
                    <a:pt x="2214" y="21447"/>
                    <a:pt x="4950" y="21447"/>
                  </a:cubicBezTo>
                  <a:lnTo>
                    <a:pt x="32168" y="21447"/>
                  </a:lnTo>
                  <a:cubicBezTo>
                    <a:pt x="34900" y="21447"/>
                    <a:pt x="37118" y="18769"/>
                    <a:pt x="37118" y="15464"/>
                  </a:cubicBezTo>
                  <a:lnTo>
                    <a:pt x="37118" y="5987"/>
                  </a:lnTo>
                  <a:cubicBezTo>
                    <a:pt x="37118" y="2682"/>
                    <a:pt x="34900" y="1"/>
                    <a:pt x="32168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657E93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работа в коллективе/стрессоустойчивость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6" name="Google Shape;506;p71"/>
            <p:cNvSpPr/>
            <p:nvPr/>
          </p:nvSpPr>
          <p:spPr>
            <a:xfrm>
              <a:off x="2029424" y="4224177"/>
              <a:ext cx="24537" cy="23585"/>
            </a:xfrm>
            <a:custGeom>
              <a:rect b="b" l="l" r="r" t="t"/>
              <a:pathLst>
                <a:path extrusionOk="0" h="5351" w="5564">
                  <a:moveTo>
                    <a:pt x="2887" y="0"/>
                  </a:moveTo>
                  <a:cubicBezTo>
                    <a:pt x="2190" y="0"/>
                    <a:pt x="1506" y="271"/>
                    <a:pt x="996" y="783"/>
                  </a:cubicBezTo>
                  <a:cubicBezTo>
                    <a:pt x="230" y="1550"/>
                    <a:pt x="0" y="2699"/>
                    <a:pt x="416" y="3698"/>
                  </a:cubicBezTo>
                  <a:cubicBezTo>
                    <a:pt x="828" y="4698"/>
                    <a:pt x="1806" y="5351"/>
                    <a:pt x="2886" y="5351"/>
                  </a:cubicBezTo>
                  <a:cubicBezTo>
                    <a:pt x="4363" y="5351"/>
                    <a:pt x="5560" y="4150"/>
                    <a:pt x="5563" y="2677"/>
                  </a:cubicBezTo>
                  <a:cubicBezTo>
                    <a:pt x="5560" y="1593"/>
                    <a:pt x="4911" y="619"/>
                    <a:pt x="3911" y="203"/>
                  </a:cubicBezTo>
                  <a:cubicBezTo>
                    <a:pt x="3580" y="67"/>
                    <a:pt x="3232" y="0"/>
                    <a:pt x="2887" y="0"/>
                  </a:cubicBezTo>
                  <a:close/>
                </a:path>
              </a:pathLst>
            </a:custGeom>
            <a:solidFill>
              <a:srgbClr val="213B55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7" name="Google Shape;507;p71"/>
            <p:cNvSpPr/>
            <p:nvPr/>
          </p:nvSpPr>
          <p:spPr>
            <a:xfrm>
              <a:off x="1545645" y="4049730"/>
              <a:ext cx="24520" cy="23576"/>
            </a:xfrm>
            <a:custGeom>
              <a:rect b="b" l="l" r="r" t="t"/>
              <a:pathLst>
                <a:path extrusionOk="0" h="5349" w="5560">
                  <a:moveTo>
                    <a:pt x="2886" y="1"/>
                  </a:moveTo>
                  <a:cubicBezTo>
                    <a:pt x="1806" y="1"/>
                    <a:pt x="828" y="654"/>
                    <a:pt x="416" y="1653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7"/>
                    <a:pt x="2190" y="5349"/>
                    <a:pt x="2886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5"/>
                  </a:cubicBezTo>
                  <a:cubicBezTo>
                    <a:pt x="5560" y="1197"/>
                    <a:pt x="4363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8" name="Google Shape;508;p71"/>
            <p:cNvSpPr/>
            <p:nvPr/>
          </p:nvSpPr>
          <p:spPr>
            <a:xfrm>
              <a:off x="1231521" y="3947489"/>
              <a:ext cx="24524" cy="23576"/>
            </a:xfrm>
            <a:custGeom>
              <a:rect b="b" l="l" r="r" t="t"/>
              <a:pathLst>
                <a:path extrusionOk="0" h="5349" w="5561">
                  <a:moveTo>
                    <a:pt x="2886" y="1"/>
                  </a:moveTo>
                  <a:cubicBezTo>
                    <a:pt x="1803" y="1"/>
                    <a:pt x="829" y="650"/>
                    <a:pt x="413" y="1649"/>
                  </a:cubicBezTo>
                  <a:cubicBezTo>
                    <a:pt x="1" y="2649"/>
                    <a:pt x="227" y="3798"/>
                    <a:pt x="993" y="4564"/>
                  </a:cubicBezTo>
                  <a:cubicBezTo>
                    <a:pt x="1505" y="5076"/>
                    <a:pt x="2189" y="5349"/>
                    <a:pt x="2884" y="5349"/>
                  </a:cubicBezTo>
                  <a:cubicBezTo>
                    <a:pt x="3229" y="5349"/>
                    <a:pt x="3576" y="5282"/>
                    <a:pt x="3908" y="5144"/>
                  </a:cubicBezTo>
                  <a:cubicBezTo>
                    <a:pt x="4907" y="4732"/>
                    <a:pt x="5560" y="3758"/>
                    <a:pt x="5560" y="2674"/>
                  </a:cubicBezTo>
                  <a:cubicBezTo>
                    <a:pt x="5560" y="1197"/>
                    <a:pt x="4364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09" name="Google Shape;509;p71"/>
            <p:cNvSpPr/>
            <p:nvPr/>
          </p:nvSpPr>
          <p:spPr>
            <a:xfrm>
              <a:off x="884426" y="4049003"/>
              <a:ext cx="24520" cy="25038"/>
            </a:xfrm>
            <a:custGeom>
              <a:rect b="b" l="l" r="r" t="t"/>
              <a:pathLst>
                <a:path extrusionOk="0" h="5350" w="556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3758"/>
                    <a:pt x="653" y="4732"/>
                    <a:pt x="1653" y="5147"/>
                  </a:cubicBezTo>
                  <a:cubicBezTo>
                    <a:pt x="1983" y="5284"/>
                    <a:pt x="2329" y="5350"/>
                    <a:pt x="2673" y="5350"/>
                  </a:cubicBezTo>
                  <a:cubicBezTo>
                    <a:pt x="3369" y="5350"/>
                    <a:pt x="4054" y="5078"/>
                    <a:pt x="4567" y="4567"/>
                  </a:cubicBezTo>
                  <a:cubicBezTo>
                    <a:pt x="5330" y="3801"/>
                    <a:pt x="5559" y="2649"/>
                    <a:pt x="5147" y="1653"/>
                  </a:cubicBezTo>
                  <a:cubicBezTo>
                    <a:pt x="4731" y="653"/>
                    <a:pt x="3757" y="0"/>
                    <a:pt x="2674" y="0"/>
                  </a:cubicBezTo>
                  <a:close/>
                </a:path>
              </a:pathLst>
            </a:custGeom>
            <a:solidFill>
              <a:srgbClr val="667E92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0" name="Google Shape;510;p71"/>
            <p:cNvSpPr/>
            <p:nvPr/>
          </p:nvSpPr>
          <p:spPr>
            <a:xfrm>
              <a:off x="868797" y="3857888"/>
              <a:ext cx="24520" cy="23580"/>
            </a:xfrm>
            <a:custGeom>
              <a:rect b="b" l="l" r="r" t="t"/>
              <a:pathLst>
                <a:path extrusionOk="0" h="5350" w="5560">
                  <a:moveTo>
                    <a:pt x="2674" y="1"/>
                  </a:moveTo>
                  <a:cubicBezTo>
                    <a:pt x="1197" y="1"/>
                    <a:pt x="0" y="1197"/>
                    <a:pt x="0" y="2675"/>
                  </a:cubicBezTo>
                  <a:cubicBezTo>
                    <a:pt x="0" y="3758"/>
                    <a:pt x="653" y="4732"/>
                    <a:pt x="1653" y="5144"/>
                  </a:cubicBezTo>
                  <a:cubicBezTo>
                    <a:pt x="1984" y="5282"/>
                    <a:pt x="2331" y="5349"/>
                    <a:pt x="2676" y="5349"/>
                  </a:cubicBezTo>
                  <a:cubicBezTo>
                    <a:pt x="3371" y="5349"/>
                    <a:pt x="4055" y="5077"/>
                    <a:pt x="4567" y="4564"/>
                  </a:cubicBezTo>
                  <a:cubicBezTo>
                    <a:pt x="5330" y="3802"/>
                    <a:pt x="5559" y="2649"/>
                    <a:pt x="5147" y="1650"/>
                  </a:cubicBezTo>
                  <a:cubicBezTo>
                    <a:pt x="4731" y="650"/>
                    <a:pt x="3757" y="1"/>
                    <a:pt x="2674" y="1"/>
                  </a:cubicBezTo>
                  <a:close/>
                </a:path>
              </a:pathLst>
            </a:custGeom>
            <a:solidFill>
              <a:srgbClr val="E6EBEF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1" name="Google Shape;511;p71"/>
            <p:cNvSpPr/>
            <p:nvPr/>
          </p:nvSpPr>
          <p:spPr>
            <a:xfrm>
              <a:off x="1668053" y="3947489"/>
              <a:ext cx="24520" cy="23576"/>
            </a:xfrm>
            <a:custGeom>
              <a:rect b="b" l="l" r="r" t="t"/>
              <a:pathLst>
                <a:path extrusionOk="0" h="5349" w="5560">
                  <a:moveTo>
                    <a:pt x="2882" y="1"/>
                  </a:moveTo>
                  <a:cubicBezTo>
                    <a:pt x="1802" y="1"/>
                    <a:pt x="828" y="650"/>
                    <a:pt x="412" y="1649"/>
                  </a:cubicBezTo>
                  <a:cubicBezTo>
                    <a:pt x="0" y="2649"/>
                    <a:pt x="226" y="3798"/>
                    <a:pt x="993" y="4564"/>
                  </a:cubicBezTo>
                  <a:cubicBezTo>
                    <a:pt x="1502" y="5076"/>
                    <a:pt x="2187" y="5349"/>
                    <a:pt x="2883" y="5349"/>
                  </a:cubicBezTo>
                  <a:cubicBezTo>
                    <a:pt x="3228" y="5349"/>
                    <a:pt x="3576" y="5282"/>
                    <a:pt x="3907" y="5144"/>
                  </a:cubicBezTo>
                  <a:cubicBezTo>
                    <a:pt x="4907" y="4732"/>
                    <a:pt x="5556" y="3758"/>
                    <a:pt x="5560" y="2674"/>
                  </a:cubicBezTo>
                  <a:cubicBezTo>
                    <a:pt x="5560" y="1197"/>
                    <a:pt x="4360" y="1"/>
                    <a:pt x="2882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2" name="Google Shape;512;p71"/>
            <p:cNvSpPr/>
            <p:nvPr/>
          </p:nvSpPr>
          <p:spPr>
            <a:xfrm>
              <a:off x="915716" y="3677435"/>
              <a:ext cx="23589" cy="23576"/>
            </a:xfrm>
            <a:custGeom>
              <a:rect b="b" l="l" r="r" t="t"/>
              <a:pathLst>
                <a:path extrusionOk="0" h="5349" w="5349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4152"/>
                    <a:pt x="1197" y="5348"/>
                    <a:pt x="2674" y="5348"/>
                  </a:cubicBezTo>
                  <a:cubicBezTo>
                    <a:pt x="4152" y="5348"/>
                    <a:pt x="5348" y="4152"/>
                    <a:pt x="5348" y="2674"/>
                  </a:cubicBezTo>
                  <a:cubicBezTo>
                    <a:pt x="5348" y="1197"/>
                    <a:pt x="4152" y="0"/>
                    <a:pt x="2674" y="0"/>
                  </a:cubicBezTo>
                  <a:close/>
                </a:path>
              </a:pathLst>
            </a:custGeom>
            <a:solidFill>
              <a:srgbClr val="E3E9ED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3" name="Google Shape;513;p71"/>
            <p:cNvSpPr/>
            <p:nvPr/>
          </p:nvSpPr>
          <p:spPr>
            <a:xfrm>
              <a:off x="1357708" y="3848642"/>
              <a:ext cx="24542" cy="23585"/>
            </a:xfrm>
            <a:custGeom>
              <a:rect b="b" l="l" r="r" t="t"/>
              <a:pathLst>
                <a:path extrusionOk="0" h="5351" w="5565">
                  <a:moveTo>
                    <a:pt x="2890" y="0"/>
                  </a:moveTo>
                  <a:cubicBezTo>
                    <a:pt x="1807" y="0"/>
                    <a:pt x="833" y="653"/>
                    <a:pt x="417" y="1653"/>
                  </a:cubicBezTo>
                  <a:cubicBezTo>
                    <a:pt x="1" y="2652"/>
                    <a:pt x="231" y="3801"/>
                    <a:pt x="997" y="4567"/>
                  </a:cubicBezTo>
                  <a:cubicBezTo>
                    <a:pt x="1509" y="5080"/>
                    <a:pt x="2193" y="5350"/>
                    <a:pt x="2888" y="5350"/>
                  </a:cubicBezTo>
                  <a:cubicBezTo>
                    <a:pt x="3233" y="5350"/>
                    <a:pt x="3580" y="5284"/>
                    <a:pt x="3912" y="5147"/>
                  </a:cubicBezTo>
                  <a:cubicBezTo>
                    <a:pt x="4911" y="4731"/>
                    <a:pt x="5564" y="3757"/>
                    <a:pt x="5564" y="2678"/>
                  </a:cubicBezTo>
                  <a:cubicBezTo>
                    <a:pt x="5564" y="1200"/>
                    <a:pt x="4364" y="0"/>
                    <a:pt x="2890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4" name="Google Shape;514;p71"/>
            <p:cNvSpPr/>
            <p:nvPr/>
          </p:nvSpPr>
          <p:spPr>
            <a:xfrm>
              <a:off x="1357708" y="4049730"/>
              <a:ext cx="24542" cy="23585"/>
            </a:xfrm>
            <a:custGeom>
              <a:rect b="b" l="l" r="r" t="t"/>
              <a:pathLst>
                <a:path extrusionOk="0" h="5351" w="5565">
                  <a:moveTo>
                    <a:pt x="2890" y="1"/>
                  </a:moveTo>
                  <a:cubicBezTo>
                    <a:pt x="1807" y="1"/>
                    <a:pt x="833" y="654"/>
                    <a:pt x="417" y="1653"/>
                  </a:cubicBezTo>
                  <a:cubicBezTo>
                    <a:pt x="1" y="2653"/>
                    <a:pt x="231" y="3802"/>
                    <a:pt x="997" y="4568"/>
                  </a:cubicBezTo>
                  <a:cubicBezTo>
                    <a:pt x="1510" y="5078"/>
                    <a:pt x="2195" y="5350"/>
                    <a:pt x="2891" y="5350"/>
                  </a:cubicBezTo>
                  <a:cubicBezTo>
                    <a:pt x="3235" y="5350"/>
                    <a:pt x="3581" y="5284"/>
                    <a:pt x="3912" y="5148"/>
                  </a:cubicBezTo>
                  <a:cubicBezTo>
                    <a:pt x="4911" y="4732"/>
                    <a:pt x="5564" y="3758"/>
                    <a:pt x="5564" y="2675"/>
                  </a:cubicBezTo>
                  <a:cubicBezTo>
                    <a:pt x="5564" y="1197"/>
                    <a:pt x="4364" y="1"/>
                    <a:pt x="2890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5" name="Google Shape;515;p71"/>
            <p:cNvSpPr/>
            <p:nvPr/>
          </p:nvSpPr>
          <p:spPr>
            <a:xfrm>
              <a:off x="2008060" y="3678195"/>
              <a:ext cx="24537" cy="23576"/>
            </a:xfrm>
            <a:custGeom>
              <a:rect b="b" l="l" r="r" t="t"/>
              <a:pathLst>
                <a:path extrusionOk="0" h="5349" w="5564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1" y="4732"/>
                    <a:pt x="5560" y="3758"/>
                    <a:pt x="5563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A5B7C5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6" name="Google Shape;516;p71"/>
            <p:cNvSpPr/>
            <p:nvPr/>
          </p:nvSpPr>
          <p:spPr>
            <a:xfrm>
              <a:off x="1548251" y="3848642"/>
              <a:ext cx="24520" cy="23580"/>
            </a:xfrm>
            <a:custGeom>
              <a:rect b="b" l="l" r="r" t="t"/>
              <a:pathLst>
                <a:path extrusionOk="0" h="5350" w="556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6" y="4567"/>
                  </a:cubicBezTo>
                  <a:cubicBezTo>
                    <a:pt x="1507" y="5078"/>
                    <a:pt x="2192" y="5350"/>
                    <a:pt x="2890" y="5350"/>
                  </a:cubicBezTo>
                  <a:cubicBezTo>
                    <a:pt x="3234" y="5350"/>
                    <a:pt x="3581" y="5283"/>
                    <a:pt x="3911" y="5147"/>
                  </a:cubicBezTo>
                  <a:cubicBezTo>
                    <a:pt x="4910" y="4731"/>
                    <a:pt x="5560" y="3757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7" name="Google Shape;517;p71"/>
            <p:cNvSpPr/>
            <p:nvPr/>
          </p:nvSpPr>
          <p:spPr>
            <a:xfrm>
              <a:off x="2053799" y="3849648"/>
              <a:ext cx="24520" cy="23585"/>
            </a:xfrm>
            <a:custGeom>
              <a:rect b="b" l="l" r="r" t="t"/>
              <a:pathLst>
                <a:path extrusionOk="0" h="5351" w="556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3" y="4567"/>
                  </a:cubicBezTo>
                  <a:cubicBezTo>
                    <a:pt x="1505" y="5080"/>
                    <a:pt x="2190" y="5351"/>
                    <a:pt x="2887" y="5351"/>
                  </a:cubicBezTo>
                  <a:cubicBezTo>
                    <a:pt x="3232" y="5351"/>
                    <a:pt x="3580" y="5284"/>
                    <a:pt x="3911" y="5148"/>
                  </a:cubicBezTo>
                  <a:cubicBezTo>
                    <a:pt x="4910" y="4732"/>
                    <a:pt x="5560" y="3758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445D73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18" name="Google Shape;518;p71"/>
            <p:cNvSpPr/>
            <p:nvPr/>
          </p:nvSpPr>
          <p:spPr>
            <a:xfrm>
              <a:off x="2036665" y="4044856"/>
              <a:ext cx="24520" cy="23576"/>
            </a:xfrm>
            <a:custGeom>
              <a:rect b="b" l="l" r="r" t="t"/>
              <a:pathLst>
                <a:path extrusionOk="0" h="5349" w="556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3" y="4564"/>
                  </a:cubicBezTo>
                  <a:cubicBezTo>
                    <a:pt x="1505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869FB1"/>
            </a:solidFill>
            <a:ln cap="flat" cmpd="sng" w="9525">
              <a:solidFill>
                <a:srgbClr val="657E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519" name="Google Shape;519;p71"/>
          <p:cNvGrpSpPr/>
          <p:nvPr/>
        </p:nvGrpSpPr>
        <p:grpSpPr>
          <a:xfrm>
            <a:off x="3965017" y="2127438"/>
            <a:ext cx="988476" cy="1216141"/>
            <a:chOff x="7530697" y="2790299"/>
            <a:chExt cx="244291" cy="326314"/>
          </a:xfrm>
        </p:grpSpPr>
        <p:sp>
          <p:nvSpPr>
            <p:cNvPr id="520" name="Google Shape;520;p71"/>
            <p:cNvSpPr/>
            <p:nvPr/>
          </p:nvSpPr>
          <p:spPr>
            <a:xfrm>
              <a:off x="7616911" y="2907507"/>
              <a:ext cx="9463" cy="14385"/>
            </a:xfrm>
            <a:custGeom>
              <a:rect b="b" l="l" r="r" t="t"/>
              <a:pathLst>
                <a:path extrusionOk="0" h="453" w="298">
                  <a:moveTo>
                    <a:pt x="155" y="0"/>
                  </a:moveTo>
                  <a:cubicBezTo>
                    <a:pt x="60" y="0"/>
                    <a:pt x="0" y="72"/>
                    <a:pt x="0" y="143"/>
                  </a:cubicBezTo>
                  <a:lnTo>
                    <a:pt x="0" y="310"/>
                  </a:lnTo>
                  <a:cubicBezTo>
                    <a:pt x="0" y="393"/>
                    <a:pt x="72" y="453"/>
                    <a:pt x="155" y="453"/>
                  </a:cubicBezTo>
                  <a:cubicBezTo>
                    <a:pt x="227" y="453"/>
                    <a:pt x="298" y="381"/>
                    <a:pt x="298" y="310"/>
                  </a:cubicBezTo>
                  <a:lnTo>
                    <a:pt x="298" y="143"/>
                  </a:lnTo>
                  <a:cubicBezTo>
                    <a:pt x="298" y="72"/>
                    <a:pt x="238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1" name="Google Shape;521;p71"/>
            <p:cNvSpPr/>
            <p:nvPr/>
          </p:nvSpPr>
          <p:spPr>
            <a:xfrm>
              <a:off x="7678548" y="2907507"/>
              <a:ext cx="9463" cy="14385"/>
            </a:xfrm>
            <a:custGeom>
              <a:rect b="b" l="l" r="r" t="t"/>
              <a:pathLst>
                <a:path extrusionOk="0" h="453" w="298">
                  <a:moveTo>
                    <a:pt x="143" y="0"/>
                  </a:moveTo>
                  <a:cubicBezTo>
                    <a:pt x="60" y="0"/>
                    <a:pt x="0" y="72"/>
                    <a:pt x="0" y="143"/>
                  </a:cubicBezTo>
                  <a:lnTo>
                    <a:pt x="0" y="310"/>
                  </a:lnTo>
                  <a:cubicBezTo>
                    <a:pt x="0" y="393"/>
                    <a:pt x="72" y="453"/>
                    <a:pt x="143" y="453"/>
                  </a:cubicBezTo>
                  <a:cubicBezTo>
                    <a:pt x="214" y="453"/>
                    <a:pt x="298" y="381"/>
                    <a:pt x="298" y="310"/>
                  </a:cubicBezTo>
                  <a:lnTo>
                    <a:pt x="298" y="143"/>
                  </a:lnTo>
                  <a:cubicBezTo>
                    <a:pt x="298" y="72"/>
                    <a:pt x="238" y="0"/>
                    <a:pt x="1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2" name="Google Shape;522;p71"/>
            <p:cNvSpPr/>
            <p:nvPr/>
          </p:nvSpPr>
          <p:spPr>
            <a:xfrm>
              <a:off x="7632408" y="2943136"/>
              <a:ext cx="40869" cy="14671"/>
            </a:xfrm>
            <a:custGeom>
              <a:rect b="b" l="l" r="r" t="t"/>
              <a:pathLst>
                <a:path extrusionOk="0" h="462" w="1287">
                  <a:moveTo>
                    <a:pt x="167" y="0"/>
                  </a:moveTo>
                  <a:cubicBezTo>
                    <a:pt x="129" y="0"/>
                    <a:pt x="90" y="15"/>
                    <a:pt x="60" y="45"/>
                  </a:cubicBezTo>
                  <a:cubicBezTo>
                    <a:pt x="1" y="104"/>
                    <a:pt x="1" y="200"/>
                    <a:pt x="60" y="259"/>
                  </a:cubicBezTo>
                  <a:cubicBezTo>
                    <a:pt x="203" y="390"/>
                    <a:pt x="417" y="462"/>
                    <a:pt x="655" y="462"/>
                  </a:cubicBezTo>
                  <a:cubicBezTo>
                    <a:pt x="893" y="462"/>
                    <a:pt x="1120" y="390"/>
                    <a:pt x="1251" y="259"/>
                  </a:cubicBezTo>
                  <a:cubicBezTo>
                    <a:pt x="1286" y="212"/>
                    <a:pt x="1286" y="104"/>
                    <a:pt x="1227" y="45"/>
                  </a:cubicBezTo>
                  <a:cubicBezTo>
                    <a:pt x="1197" y="15"/>
                    <a:pt x="1158" y="0"/>
                    <a:pt x="1120" y="0"/>
                  </a:cubicBezTo>
                  <a:cubicBezTo>
                    <a:pt x="1081" y="0"/>
                    <a:pt x="1042" y="15"/>
                    <a:pt x="1013" y="45"/>
                  </a:cubicBezTo>
                  <a:cubicBezTo>
                    <a:pt x="953" y="104"/>
                    <a:pt x="822" y="164"/>
                    <a:pt x="643" y="164"/>
                  </a:cubicBezTo>
                  <a:cubicBezTo>
                    <a:pt x="465" y="164"/>
                    <a:pt x="322" y="104"/>
                    <a:pt x="274" y="45"/>
                  </a:cubicBezTo>
                  <a:cubicBezTo>
                    <a:pt x="245" y="15"/>
                    <a:pt x="206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3" name="Google Shape;523;p71"/>
            <p:cNvSpPr/>
            <p:nvPr/>
          </p:nvSpPr>
          <p:spPr>
            <a:xfrm>
              <a:off x="7530697" y="2790299"/>
              <a:ext cx="244291" cy="326314"/>
            </a:xfrm>
            <a:custGeom>
              <a:rect b="b" l="l" r="r" t="t"/>
              <a:pathLst>
                <a:path extrusionOk="0" h="10276" w="7693">
                  <a:moveTo>
                    <a:pt x="3846" y="298"/>
                  </a:moveTo>
                  <a:cubicBezTo>
                    <a:pt x="5275" y="298"/>
                    <a:pt x="6442" y="1453"/>
                    <a:pt x="6442" y="2882"/>
                  </a:cubicBezTo>
                  <a:lnTo>
                    <a:pt x="6442" y="4013"/>
                  </a:lnTo>
                  <a:cubicBezTo>
                    <a:pt x="6442" y="4846"/>
                    <a:pt x="6633" y="5489"/>
                    <a:pt x="6799" y="5870"/>
                  </a:cubicBezTo>
                  <a:cubicBezTo>
                    <a:pt x="6811" y="5918"/>
                    <a:pt x="6811" y="5965"/>
                    <a:pt x="6799" y="6001"/>
                  </a:cubicBezTo>
                  <a:cubicBezTo>
                    <a:pt x="6775" y="6049"/>
                    <a:pt x="6752" y="6084"/>
                    <a:pt x="6704" y="6096"/>
                  </a:cubicBezTo>
                  <a:cubicBezTo>
                    <a:pt x="6359" y="6227"/>
                    <a:pt x="5692" y="6489"/>
                    <a:pt x="4978" y="6632"/>
                  </a:cubicBezTo>
                  <a:lnTo>
                    <a:pt x="4978" y="6132"/>
                  </a:lnTo>
                  <a:cubicBezTo>
                    <a:pt x="5644" y="5739"/>
                    <a:pt x="6109" y="5013"/>
                    <a:pt x="6109" y="4179"/>
                  </a:cubicBezTo>
                  <a:lnTo>
                    <a:pt x="6109" y="3536"/>
                  </a:lnTo>
                  <a:cubicBezTo>
                    <a:pt x="6109" y="3108"/>
                    <a:pt x="5751" y="2751"/>
                    <a:pt x="5323" y="2751"/>
                  </a:cubicBezTo>
                  <a:lnTo>
                    <a:pt x="5073" y="2751"/>
                  </a:lnTo>
                  <a:lnTo>
                    <a:pt x="4311" y="1989"/>
                  </a:lnTo>
                  <a:cubicBezTo>
                    <a:pt x="4282" y="1960"/>
                    <a:pt x="4249" y="1944"/>
                    <a:pt x="4214" y="1944"/>
                  </a:cubicBezTo>
                  <a:cubicBezTo>
                    <a:pt x="4191" y="1944"/>
                    <a:pt x="4168" y="1951"/>
                    <a:pt x="4144" y="1965"/>
                  </a:cubicBezTo>
                  <a:cubicBezTo>
                    <a:pt x="4085" y="1989"/>
                    <a:pt x="4061" y="2036"/>
                    <a:pt x="4061" y="2096"/>
                  </a:cubicBezTo>
                  <a:lnTo>
                    <a:pt x="4061" y="2751"/>
                  </a:lnTo>
                  <a:lnTo>
                    <a:pt x="3239" y="2751"/>
                  </a:lnTo>
                  <a:cubicBezTo>
                    <a:pt x="3144" y="2751"/>
                    <a:pt x="3084" y="2822"/>
                    <a:pt x="3084" y="2893"/>
                  </a:cubicBezTo>
                  <a:cubicBezTo>
                    <a:pt x="3084" y="2965"/>
                    <a:pt x="3168" y="3048"/>
                    <a:pt x="3239" y="3048"/>
                  </a:cubicBezTo>
                  <a:lnTo>
                    <a:pt x="4204" y="3048"/>
                  </a:lnTo>
                  <a:cubicBezTo>
                    <a:pt x="4299" y="3048"/>
                    <a:pt x="4358" y="2965"/>
                    <a:pt x="4358" y="2893"/>
                  </a:cubicBezTo>
                  <a:lnTo>
                    <a:pt x="4358" y="2453"/>
                  </a:lnTo>
                  <a:lnTo>
                    <a:pt x="4906" y="3001"/>
                  </a:lnTo>
                  <a:cubicBezTo>
                    <a:pt x="4930" y="3024"/>
                    <a:pt x="4966" y="3048"/>
                    <a:pt x="5013" y="3048"/>
                  </a:cubicBezTo>
                  <a:lnTo>
                    <a:pt x="5335" y="3048"/>
                  </a:lnTo>
                  <a:cubicBezTo>
                    <a:pt x="5609" y="3048"/>
                    <a:pt x="5823" y="3263"/>
                    <a:pt x="5823" y="3536"/>
                  </a:cubicBezTo>
                  <a:lnTo>
                    <a:pt x="5823" y="4179"/>
                  </a:lnTo>
                  <a:cubicBezTo>
                    <a:pt x="5823" y="5251"/>
                    <a:pt x="4954" y="6132"/>
                    <a:pt x="3882" y="6132"/>
                  </a:cubicBezTo>
                  <a:cubicBezTo>
                    <a:pt x="2811" y="6132"/>
                    <a:pt x="1930" y="5251"/>
                    <a:pt x="1930" y="4179"/>
                  </a:cubicBezTo>
                  <a:lnTo>
                    <a:pt x="1930" y="3536"/>
                  </a:lnTo>
                  <a:cubicBezTo>
                    <a:pt x="1930" y="3263"/>
                    <a:pt x="2156" y="3048"/>
                    <a:pt x="2418" y="3048"/>
                  </a:cubicBezTo>
                  <a:lnTo>
                    <a:pt x="2584" y="3048"/>
                  </a:lnTo>
                  <a:cubicBezTo>
                    <a:pt x="2668" y="3048"/>
                    <a:pt x="2727" y="2965"/>
                    <a:pt x="2727" y="2893"/>
                  </a:cubicBezTo>
                  <a:cubicBezTo>
                    <a:pt x="2727" y="2822"/>
                    <a:pt x="2656" y="2751"/>
                    <a:pt x="2584" y="2751"/>
                  </a:cubicBezTo>
                  <a:lnTo>
                    <a:pt x="2418" y="2751"/>
                  </a:lnTo>
                  <a:cubicBezTo>
                    <a:pt x="1989" y="2751"/>
                    <a:pt x="1632" y="3108"/>
                    <a:pt x="1632" y="3536"/>
                  </a:cubicBezTo>
                  <a:lnTo>
                    <a:pt x="1632" y="4179"/>
                  </a:lnTo>
                  <a:cubicBezTo>
                    <a:pt x="1632" y="5013"/>
                    <a:pt x="2096" y="5739"/>
                    <a:pt x="2763" y="6132"/>
                  </a:cubicBezTo>
                  <a:lnTo>
                    <a:pt x="2763" y="6632"/>
                  </a:lnTo>
                  <a:cubicBezTo>
                    <a:pt x="2001" y="6465"/>
                    <a:pt x="1334" y="6227"/>
                    <a:pt x="989" y="6096"/>
                  </a:cubicBezTo>
                  <a:cubicBezTo>
                    <a:pt x="941" y="6084"/>
                    <a:pt x="918" y="6049"/>
                    <a:pt x="906" y="6001"/>
                  </a:cubicBezTo>
                  <a:cubicBezTo>
                    <a:pt x="882" y="5965"/>
                    <a:pt x="882" y="5918"/>
                    <a:pt x="906" y="5870"/>
                  </a:cubicBezTo>
                  <a:cubicBezTo>
                    <a:pt x="1060" y="5489"/>
                    <a:pt x="1263" y="4846"/>
                    <a:pt x="1263" y="4013"/>
                  </a:cubicBezTo>
                  <a:lnTo>
                    <a:pt x="1263" y="2882"/>
                  </a:lnTo>
                  <a:cubicBezTo>
                    <a:pt x="1263" y="1453"/>
                    <a:pt x="2418" y="298"/>
                    <a:pt x="3846" y="298"/>
                  </a:cubicBezTo>
                  <a:close/>
                  <a:moveTo>
                    <a:pt x="4632" y="6275"/>
                  </a:moveTo>
                  <a:lnTo>
                    <a:pt x="4632" y="6787"/>
                  </a:lnTo>
                  <a:cubicBezTo>
                    <a:pt x="4632" y="7025"/>
                    <a:pt x="4739" y="7239"/>
                    <a:pt x="4918" y="7394"/>
                  </a:cubicBezTo>
                  <a:cubicBezTo>
                    <a:pt x="4894" y="7442"/>
                    <a:pt x="4858" y="7477"/>
                    <a:pt x="4835" y="7513"/>
                  </a:cubicBezTo>
                  <a:cubicBezTo>
                    <a:pt x="4787" y="7573"/>
                    <a:pt x="4787" y="7680"/>
                    <a:pt x="4858" y="7715"/>
                  </a:cubicBezTo>
                  <a:cubicBezTo>
                    <a:pt x="4894" y="7739"/>
                    <a:pt x="4918" y="7751"/>
                    <a:pt x="4954" y="7751"/>
                  </a:cubicBezTo>
                  <a:cubicBezTo>
                    <a:pt x="4989" y="7751"/>
                    <a:pt x="5037" y="7739"/>
                    <a:pt x="5073" y="7692"/>
                  </a:cubicBezTo>
                  <a:cubicBezTo>
                    <a:pt x="5109" y="7632"/>
                    <a:pt x="5156" y="7584"/>
                    <a:pt x="5192" y="7525"/>
                  </a:cubicBezTo>
                  <a:lnTo>
                    <a:pt x="5525" y="7644"/>
                  </a:lnTo>
                  <a:cubicBezTo>
                    <a:pt x="4918" y="8573"/>
                    <a:pt x="4299" y="8894"/>
                    <a:pt x="3882" y="9001"/>
                  </a:cubicBezTo>
                  <a:cubicBezTo>
                    <a:pt x="3864" y="9007"/>
                    <a:pt x="3849" y="9010"/>
                    <a:pt x="3835" y="9010"/>
                  </a:cubicBezTo>
                  <a:cubicBezTo>
                    <a:pt x="3820" y="9010"/>
                    <a:pt x="3805" y="9007"/>
                    <a:pt x="3787" y="9001"/>
                  </a:cubicBezTo>
                  <a:cubicBezTo>
                    <a:pt x="3370" y="8882"/>
                    <a:pt x="2751" y="8549"/>
                    <a:pt x="2120" y="7644"/>
                  </a:cubicBezTo>
                  <a:lnTo>
                    <a:pt x="2465" y="7525"/>
                  </a:lnTo>
                  <a:cubicBezTo>
                    <a:pt x="2763" y="7942"/>
                    <a:pt x="3204" y="8442"/>
                    <a:pt x="3787" y="8644"/>
                  </a:cubicBezTo>
                  <a:cubicBezTo>
                    <a:pt x="3799" y="8644"/>
                    <a:pt x="3823" y="8656"/>
                    <a:pt x="3835" y="8656"/>
                  </a:cubicBezTo>
                  <a:cubicBezTo>
                    <a:pt x="3846" y="8656"/>
                    <a:pt x="3858" y="8656"/>
                    <a:pt x="3882" y="8644"/>
                  </a:cubicBezTo>
                  <a:cubicBezTo>
                    <a:pt x="4144" y="8549"/>
                    <a:pt x="4418" y="8382"/>
                    <a:pt x="4668" y="8132"/>
                  </a:cubicBezTo>
                  <a:cubicBezTo>
                    <a:pt x="4728" y="8073"/>
                    <a:pt x="4728" y="7989"/>
                    <a:pt x="4668" y="7930"/>
                  </a:cubicBezTo>
                  <a:cubicBezTo>
                    <a:pt x="4638" y="7900"/>
                    <a:pt x="4600" y="7885"/>
                    <a:pt x="4561" y="7885"/>
                  </a:cubicBezTo>
                  <a:cubicBezTo>
                    <a:pt x="4522" y="7885"/>
                    <a:pt x="4483" y="7900"/>
                    <a:pt x="4454" y="7930"/>
                  </a:cubicBezTo>
                  <a:cubicBezTo>
                    <a:pt x="4251" y="8120"/>
                    <a:pt x="4025" y="8275"/>
                    <a:pt x="3823" y="8346"/>
                  </a:cubicBezTo>
                  <a:cubicBezTo>
                    <a:pt x="3358" y="8168"/>
                    <a:pt x="2965" y="7751"/>
                    <a:pt x="2715" y="7394"/>
                  </a:cubicBezTo>
                  <a:cubicBezTo>
                    <a:pt x="2894" y="7239"/>
                    <a:pt x="3001" y="7025"/>
                    <a:pt x="3001" y="6787"/>
                  </a:cubicBezTo>
                  <a:lnTo>
                    <a:pt x="3001" y="6275"/>
                  </a:lnTo>
                  <a:cubicBezTo>
                    <a:pt x="3251" y="6382"/>
                    <a:pt x="3525" y="6430"/>
                    <a:pt x="3823" y="6430"/>
                  </a:cubicBezTo>
                  <a:cubicBezTo>
                    <a:pt x="4120" y="6430"/>
                    <a:pt x="4382" y="6370"/>
                    <a:pt x="4632" y="6275"/>
                  </a:cubicBezTo>
                  <a:close/>
                  <a:moveTo>
                    <a:pt x="3846" y="0"/>
                  </a:moveTo>
                  <a:cubicBezTo>
                    <a:pt x="2251" y="0"/>
                    <a:pt x="953" y="1286"/>
                    <a:pt x="953" y="2882"/>
                  </a:cubicBezTo>
                  <a:lnTo>
                    <a:pt x="953" y="4013"/>
                  </a:lnTo>
                  <a:cubicBezTo>
                    <a:pt x="953" y="4846"/>
                    <a:pt x="751" y="5453"/>
                    <a:pt x="632" y="5775"/>
                  </a:cubicBezTo>
                  <a:cubicBezTo>
                    <a:pt x="584" y="5894"/>
                    <a:pt x="584" y="6013"/>
                    <a:pt x="632" y="6132"/>
                  </a:cubicBezTo>
                  <a:cubicBezTo>
                    <a:pt x="679" y="6251"/>
                    <a:pt x="775" y="6334"/>
                    <a:pt x="894" y="6382"/>
                  </a:cubicBezTo>
                  <a:cubicBezTo>
                    <a:pt x="1251" y="6525"/>
                    <a:pt x="1965" y="6787"/>
                    <a:pt x="2715" y="6930"/>
                  </a:cubicBezTo>
                  <a:cubicBezTo>
                    <a:pt x="2668" y="7084"/>
                    <a:pt x="2549" y="7180"/>
                    <a:pt x="2418" y="7239"/>
                  </a:cubicBezTo>
                  <a:lnTo>
                    <a:pt x="751" y="7823"/>
                  </a:lnTo>
                  <a:cubicBezTo>
                    <a:pt x="298" y="7989"/>
                    <a:pt x="1" y="8406"/>
                    <a:pt x="1" y="8882"/>
                  </a:cubicBezTo>
                  <a:lnTo>
                    <a:pt x="1" y="10132"/>
                  </a:lnTo>
                  <a:cubicBezTo>
                    <a:pt x="1" y="10216"/>
                    <a:pt x="84" y="10275"/>
                    <a:pt x="156" y="10275"/>
                  </a:cubicBezTo>
                  <a:cubicBezTo>
                    <a:pt x="227" y="10275"/>
                    <a:pt x="298" y="10204"/>
                    <a:pt x="298" y="10132"/>
                  </a:cubicBezTo>
                  <a:lnTo>
                    <a:pt x="298" y="8882"/>
                  </a:lnTo>
                  <a:cubicBezTo>
                    <a:pt x="298" y="8775"/>
                    <a:pt x="322" y="8692"/>
                    <a:pt x="358" y="8597"/>
                  </a:cubicBezTo>
                  <a:lnTo>
                    <a:pt x="1120" y="9251"/>
                  </a:lnTo>
                  <a:cubicBezTo>
                    <a:pt x="1227" y="9347"/>
                    <a:pt x="1299" y="9478"/>
                    <a:pt x="1299" y="9620"/>
                  </a:cubicBezTo>
                  <a:lnTo>
                    <a:pt x="1299" y="10132"/>
                  </a:lnTo>
                  <a:cubicBezTo>
                    <a:pt x="1299" y="10216"/>
                    <a:pt x="1370" y="10275"/>
                    <a:pt x="1453" y="10275"/>
                  </a:cubicBezTo>
                  <a:cubicBezTo>
                    <a:pt x="1525" y="10275"/>
                    <a:pt x="1596" y="10204"/>
                    <a:pt x="1596" y="10132"/>
                  </a:cubicBezTo>
                  <a:lnTo>
                    <a:pt x="1596" y="9609"/>
                  </a:lnTo>
                  <a:cubicBezTo>
                    <a:pt x="1596" y="9370"/>
                    <a:pt x="1489" y="9168"/>
                    <a:pt x="1310" y="9001"/>
                  </a:cubicBezTo>
                  <a:lnTo>
                    <a:pt x="513" y="8311"/>
                  </a:lnTo>
                  <a:cubicBezTo>
                    <a:pt x="596" y="8216"/>
                    <a:pt x="715" y="8132"/>
                    <a:pt x="834" y="8085"/>
                  </a:cubicBezTo>
                  <a:lnTo>
                    <a:pt x="1846" y="7739"/>
                  </a:lnTo>
                  <a:cubicBezTo>
                    <a:pt x="2537" y="8775"/>
                    <a:pt x="3251" y="9144"/>
                    <a:pt x="3727" y="9275"/>
                  </a:cubicBezTo>
                  <a:cubicBezTo>
                    <a:pt x="3775" y="9299"/>
                    <a:pt x="3799" y="9299"/>
                    <a:pt x="3846" y="9299"/>
                  </a:cubicBezTo>
                  <a:cubicBezTo>
                    <a:pt x="3894" y="9299"/>
                    <a:pt x="3930" y="9299"/>
                    <a:pt x="3966" y="9275"/>
                  </a:cubicBezTo>
                  <a:cubicBezTo>
                    <a:pt x="4442" y="9144"/>
                    <a:pt x="5156" y="8775"/>
                    <a:pt x="5835" y="7739"/>
                  </a:cubicBezTo>
                  <a:lnTo>
                    <a:pt x="6847" y="8085"/>
                  </a:lnTo>
                  <a:cubicBezTo>
                    <a:pt x="6990" y="8132"/>
                    <a:pt x="7085" y="8216"/>
                    <a:pt x="7180" y="8311"/>
                  </a:cubicBezTo>
                  <a:lnTo>
                    <a:pt x="6371" y="9001"/>
                  </a:lnTo>
                  <a:cubicBezTo>
                    <a:pt x="6192" y="9144"/>
                    <a:pt x="6097" y="9370"/>
                    <a:pt x="6097" y="9609"/>
                  </a:cubicBezTo>
                  <a:lnTo>
                    <a:pt x="6097" y="10120"/>
                  </a:lnTo>
                  <a:cubicBezTo>
                    <a:pt x="6097" y="10204"/>
                    <a:pt x="6168" y="10263"/>
                    <a:pt x="6240" y="10263"/>
                  </a:cubicBezTo>
                  <a:cubicBezTo>
                    <a:pt x="6311" y="10263"/>
                    <a:pt x="6394" y="10192"/>
                    <a:pt x="6394" y="10120"/>
                  </a:cubicBezTo>
                  <a:lnTo>
                    <a:pt x="6394" y="9609"/>
                  </a:lnTo>
                  <a:cubicBezTo>
                    <a:pt x="6394" y="9466"/>
                    <a:pt x="6454" y="9323"/>
                    <a:pt x="6573" y="9239"/>
                  </a:cubicBezTo>
                  <a:lnTo>
                    <a:pt x="7323" y="8585"/>
                  </a:lnTo>
                  <a:cubicBezTo>
                    <a:pt x="7359" y="8668"/>
                    <a:pt x="7383" y="8775"/>
                    <a:pt x="7383" y="8870"/>
                  </a:cubicBezTo>
                  <a:lnTo>
                    <a:pt x="7383" y="10120"/>
                  </a:lnTo>
                  <a:cubicBezTo>
                    <a:pt x="7383" y="10204"/>
                    <a:pt x="7466" y="10263"/>
                    <a:pt x="7537" y="10263"/>
                  </a:cubicBezTo>
                  <a:cubicBezTo>
                    <a:pt x="7609" y="10263"/>
                    <a:pt x="7680" y="10192"/>
                    <a:pt x="7680" y="10120"/>
                  </a:cubicBezTo>
                  <a:lnTo>
                    <a:pt x="7680" y="8870"/>
                  </a:lnTo>
                  <a:cubicBezTo>
                    <a:pt x="7692" y="8406"/>
                    <a:pt x="7395" y="7977"/>
                    <a:pt x="6942" y="7823"/>
                  </a:cubicBezTo>
                  <a:lnTo>
                    <a:pt x="5275" y="7239"/>
                  </a:lnTo>
                  <a:cubicBezTo>
                    <a:pt x="5132" y="7203"/>
                    <a:pt x="5025" y="7084"/>
                    <a:pt x="4978" y="6930"/>
                  </a:cubicBezTo>
                  <a:cubicBezTo>
                    <a:pt x="5740" y="6787"/>
                    <a:pt x="6442" y="6513"/>
                    <a:pt x="6799" y="6382"/>
                  </a:cubicBezTo>
                  <a:cubicBezTo>
                    <a:pt x="6918" y="6334"/>
                    <a:pt x="7002" y="6251"/>
                    <a:pt x="7061" y="6132"/>
                  </a:cubicBezTo>
                  <a:cubicBezTo>
                    <a:pt x="7109" y="6013"/>
                    <a:pt x="7109" y="5894"/>
                    <a:pt x="7061" y="5775"/>
                  </a:cubicBezTo>
                  <a:cubicBezTo>
                    <a:pt x="6942" y="5477"/>
                    <a:pt x="6740" y="4846"/>
                    <a:pt x="6740" y="4013"/>
                  </a:cubicBezTo>
                  <a:lnTo>
                    <a:pt x="6740" y="2882"/>
                  </a:lnTo>
                  <a:cubicBezTo>
                    <a:pt x="6740" y="1286"/>
                    <a:pt x="5442" y="0"/>
                    <a:pt x="3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4" name="Google Shape;524;p71"/>
            <p:cNvSpPr/>
            <p:nvPr/>
          </p:nvSpPr>
          <p:spPr>
            <a:xfrm>
              <a:off x="7611608" y="2891630"/>
              <a:ext cx="20069" cy="9463"/>
            </a:xfrm>
            <a:custGeom>
              <a:rect b="b" l="l" r="r" t="t"/>
              <a:pathLst>
                <a:path extrusionOk="0" h="298" w="632">
                  <a:moveTo>
                    <a:pt x="155" y="0"/>
                  </a:moveTo>
                  <a:cubicBezTo>
                    <a:pt x="60" y="0"/>
                    <a:pt x="1" y="83"/>
                    <a:pt x="1" y="155"/>
                  </a:cubicBezTo>
                  <a:cubicBezTo>
                    <a:pt x="1" y="226"/>
                    <a:pt x="84" y="298"/>
                    <a:pt x="155" y="298"/>
                  </a:cubicBezTo>
                  <a:lnTo>
                    <a:pt x="477" y="298"/>
                  </a:lnTo>
                  <a:cubicBezTo>
                    <a:pt x="572" y="298"/>
                    <a:pt x="632" y="226"/>
                    <a:pt x="632" y="155"/>
                  </a:cubicBezTo>
                  <a:cubicBezTo>
                    <a:pt x="632" y="83"/>
                    <a:pt x="572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5" name="Google Shape;525;p71"/>
            <p:cNvSpPr/>
            <p:nvPr/>
          </p:nvSpPr>
          <p:spPr>
            <a:xfrm>
              <a:off x="7673245" y="2891630"/>
              <a:ext cx="19688" cy="9463"/>
            </a:xfrm>
            <a:custGeom>
              <a:rect b="b" l="l" r="r" t="t"/>
              <a:pathLst>
                <a:path extrusionOk="0" h="298" w="620">
                  <a:moveTo>
                    <a:pt x="143" y="0"/>
                  </a:moveTo>
                  <a:cubicBezTo>
                    <a:pt x="60" y="0"/>
                    <a:pt x="0" y="83"/>
                    <a:pt x="0" y="155"/>
                  </a:cubicBezTo>
                  <a:cubicBezTo>
                    <a:pt x="0" y="226"/>
                    <a:pt x="72" y="298"/>
                    <a:pt x="143" y="298"/>
                  </a:cubicBezTo>
                  <a:lnTo>
                    <a:pt x="477" y="298"/>
                  </a:lnTo>
                  <a:cubicBezTo>
                    <a:pt x="560" y="298"/>
                    <a:pt x="620" y="226"/>
                    <a:pt x="620" y="155"/>
                  </a:cubicBezTo>
                  <a:cubicBezTo>
                    <a:pt x="620" y="83"/>
                    <a:pt x="548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526" name="Google Shape;526;p71"/>
          <p:cNvSpPr/>
          <p:nvPr/>
        </p:nvSpPr>
        <p:spPr>
          <a:xfrm>
            <a:off x="672558" y="4280879"/>
            <a:ext cx="161351" cy="135275"/>
          </a:xfrm>
          <a:custGeom>
            <a:rect b="b" l="l" r="r" t="t"/>
            <a:pathLst>
              <a:path extrusionOk="0" h="5350" w="5560">
                <a:moveTo>
                  <a:pt x="2674" y="1"/>
                </a:moveTo>
                <a:cubicBezTo>
                  <a:pt x="1197" y="1"/>
                  <a:pt x="0" y="1197"/>
                  <a:pt x="0" y="2675"/>
                </a:cubicBezTo>
                <a:cubicBezTo>
                  <a:pt x="0" y="3758"/>
                  <a:pt x="653" y="4732"/>
                  <a:pt x="1653" y="5144"/>
                </a:cubicBezTo>
                <a:cubicBezTo>
                  <a:pt x="1984" y="5282"/>
                  <a:pt x="2331" y="5349"/>
                  <a:pt x="2676" y="5349"/>
                </a:cubicBezTo>
                <a:cubicBezTo>
                  <a:pt x="3371" y="5349"/>
                  <a:pt x="4055" y="5077"/>
                  <a:pt x="4567" y="4564"/>
                </a:cubicBezTo>
                <a:cubicBezTo>
                  <a:pt x="5330" y="3802"/>
                  <a:pt x="5559" y="2649"/>
                  <a:pt x="5147" y="1650"/>
                </a:cubicBezTo>
                <a:cubicBezTo>
                  <a:pt x="4731" y="650"/>
                  <a:pt x="3757" y="1"/>
                  <a:pt x="2674" y="1"/>
                </a:cubicBezTo>
                <a:close/>
              </a:path>
            </a:pathLst>
          </a:custGeom>
          <a:solidFill>
            <a:srgbClr val="E6EBEF"/>
          </a:solidFill>
          <a:ln cap="flat" cmpd="sng" w="9525">
            <a:solidFill>
              <a:srgbClr val="657E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7" name="Google Shape;527;p71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2"/>
          <p:cNvSpPr txBox="1"/>
          <p:nvPr>
            <p:ph type="title"/>
          </p:nvPr>
        </p:nvSpPr>
        <p:spPr>
          <a:xfrm>
            <a:off x="2523200" y="382000"/>
            <a:ext cx="3872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chemeClr val="accent6"/>
                </a:solidFill>
              </a:rPr>
              <a:t>HARD SKILLS</a:t>
            </a:r>
            <a:endParaRPr b="1" sz="2900">
              <a:solidFill>
                <a:schemeClr val="accent6"/>
              </a:solidFill>
            </a:endParaRPr>
          </a:p>
        </p:txBody>
      </p:sp>
      <p:sp>
        <p:nvSpPr>
          <p:cNvPr id="533" name="Google Shape;533;p72"/>
          <p:cNvSpPr/>
          <p:nvPr/>
        </p:nvSpPr>
        <p:spPr>
          <a:xfrm>
            <a:off x="7916173" y="1824625"/>
            <a:ext cx="444265" cy="381775"/>
          </a:xfrm>
          <a:custGeom>
            <a:rect b="b" l="l" r="r" t="t"/>
            <a:pathLst>
              <a:path extrusionOk="0" fill="none" h="1" w="36648">
                <a:moveTo>
                  <a:pt x="36648" y="1"/>
                </a:moveTo>
                <a:lnTo>
                  <a:pt x="1" y="1"/>
                </a:lnTo>
              </a:path>
            </a:pathLst>
          </a:custGeom>
          <a:solidFill>
            <a:srgbClr val="CFD9E0"/>
          </a:solidFill>
          <a:ln cap="rnd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4" name="Google Shape;534;p72"/>
          <p:cNvSpPr/>
          <p:nvPr/>
        </p:nvSpPr>
        <p:spPr>
          <a:xfrm>
            <a:off x="7823023" y="2961525"/>
            <a:ext cx="444265" cy="381775"/>
          </a:xfrm>
          <a:custGeom>
            <a:rect b="b" l="l" r="r" t="t"/>
            <a:pathLst>
              <a:path extrusionOk="0" fill="none" h="1" w="36648">
                <a:moveTo>
                  <a:pt x="36648" y="1"/>
                </a:moveTo>
                <a:lnTo>
                  <a:pt x="1" y="1"/>
                </a:lnTo>
              </a:path>
            </a:pathLst>
          </a:custGeom>
          <a:solidFill>
            <a:srgbClr val="CFD9E0"/>
          </a:solidFill>
          <a:ln cap="rnd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5" name="Google Shape;535;p72"/>
          <p:cNvSpPr/>
          <p:nvPr/>
        </p:nvSpPr>
        <p:spPr>
          <a:xfrm>
            <a:off x="7735350" y="3704900"/>
            <a:ext cx="444265" cy="611100"/>
          </a:xfrm>
          <a:custGeom>
            <a:rect b="b" l="l" r="r" t="t"/>
            <a:pathLst>
              <a:path extrusionOk="0" fill="none" h="1" w="36648">
                <a:moveTo>
                  <a:pt x="36648" y="1"/>
                </a:moveTo>
                <a:lnTo>
                  <a:pt x="1" y="1"/>
                </a:lnTo>
              </a:path>
            </a:pathLst>
          </a:custGeom>
          <a:solidFill>
            <a:srgbClr val="CFD9E0"/>
          </a:solidFill>
          <a:ln cap="rnd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536" name="Google Shape;536;p72"/>
          <p:cNvGrpSpPr/>
          <p:nvPr/>
        </p:nvGrpSpPr>
        <p:grpSpPr>
          <a:xfrm>
            <a:off x="8472177" y="4147730"/>
            <a:ext cx="444287" cy="401589"/>
            <a:chOff x="854261" y="2908813"/>
            <a:chExt cx="377474" cy="335748"/>
          </a:xfrm>
        </p:grpSpPr>
        <p:sp>
          <p:nvSpPr>
            <p:cNvPr id="537" name="Google Shape;537;p72"/>
            <p:cNvSpPr/>
            <p:nvPr/>
          </p:nvSpPr>
          <p:spPr>
            <a:xfrm>
              <a:off x="896337" y="3079695"/>
              <a:ext cx="47391" cy="17091"/>
            </a:xfrm>
            <a:custGeom>
              <a:rect b="b" l="l" r="r" t="t"/>
              <a:pathLst>
                <a:path extrusionOk="0" h="537" w="1489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38" name="Google Shape;538;p72"/>
            <p:cNvSpPr/>
            <p:nvPr/>
          </p:nvSpPr>
          <p:spPr>
            <a:xfrm>
              <a:off x="878514" y="3191855"/>
              <a:ext cx="11426" cy="52706"/>
            </a:xfrm>
            <a:custGeom>
              <a:rect b="b" l="l" r="r" t="t"/>
              <a:pathLst>
                <a:path extrusionOk="0" h="1656" w="359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39" name="Google Shape;539;p72"/>
            <p:cNvSpPr/>
            <p:nvPr/>
          </p:nvSpPr>
          <p:spPr>
            <a:xfrm>
              <a:off x="854261" y="3050159"/>
              <a:ext cx="219451" cy="194052"/>
            </a:xfrm>
            <a:custGeom>
              <a:rect b="b" l="l" r="r" t="t"/>
              <a:pathLst>
                <a:path extrusionOk="0" h="6097" w="6895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0" name="Google Shape;540;p72"/>
            <p:cNvSpPr/>
            <p:nvPr/>
          </p:nvSpPr>
          <p:spPr>
            <a:xfrm>
              <a:off x="1008115" y="2908813"/>
              <a:ext cx="223620" cy="188355"/>
            </a:xfrm>
            <a:custGeom>
              <a:rect b="b" l="l" r="r" t="t"/>
              <a:pathLst>
                <a:path extrusionOk="0" h="5918" w="7026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1" name="Google Shape;541;p72"/>
            <p:cNvSpPr/>
            <p:nvPr/>
          </p:nvSpPr>
          <p:spPr>
            <a:xfrm>
              <a:off x="1037301" y="2944046"/>
              <a:ext cx="165248" cy="105763"/>
            </a:xfrm>
            <a:custGeom>
              <a:rect b="b" l="l" r="r" t="t"/>
              <a:pathLst>
                <a:path extrusionOk="0" h="3323" w="5192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542" name="Google Shape;542;p72"/>
          <p:cNvGrpSpPr/>
          <p:nvPr/>
        </p:nvGrpSpPr>
        <p:grpSpPr>
          <a:xfrm>
            <a:off x="542133" y="828400"/>
            <a:ext cx="7959251" cy="3720927"/>
            <a:chOff x="868797" y="3622676"/>
            <a:chExt cx="1209521" cy="648618"/>
          </a:xfrm>
        </p:grpSpPr>
        <p:sp>
          <p:nvSpPr>
            <p:cNvPr id="543" name="Google Shape;543;p72"/>
            <p:cNvSpPr/>
            <p:nvPr/>
          </p:nvSpPr>
          <p:spPr>
            <a:xfrm>
              <a:off x="1557115" y="4061516"/>
              <a:ext cx="127079" cy="163426"/>
            </a:xfrm>
            <a:custGeom>
              <a:rect b="b" l="l" r="r" t="t"/>
              <a:pathLst>
                <a:path extrusionOk="0" fill="none" h="37079" w="28816">
                  <a:moveTo>
                    <a:pt x="28815" y="37078"/>
                  </a:moveTo>
                  <a:lnTo>
                    <a:pt x="17922" y="37078"/>
                  </a:lnTo>
                  <a:cubicBezTo>
                    <a:pt x="14829" y="37078"/>
                    <a:pt x="14212" y="33613"/>
                    <a:pt x="14212" y="33613"/>
                  </a:cubicBezTo>
                  <a:lnTo>
                    <a:pt x="14212" y="10631"/>
                  </a:lnTo>
                  <a:lnTo>
                    <a:pt x="0" y="10631"/>
                  </a:lnTo>
                  <a:lnTo>
                    <a:pt x="0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4" name="Google Shape;544;p72"/>
            <p:cNvSpPr/>
            <p:nvPr/>
          </p:nvSpPr>
          <p:spPr>
            <a:xfrm>
              <a:off x="1684191" y="4176762"/>
              <a:ext cx="278571" cy="94532"/>
            </a:xfrm>
            <a:custGeom>
              <a:rect b="b" l="l" r="r" t="t"/>
              <a:pathLst>
                <a:path extrusionOk="0" h="21448" w="37118">
                  <a:moveTo>
                    <a:pt x="4950" y="1"/>
                  </a:moveTo>
                  <a:cubicBezTo>
                    <a:pt x="2218" y="1"/>
                    <a:pt x="0" y="2679"/>
                    <a:pt x="0" y="5984"/>
                  </a:cubicBezTo>
                  <a:lnTo>
                    <a:pt x="0" y="15461"/>
                  </a:lnTo>
                  <a:cubicBezTo>
                    <a:pt x="0" y="18766"/>
                    <a:pt x="2218" y="21447"/>
                    <a:pt x="4950" y="21447"/>
                  </a:cubicBezTo>
                  <a:lnTo>
                    <a:pt x="32168" y="21447"/>
                  </a:lnTo>
                  <a:cubicBezTo>
                    <a:pt x="34904" y="21447"/>
                    <a:pt x="37118" y="18766"/>
                    <a:pt x="37118" y="15461"/>
                  </a:cubicBezTo>
                  <a:lnTo>
                    <a:pt x="37118" y="5984"/>
                  </a:lnTo>
                  <a:cubicBezTo>
                    <a:pt x="37118" y="2679"/>
                    <a:pt x="34904" y="1"/>
                    <a:pt x="3216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Работа с большими данными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5" name="Google Shape;545;p72"/>
            <p:cNvSpPr/>
            <p:nvPr/>
          </p:nvSpPr>
          <p:spPr>
            <a:xfrm>
              <a:off x="1246916" y="3961205"/>
              <a:ext cx="77612" cy="4"/>
            </a:xfrm>
            <a:custGeom>
              <a:rect b="b" l="l" r="r" t="t"/>
              <a:pathLst>
                <a:path extrusionOk="0" fill="none" h="1" w="17599">
                  <a:moveTo>
                    <a:pt x="17598" y="0"/>
                  </a:moveTo>
                  <a:lnTo>
                    <a:pt x="1" y="0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6" name="Google Shape;546;p72"/>
            <p:cNvSpPr/>
            <p:nvPr/>
          </p:nvSpPr>
          <p:spPr>
            <a:xfrm>
              <a:off x="894734" y="3853877"/>
              <a:ext cx="77652" cy="15131"/>
            </a:xfrm>
            <a:custGeom>
              <a:rect b="b" l="l" r="r" t="t"/>
              <a:pathLst>
                <a:path extrusionOk="0" fill="none" h="1" w="35018">
                  <a:moveTo>
                    <a:pt x="35017" y="1"/>
                  </a:moveTo>
                  <a:lnTo>
                    <a:pt x="1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7" name="Google Shape;547;p72"/>
            <p:cNvSpPr/>
            <p:nvPr/>
          </p:nvSpPr>
          <p:spPr>
            <a:xfrm>
              <a:off x="1186333" y="3861310"/>
              <a:ext cx="57876" cy="199792"/>
            </a:xfrm>
            <a:custGeom>
              <a:rect b="b" l="l" r="r" t="t"/>
              <a:pathLst>
                <a:path extrusionOk="0" fill="none" h="45330" w="18044">
                  <a:moveTo>
                    <a:pt x="0" y="45330"/>
                  </a:moveTo>
                  <a:lnTo>
                    <a:pt x="12418" y="45330"/>
                  </a:lnTo>
                  <a:cubicBezTo>
                    <a:pt x="15150" y="45330"/>
                    <a:pt x="18043" y="42619"/>
                    <a:pt x="18043" y="35634"/>
                  </a:cubicBezTo>
                  <a:lnTo>
                    <a:pt x="18043" y="9697"/>
                  </a:lnTo>
                  <a:cubicBezTo>
                    <a:pt x="18043" y="2711"/>
                    <a:pt x="15150" y="1"/>
                    <a:pt x="12418" y="1"/>
                  </a:cubicBezTo>
                  <a:lnTo>
                    <a:pt x="1715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8" name="Google Shape;548;p72"/>
            <p:cNvSpPr/>
            <p:nvPr/>
          </p:nvSpPr>
          <p:spPr>
            <a:xfrm>
              <a:off x="901791" y="4050583"/>
              <a:ext cx="99160" cy="15131"/>
            </a:xfrm>
            <a:custGeom>
              <a:rect b="b" l="l" r="r" t="t"/>
              <a:pathLst>
                <a:path extrusionOk="0" fill="none" h="1" w="33303">
                  <a:moveTo>
                    <a:pt x="1" y="1"/>
                  </a:moveTo>
                  <a:lnTo>
                    <a:pt x="33303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49" name="Google Shape;549;p72"/>
            <p:cNvSpPr/>
            <p:nvPr/>
          </p:nvSpPr>
          <p:spPr>
            <a:xfrm>
              <a:off x="972386" y="4005884"/>
              <a:ext cx="217425" cy="94514"/>
            </a:xfrm>
            <a:custGeom>
              <a:rect b="b" l="l" r="r" t="t"/>
              <a:pathLst>
                <a:path extrusionOk="0" h="21444" w="37119">
                  <a:moveTo>
                    <a:pt x="4947" y="1"/>
                  </a:moveTo>
                  <a:cubicBezTo>
                    <a:pt x="2215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5" y="21443"/>
                    <a:pt x="4947" y="21443"/>
                  </a:cubicBezTo>
                  <a:lnTo>
                    <a:pt x="32168" y="21443"/>
                  </a:lnTo>
                  <a:cubicBezTo>
                    <a:pt x="34901" y="21443"/>
                    <a:pt x="37118" y="18766"/>
                    <a:pt x="37118" y="15461"/>
                  </a:cubicBezTo>
                  <a:lnTo>
                    <a:pt x="37118" y="5983"/>
                  </a:lnTo>
                  <a:cubicBezTo>
                    <a:pt x="37118" y="2678"/>
                    <a:pt x="34901" y="1"/>
                    <a:pt x="3216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использование компьютерных программ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0" name="Google Shape;550;p72"/>
            <p:cNvSpPr/>
            <p:nvPr/>
          </p:nvSpPr>
          <p:spPr>
            <a:xfrm>
              <a:off x="972386" y="3822416"/>
              <a:ext cx="217419" cy="94528"/>
            </a:xfrm>
            <a:custGeom>
              <a:rect b="b" l="l" r="r" t="t"/>
              <a:pathLst>
                <a:path extrusionOk="0" h="21447" w="37118">
                  <a:moveTo>
                    <a:pt x="4951" y="0"/>
                  </a:moveTo>
                  <a:cubicBezTo>
                    <a:pt x="2218" y="0"/>
                    <a:pt x="0" y="2678"/>
                    <a:pt x="0" y="5983"/>
                  </a:cubicBezTo>
                  <a:lnTo>
                    <a:pt x="0" y="15460"/>
                  </a:lnTo>
                  <a:cubicBezTo>
                    <a:pt x="0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0" y="21446"/>
                    <a:pt x="37118" y="18765"/>
                    <a:pt x="37118" y="15460"/>
                  </a:cubicBezTo>
                  <a:lnTo>
                    <a:pt x="37118" y="5983"/>
                  </a:lnTo>
                  <a:cubicBezTo>
                    <a:pt x="37118" y="2678"/>
                    <a:pt x="34900" y="0"/>
                    <a:pt x="32168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Программирование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1" name="Google Shape;551;p72"/>
            <p:cNvSpPr/>
            <p:nvPr/>
          </p:nvSpPr>
          <p:spPr>
            <a:xfrm>
              <a:off x="1603156" y="3961205"/>
              <a:ext cx="77612" cy="4"/>
            </a:xfrm>
            <a:custGeom>
              <a:rect b="b" l="l" r="r" t="t"/>
              <a:pathLst>
                <a:path extrusionOk="0" fill="none" h="1" w="17599">
                  <a:moveTo>
                    <a:pt x="1" y="0"/>
                  </a:moveTo>
                  <a:lnTo>
                    <a:pt x="17598" y="0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2" name="Google Shape;552;p72"/>
            <p:cNvSpPr/>
            <p:nvPr/>
          </p:nvSpPr>
          <p:spPr>
            <a:xfrm>
              <a:off x="1680763" y="3861310"/>
              <a:ext cx="57871" cy="199792"/>
            </a:xfrm>
            <a:custGeom>
              <a:rect b="b" l="l" r="r" t="t"/>
              <a:pathLst>
                <a:path extrusionOk="0" fill="none" h="45330" w="18623">
                  <a:moveTo>
                    <a:pt x="18623" y="45330"/>
                  </a:moveTo>
                  <a:lnTo>
                    <a:pt x="5625" y="45330"/>
                  </a:lnTo>
                  <a:cubicBezTo>
                    <a:pt x="2889" y="45330"/>
                    <a:pt x="0" y="42619"/>
                    <a:pt x="0" y="35634"/>
                  </a:cubicBezTo>
                  <a:lnTo>
                    <a:pt x="0" y="9697"/>
                  </a:lnTo>
                  <a:cubicBezTo>
                    <a:pt x="0" y="2711"/>
                    <a:pt x="2889" y="1"/>
                    <a:pt x="5625" y="1"/>
                  </a:cubicBezTo>
                  <a:lnTo>
                    <a:pt x="18623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3" name="Google Shape;553;p72"/>
            <p:cNvSpPr/>
            <p:nvPr/>
          </p:nvSpPr>
          <p:spPr>
            <a:xfrm>
              <a:off x="1738772" y="3822416"/>
              <a:ext cx="255630" cy="94528"/>
            </a:xfrm>
            <a:custGeom>
              <a:rect b="b" l="l" r="r" t="t"/>
              <a:pathLst>
                <a:path extrusionOk="0" h="21447" w="37115">
                  <a:moveTo>
                    <a:pt x="4951" y="0"/>
                  </a:moveTo>
                  <a:cubicBezTo>
                    <a:pt x="2215" y="0"/>
                    <a:pt x="1" y="2678"/>
                    <a:pt x="1" y="5983"/>
                  </a:cubicBezTo>
                  <a:lnTo>
                    <a:pt x="1" y="15460"/>
                  </a:lnTo>
                  <a:cubicBezTo>
                    <a:pt x="1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1" y="21446"/>
                    <a:pt x="37115" y="18765"/>
                    <a:pt x="37115" y="15460"/>
                  </a:cubicBezTo>
                  <a:lnTo>
                    <a:pt x="37115" y="5983"/>
                  </a:lnTo>
                  <a:cubicBezTo>
                    <a:pt x="37115" y="2678"/>
                    <a:pt x="34901" y="0"/>
                    <a:pt x="32168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Управление транспортным средством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4" name="Google Shape;554;p72"/>
            <p:cNvSpPr/>
            <p:nvPr/>
          </p:nvSpPr>
          <p:spPr>
            <a:xfrm>
              <a:off x="1738772" y="4005884"/>
              <a:ext cx="243315" cy="94514"/>
            </a:xfrm>
            <a:custGeom>
              <a:rect b="b" l="l" r="r" t="t"/>
              <a:pathLst>
                <a:path extrusionOk="0" h="21444" w="37119">
                  <a:moveTo>
                    <a:pt x="4951" y="1"/>
                  </a:moveTo>
                  <a:cubicBezTo>
                    <a:pt x="2219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9" y="21443"/>
                    <a:pt x="4951" y="21443"/>
                  </a:cubicBezTo>
                  <a:lnTo>
                    <a:pt x="32168" y="21443"/>
                  </a:lnTo>
                  <a:cubicBezTo>
                    <a:pt x="34901" y="21443"/>
                    <a:pt x="37119" y="18766"/>
                    <a:pt x="37119" y="15461"/>
                  </a:cubicBezTo>
                  <a:lnTo>
                    <a:pt x="37119" y="5983"/>
                  </a:lnTo>
                  <a:cubicBezTo>
                    <a:pt x="37119" y="2678"/>
                    <a:pt x="34901" y="1"/>
                    <a:pt x="3216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Фотошоп 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5" name="Google Shape;555;p72"/>
            <p:cNvSpPr/>
            <p:nvPr/>
          </p:nvSpPr>
          <p:spPr>
            <a:xfrm>
              <a:off x="1325004" y="3820086"/>
              <a:ext cx="278558" cy="278382"/>
            </a:xfrm>
            <a:custGeom>
              <a:rect b="b" l="l" r="r" t="t"/>
              <a:pathLst>
                <a:path extrusionOk="0" fill="none" h="63161" w="63165">
                  <a:moveTo>
                    <a:pt x="63165" y="31580"/>
                  </a:moveTo>
                  <a:cubicBezTo>
                    <a:pt x="63165" y="49021"/>
                    <a:pt x="49025" y="63161"/>
                    <a:pt x="31585" y="63161"/>
                  </a:cubicBezTo>
                  <a:cubicBezTo>
                    <a:pt x="14140" y="63161"/>
                    <a:pt x="1" y="49021"/>
                    <a:pt x="1" y="31580"/>
                  </a:cubicBezTo>
                  <a:cubicBezTo>
                    <a:pt x="1" y="14140"/>
                    <a:pt x="14140" y="0"/>
                    <a:pt x="31585" y="0"/>
                  </a:cubicBezTo>
                  <a:cubicBezTo>
                    <a:pt x="49025" y="0"/>
                    <a:pt x="63165" y="14140"/>
                    <a:pt x="63165" y="3158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6" name="Google Shape;556;p72"/>
            <p:cNvSpPr/>
            <p:nvPr/>
          </p:nvSpPr>
          <p:spPr>
            <a:xfrm>
              <a:off x="1235816" y="3689223"/>
              <a:ext cx="134752" cy="171223"/>
            </a:xfrm>
            <a:custGeom>
              <a:rect b="b" l="l" r="r" t="t"/>
              <a:pathLst>
                <a:path extrusionOk="0" fill="none" h="38848" w="30556">
                  <a:moveTo>
                    <a:pt x="1" y="1"/>
                  </a:moveTo>
                  <a:lnTo>
                    <a:pt x="12633" y="1"/>
                  </a:lnTo>
                  <a:cubicBezTo>
                    <a:pt x="15723" y="1"/>
                    <a:pt x="16343" y="3466"/>
                    <a:pt x="16343" y="3466"/>
                  </a:cubicBezTo>
                  <a:lnTo>
                    <a:pt x="16343" y="26448"/>
                  </a:lnTo>
                  <a:lnTo>
                    <a:pt x="30556" y="26448"/>
                  </a:lnTo>
                  <a:lnTo>
                    <a:pt x="30556" y="38848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7" name="Google Shape;557;p72"/>
            <p:cNvSpPr/>
            <p:nvPr/>
          </p:nvSpPr>
          <p:spPr>
            <a:xfrm>
              <a:off x="939783" y="3622676"/>
              <a:ext cx="82092" cy="66550"/>
            </a:xfrm>
            <a:custGeom>
              <a:rect b="b" l="l" r="r" t="t"/>
              <a:pathLst>
                <a:path extrusionOk="0" fill="none" h="1" w="36648">
                  <a:moveTo>
                    <a:pt x="36648" y="1"/>
                  </a:moveTo>
                  <a:lnTo>
                    <a:pt x="1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8" name="Google Shape;558;p72"/>
            <p:cNvSpPr/>
            <p:nvPr/>
          </p:nvSpPr>
          <p:spPr>
            <a:xfrm>
              <a:off x="1021873" y="3642870"/>
              <a:ext cx="213991" cy="94532"/>
            </a:xfrm>
            <a:custGeom>
              <a:rect b="b" l="l" r="r" t="t"/>
              <a:pathLst>
                <a:path extrusionOk="0" h="21448" w="37119">
                  <a:moveTo>
                    <a:pt x="4951" y="1"/>
                  </a:moveTo>
                  <a:cubicBezTo>
                    <a:pt x="2219" y="1"/>
                    <a:pt x="1" y="2682"/>
                    <a:pt x="1" y="5987"/>
                  </a:cubicBezTo>
                  <a:lnTo>
                    <a:pt x="1" y="15464"/>
                  </a:lnTo>
                  <a:cubicBezTo>
                    <a:pt x="1" y="18769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9"/>
                    <a:pt x="37119" y="15464"/>
                  </a:cubicBezTo>
                  <a:lnTo>
                    <a:pt x="37119" y="5987"/>
                  </a:lnTo>
                  <a:cubicBezTo>
                    <a:pt x="37119" y="2682"/>
                    <a:pt x="34904" y="1"/>
                    <a:pt x="32172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Знание иностранного языка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59" name="Google Shape;559;p72"/>
            <p:cNvSpPr/>
            <p:nvPr/>
          </p:nvSpPr>
          <p:spPr>
            <a:xfrm>
              <a:off x="1235913" y="4073301"/>
              <a:ext cx="134655" cy="151640"/>
            </a:xfrm>
            <a:custGeom>
              <a:rect b="b" l="l" r="r" t="t"/>
              <a:pathLst>
                <a:path extrusionOk="0" fill="none" h="34405" w="30534">
                  <a:moveTo>
                    <a:pt x="0" y="34404"/>
                  </a:moveTo>
                  <a:lnTo>
                    <a:pt x="12611" y="34404"/>
                  </a:lnTo>
                  <a:cubicBezTo>
                    <a:pt x="15705" y="34404"/>
                    <a:pt x="16325" y="30939"/>
                    <a:pt x="16325" y="30939"/>
                  </a:cubicBezTo>
                  <a:lnTo>
                    <a:pt x="16325" y="7957"/>
                  </a:lnTo>
                  <a:lnTo>
                    <a:pt x="30534" y="7957"/>
                  </a:lnTo>
                  <a:lnTo>
                    <a:pt x="30534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0" name="Google Shape;560;p72"/>
            <p:cNvSpPr/>
            <p:nvPr/>
          </p:nvSpPr>
          <p:spPr>
            <a:xfrm flipH="1" rot="10800000">
              <a:off x="908946" y="4227541"/>
              <a:ext cx="85940" cy="6193"/>
            </a:xfrm>
            <a:custGeom>
              <a:rect b="b" l="l" r="r" t="t"/>
              <a:pathLst>
                <a:path extrusionOk="0" fill="none" h="1" w="36648">
                  <a:moveTo>
                    <a:pt x="36648" y="0"/>
                  </a:moveTo>
                  <a:lnTo>
                    <a:pt x="1" y="0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1" name="Google Shape;561;p72"/>
            <p:cNvSpPr/>
            <p:nvPr/>
          </p:nvSpPr>
          <p:spPr>
            <a:xfrm>
              <a:off x="992533" y="4176762"/>
              <a:ext cx="243315" cy="94532"/>
            </a:xfrm>
            <a:custGeom>
              <a:rect b="b" l="l" r="r" t="t"/>
              <a:pathLst>
                <a:path extrusionOk="0" h="21448" w="37119">
                  <a:moveTo>
                    <a:pt x="4951" y="1"/>
                  </a:moveTo>
                  <a:cubicBezTo>
                    <a:pt x="2219" y="1"/>
                    <a:pt x="1" y="2679"/>
                    <a:pt x="1" y="5984"/>
                  </a:cubicBezTo>
                  <a:lnTo>
                    <a:pt x="1" y="15461"/>
                  </a:lnTo>
                  <a:cubicBezTo>
                    <a:pt x="1" y="18766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6"/>
                    <a:pt x="37119" y="15461"/>
                  </a:cubicBezTo>
                  <a:lnTo>
                    <a:pt x="37119" y="5984"/>
                  </a:lnTo>
                  <a:cubicBezTo>
                    <a:pt x="37119" y="2679"/>
                    <a:pt x="34904" y="1"/>
                    <a:pt x="32172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Скорость набора текста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2" name="Google Shape;562;p72"/>
            <p:cNvSpPr/>
            <p:nvPr/>
          </p:nvSpPr>
          <p:spPr>
            <a:xfrm>
              <a:off x="1562328" y="3689223"/>
              <a:ext cx="128816" cy="171223"/>
            </a:xfrm>
            <a:custGeom>
              <a:rect b="b" l="l" r="r" t="t"/>
              <a:pathLst>
                <a:path extrusionOk="0" fill="none" h="38848" w="29210">
                  <a:moveTo>
                    <a:pt x="29209" y="1"/>
                  </a:moveTo>
                  <a:lnTo>
                    <a:pt x="17922" y="1"/>
                  </a:lnTo>
                  <a:cubicBezTo>
                    <a:pt x="14829" y="1"/>
                    <a:pt x="14209" y="3466"/>
                    <a:pt x="14209" y="3466"/>
                  </a:cubicBezTo>
                  <a:lnTo>
                    <a:pt x="14209" y="26448"/>
                  </a:lnTo>
                  <a:lnTo>
                    <a:pt x="0" y="26448"/>
                  </a:lnTo>
                  <a:lnTo>
                    <a:pt x="0" y="38848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3" name="Google Shape;563;p72"/>
            <p:cNvSpPr/>
            <p:nvPr/>
          </p:nvSpPr>
          <p:spPr>
            <a:xfrm>
              <a:off x="1868468" y="3690136"/>
              <a:ext cx="154169" cy="4"/>
            </a:xfrm>
            <a:custGeom>
              <a:rect b="b" l="l" r="r" t="t"/>
              <a:pathLst>
                <a:path extrusionOk="0" fill="none" h="1" w="34959">
                  <a:moveTo>
                    <a:pt x="1" y="1"/>
                  </a:moveTo>
                  <a:lnTo>
                    <a:pt x="34959" y="1"/>
                  </a:lnTo>
                </a:path>
              </a:pathLst>
            </a:custGeom>
            <a:solidFill>
              <a:srgbClr val="CFD9E0"/>
            </a:solidFill>
            <a:ln cap="rnd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4" name="Google Shape;564;p72"/>
            <p:cNvSpPr/>
            <p:nvPr/>
          </p:nvSpPr>
          <p:spPr>
            <a:xfrm>
              <a:off x="1691139" y="3642870"/>
              <a:ext cx="199788" cy="94532"/>
            </a:xfrm>
            <a:custGeom>
              <a:rect b="b" l="l" r="r" t="t"/>
              <a:pathLst>
                <a:path extrusionOk="0" h="21448" w="37118">
                  <a:moveTo>
                    <a:pt x="4947" y="1"/>
                  </a:moveTo>
                  <a:cubicBezTo>
                    <a:pt x="2214" y="1"/>
                    <a:pt x="0" y="2682"/>
                    <a:pt x="0" y="5987"/>
                  </a:cubicBezTo>
                  <a:lnTo>
                    <a:pt x="0" y="15464"/>
                  </a:lnTo>
                  <a:cubicBezTo>
                    <a:pt x="0" y="18769"/>
                    <a:pt x="2214" y="21447"/>
                    <a:pt x="4950" y="21447"/>
                  </a:cubicBezTo>
                  <a:lnTo>
                    <a:pt x="32168" y="21447"/>
                  </a:lnTo>
                  <a:cubicBezTo>
                    <a:pt x="34900" y="21447"/>
                    <a:pt x="37118" y="18769"/>
                    <a:pt x="37118" y="15464"/>
                  </a:cubicBezTo>
                  <a:lnTo>
                    <a:pt x="37118" y="5987"/>
                  </a:lnTo>
                  <a:cubicBezTo>
                    <a:pt x="37118" y="2682"/>
                    <a:pt x="34900" y="1"/>
                    <a:pt x="3216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miter lim="3647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Inter"/>
                  <a:ea typeface="Inter"/>
                  <a:cs typeface="Inter"/>
                  <a:sym typeface="Inter"/>
                </a:rPr>
                <a:t>Сертификаты и дипломы</a:t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5" name="Google Shape;565;p72"/>
            <p:cNvSpPr/>
            <p:nvPr/>
          </p:nvSpPr>
          <p:spPr>
            <a:xfrm>
              <a:off x="2029424" y="4224177"/>
              <a:ext cx="24537" cy="23585"/>
            </a:xfrm>
            <a:custGeom>
              <a:rect b="b" l="l" r="r" t="t"/>
              <a:pathLst>
                <a:path extrusionOk="0" h="5351" w="5564">
                  <a:moveTo>
                    <a:pt x="2887" y="0"/>
                  </a:moveTo>
                  <a:cubicBezTo>
                    <a:pt x="2190" y="0"/>
                    <a:pt x="1506" y="271"/>
                    <a:pt x="996" y="783"/>
                  </a:cubicBezTo>
                  <a:cubicBezTo>
                    <a:pt x="230" y="1550"/>
                    <a:pt x="0" y="2699"/>
                    <a:pt x="416" y="3698"/>
                  </a:cubicBezTo>
                  <a:cubicBezTo>
                    <a:pt x="828" y="4698"/>
                    <a:pt x="1806" y="5351"/>
                    <a:pt x="2886" y="5351"/>
                  </a:cubicBezTo>
                  <a:cubicBezTo>
                    <a:pt x="4363" y="5351"/>
                    <a:pt x="5560" y="4150"/>
                    <a:pt x="5563" y="2677"/>
                  </a:cubicBezTo>
                  <a:cubicBezTo>
                    <a:pt x="5560" y="1593"/>
                    <a:pt x="4911" y="619"/>
                    <a:pt x="3911" y="203"/>
                  </a:cubicBezTo>
                  <a:cubicBezTo>
                    <a:pt x="3580" y="67"/>
                    <a:pt x="3232" y="0"/>
                    <a:pt x="288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6" name="Google Shape;566;p72"/>
            <p:cNvSpPr/>
            <p:nvPr/>
          </p:nvSpPr>
          <p:spPr>
            <a:xfrm>
              <a:off x="1545645" y="4049730"/>
              <a:ext cx="24520" cy="23576"/>
            </a:xfrm>
            <a:custGeom>
              <a:rect b="b" l="l" r="r" t="t"/>
              <a:pathLst>
                <a:path extrusionOk="0" h="5349" w="5560">
                  <a:moveTo>
                    <a:pt x="2886" y="1"/>
                  </a:moveTo>
                  <a:cubicBezTo>
                    <a:pt x="1806" y="1"/>
                    <a:pt x="828" y="654"/>
                    <a:pt x="416" y="1653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7"/>
                    <a:pt x="2190" y="5349"/>
                    <a:pt x="2886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5"/>
                  </a:cubicBezTo>
                  <a:cubicBezTo>
                    <a:pt x="5560" y="1197"/>
                    <a:pt x="4363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7" name="Google Shape;567;p72"/>
            <p:cNvSpPr/>
            <p:nvPr/>
          </p:nvSpPr>
          <p:spPr>
            <a:xfrm>
              <a:off x="1231521" y="3947489"/>
              <a:ext cx="24524" cy="23576"/>
            </a:xfrm>
            <a:custGeom>
              <a:rect b="b" l="l" r="r" t="t"/>
              <a:pathLst>
                <a:path extrusionOk="0" h="5349" w="5561">
                  <a:moveTo>
                    <a:pt x="2886" y="1"/>
                  </a:moveTo>
                  <a:cubicBezTo>
                    <a:pt x="1803" y="1"/>
                    <a:pt x="829" y="650"/>
                    <a:pt x="413" y="1649"/>
                  </a:cubicBezTo>
                  <a:cubicBezTo>
                    <a:pt x="1" y="2649"/>
                    <a:pt x="227" y="3798"/>
                    <a:pt x="993" y="4564"/>
                  </a:cubicBezTo>
                  <a:cubicBezTo>
                    <a:pt x="1505" y="5076"/>
                    <a:pt x="2189" y="5349"/>
                    <a:pt x="2884" y="5349"/>
                  </a:cubicBezTo>
                  <a:cubicBezTo>
                    <a:pt x="3229" y="5349"/>
                    <a:pt x="3576" y="5282"/>
                    <a:pt x="3908" y="5144"/>
                  </a:cubicBezTo>
                  <a:cubicBezTo>
                    <a:pt x="4907" y="4732"/>
                    <a:pt x="5560" y="3758"/>
                    <a:pt x="5560" y="2674"/>
                  </a:cubicBezTo>
                  <a:cubicBezTo>
                    <a:pt x="5560" y="1197"/>
                    <a:pt x="4364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8" name="Google Shape;568;p72"/>
            <p:cNvSpPr/>
            <p:nvPr/>
          </p:nvSpPr>
          <p:spPr>
            <a:xfrm>
              <a:off x="884426" y="4049003"/>
              <a:ext cx="24520" cy="25038"/>
            </a:xfrm>
            <a:custGeom>
              <a:rect b="b" l="l" r="r" t="t"/>
              <a:pathLst>
                <a:path extrusionOk="0" h="5350" w="556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3758"/>
                    <a:pt x="653" y="4732"/>
                    <a:pt x="1653" y="5147"/>
                  </a:cubicBezTo>
                  <a:cubicBezTo>
                    <a:pt x="1983" y="5284"/>
                    <a:pt x="2329" y="5350"/>
                    <a:pt x="2673" y="5350"/>
                  </a:cubicBezTo>
                  <a:cubicBezTo>
                    <a:pt x="3369" y="5350"/>
                    <a:pt x="4054" y="5078"/>
                    <a:pt x="4567" y="4567"/>
                  </a:cubicBezTo>
                  <a:cubicBezTo>
                    <a:pt x="5330" y="3801"/>
                    <a:pt x="5559" y="2649"/>
                    <a:pt x="5147" y="1653"/>
                  </a:cubicBezTo>
                  <a:cubicBezTo>
                    <a:pt x="4731" y="653"/>
                    <a:pt x="3757" y="0"/>
                    <a:pt x="2674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69" name="Google Shape;569;p72"/>
            <p:cNvSpPr/>
            <p:nvPr/>
          </p:nvSpPr>
          <p:spPr>
            <a:xfrm>
              <a:off x="868797" y="3857888"/>
              <a:ext cx="24520" cy="23580"/>
            </a:xfrm>
            <a:custGeom>
              <a:rect b="b" l="l" r="r" t="t"/>
              <a:pathLst>
                <a:path extrusionOk="0" h="5350" w="5560">
                  <a:moveTo>
                    <a:pt x="2674" y="1"/>
                  </a:moveTo>
                  <a:cubicBezTo>
                    <a:pt x="1197" y="1"/>
                    <a:pt x="0" y="1197"/>
                    <a:pt x="0" y="2675"/>
                  </a:cubicBezTo>
                  <a:cubicBezTo>
                    <a:pt x="0" y="3758"/>
                    <a:pt x="653" y="4732"/>
                    <a:pt x="1653" y="5144"/>
                  </a:cubicBezTo>
                  <a:cubicBezTo>
                    <a:pt x="1984" y="5282"/>
                    <a:pt x="2331" y="5349"/>
                    <a:pt x="2676" y="5349"/>
                  </a:cubicBezTo>
                  <a:cubicBezTo>
                    <a:pt x="3371" y="5349"/>
                    <a:pt x="4055" y="5077"/>
                    <a:pt x="4567" y="4564"/>
                  </a:cubicBezTo>
                  <a:cubicBezTo>
                    <a:pt x="5330" y="3802"/>
                    <a:pt x="5559" y="2649"/>
                    <a:pt x="5147" y="1650"/>
                  </a:cubicBezTo>
                  <a:cubicBezTo>
                    <a:pt x="4731" y="650"/>
                    <a:pt x="3757" y="1"/>
                    <a:pt x="2674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0" name="Google Shape;570;p72"/>
            <p:cNvSpPr/>
            <p:nvPr/>
          </p:nvSpPr>
          <p:spPr>
            <a:xfrm>
              <a:off x="1668053" y="3947489"/>
              <a:ext cx="24520" cy="23576"/>
            </a:xfrm>
            <a:custGeom>
              <a:rect b="b" l="l" r="r" t="t"/>
              <a:pathLst>
                <a:path extrusionOk="0" h="5349" w="5560">
                  <a:moveTo>
                    <a:pt x="2882" y="1"/>
                  </a:moveTo>
                  <a:cubicBezTo>
                    <a:pt x="1802" y="1"/>
                    <a:pt x="828" y="650"/>
                    <a:pt x="412" y="1649"/>
                  </a:cubicBezTo>
                  <a:cubicBezTo>
                    <a:pt x="0" y="2649"/>
                    <a:pt x="226" y="3798"/>
                    <a:pt x="993" y="4564"/>
                  </a:cubicBezTo>
                  <a:cubicBezTo>
                    <a:pt x="1502" y="5076"/>
                    <a:pt x="2187" y="5349"/>
                    <a:pt x="2883" y="5349"/>
                  </a:cubicBezTo>
                  <a:cubicBezTo>
                    <a:pt x="3228" y="5349"/>
                    <a:pt x="3576" y="5282"/>
                    <a:pt x="3907" y="5144"/>
                  </a:cubicBezTo>
                  <a:cubicBezTo>
                    <a:pt x="4907" y="4732"/>
                    <a:pt x="5556" y="3758"/>
                    <a:pt x="5560" y="2674"/>
                  </a:cubicBezTo>
                  <a:cubicBezTo>
                    <a:pt x="5560" y="1197"/>
                    <a:pt x="4360" y="1"/>
                    <a:pt x="2882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1" name="Google Shape;571;p72"/>
            <p:cNvSpPr/>
            <p:nvPr/>
          </p:nvSpPr>
          <p:spPr>
            <a:xfrm>
              <a:off x="915716" y="3677435"/>
              <a:ext cx="23589" cy="23576"/>
            </a:xfrm>
            <a:custGeom>
              <a:rect b="b" l="l" r="r" t="t"/>
              <a:pathLst>
                <a:path extrusionOk="0" h="5349" w="5349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4152"/>
                    <a:pt x="1197" y="5348"/>
                    <a:pt x="2674" y="5348"/>
                  </a:cubicBezTo>
                  <a:cubicBezTo>
                    <a:pt x="4152" y="5348"/>
                    <a:pt x="5348" y="4152"/>
                    <a:pt x="5348" y="2674"/>
                  </a:cubicBezTo>
                  <a:cubicBezTo>
                    <a:pt x="5348" y="1197"/>
                    <a:pt x="4152" y="0"/>
                    <a:pt x="2674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2" name="Google Shape;572;p72"/>
            <p:cNvSpPr/>
            <p:nvPr/>
          </p:nvSpPr>
          <p:spPr>
            <a:xfrm>
              <a:off x="1357708" y="3848642"/>
              <a:ext cx="24542" cy="23585"/>
            </a:xfrm>
            <a:custGeom>
              <a:rect b="b" l="l" r="r" t="t"/>
              <a:pathLst>
                <a:path extrusionOk="0" h="5351" w="5565">
                  <a:moveTo>
                    <a:pt x="2890" y="0"/>
                  </a:moveTo>
                  <a:cubicBezTo>
                    <a:pt x="1807" y="0"/>
                    <a:pt x="833" y="653"/>
                    <a:pt x="417" y="1653"/>
                  </a:cubicBezTo>
                  <a:cubicBezTo>
                    <a:pt x="1" y="2652"/>
                    <a:pt x="231" y="3801"/>
                    <a:pt x="997" y="4567"/>
                  </a:cubicBezTo>
                  <a:cubicBezTo>
                    <a:pt x="1509" y="5080"/>
                    <a:pt x="2193" y="5350"/>
                    <a:pt x="2888" y="5350"/>
                  </a:cubicBezTo>
                  <a:cubicBezTo>
                    <a:pt x="3233" y="5350"/>
                    <a:pt x="3580" y="5284"/>
                    <a:pt x="3912" y="5147"/>
                  </a:cubicBezTo>
                  <a:cubicBezTo>
                    <a:pt x="4911" y="4731"/>
                    <a:pt x="5564" y="3757"/>
                    <a:pt x="5564" y="2678"/>
                  </a:cubicBezTo>
                  <a:cubicBezTo>
                    <a:pt x="5564" y="1200"/>
                    <a:pt x="4364" y="0"/>
                    <a:pt x="2890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3" name="Google Shape;573;p72"/>
            <p:cNvSpPr/>
            <p:nvPr/>
          </p:nvSpPr>
          <p:spPr>
            <a:xfrm>
              <a:off x="1357708" y="4049730"/>
              <a:ext cx="24542" cy="23585"/>
            </a:xfrm>
            <a:custGeom>
              <a:rect b="b" l="l" r="r" t="t"/>
              <a:pathLst>
                <a:path extrusionOk="0" h="5351" w="5565">
                  <a:moveTo>
                    <a:pt x="2890" y="1"/>
                  </a:moveTo>
                  <a:cubicBezTo>
                    <a:pt x="1807" y="1"/>
                    <a:pt x="833" y="654"/>
                    <a:pt x="417" y="1653"/>
                  </a:cubicBezTo>
                  <a:cubicBezTo>
                    <a:pt x="1" y="2653"/>
                    <a:pt x="231" y="3802"/>
                    <a:pt x="997" y="4568"/>
                  </a:cubicBezTo>
                  <a:cubicBezTo>
                    <a:pt x="1510" y="5078"/>
                    <a:pt x="2195" y="5350"/>
                    <a:pt x="2891" y="5350"/>
                  </a:cubicBezTo>
                  <a:cubicBezTo>
                    <a:pt x="3235" y="5350"/>
                    <a:pt x="3581" y="5284"/>
                    <a:pt x="3912" y="5148"/>
                  </a:cubicBezTo>
                  <a:cubicBezTo>
                    <a:pt x="4911" y="4732"/>
                    <a:pt x="5564" y="3758"/>
                    <a:pt x="5564" y="2675"/>
                  </a:cubicBezTo>
                  <a:cubicBezTo>
                    <a:pt x="5564" y="1197"/>
                    <a:pt x="4364" y="1"/>
                    <a:pt x="2890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4" name="Google Shape;574;p72"/>
            <p:cNvSpPr/>
            <p:nvPr/>
          </p:nvSpPr>
          <p:spPr>
            <a:xfrm>
              <a:off x="893315" y="4224179"/>
              <a:ext cx="24520" cy="23585"/>
            </a:xfrm>
            <a:custGeom>
              <a:rect b="b" l="l" r="r" t="t"/>
              <a:pathLst>
                <a:path extrusionOk="0" h="5351" w="5560">
                  <a:moveTo>
                    <a:pt x="2674" y="0"/>
                  </a:moveTo>
                  <a:cubicBezTo>
                    <a:pt x="2328" y="0"/>
                    <a:pt x="1980" y="67"/>
                    <a:pt x="1649" y="203"/>
                  </a:cubicBezTo>
                  <a:cubicBezTo>
                    <a:pt x="650" y="619"/>
                    <a:pt x="0" y="1593"/>
                    <a:pt x="0" y="2677"/>
                  </a:cubicBezTo>
                  <a:cubicBezTo>
                    <a:pt x="0" y="4150"/>
                    <a:pt x="1197" y="5351"/>
                    <a:pt x="2674" y="5351"/>
                  </a:cubicBezTo>
                  <a:cubicBezTo>
                    <a:pt x="3754" y="5351"/>
                    <a:pt x="4732" y="4698"/>
                    <a:pt x="5144" y="3698"/>
                  </a:cubicBezTo>
                  <a:cubicBezTo>
                    <a:pt x="5560" y="2699"/>
                    <a:pt x="5330" y="1550"/>
                    <a:pt x="4568" y="783"/>
                  </a:cubicBezTo>
                  <a:cubicBezTo>
                    <a:pt x="4055" y="271"/>
                    <a:pt x="3370" y="0"/>
                    <a:pt x="2674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5" name="Google Shape;575;p72"/>
            <p:cNvSpPr/>
            <p:nvPr/>
          </p:nvSpPr>
          <p:spPr>
            <a:xfrm>
              <a:off x="2008060" y="3678195"/>
              <a:ext cx="24537" cy="23576"/>
            </a:xfrm>
            <a:custGeom>
              <a:rect b="b" l="l" r="r" t="t"/>
              <a:pathLst>
                <a:path extrusionOk="0" h="5349" w="5564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1" y="4732"/>
                    <a:pt x="5560" y="3758"/>
                    <a:pt x="5563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6" name="Google Shape;576;p72"/>
            <p:cNvSpPr/>
            <p:nvPr/>
          </p:nvSpPr>
          <p:spPr>
            <a:xfrm>
              <a:off x="1548251" y="3848642"/>
              <a:ext cx="24520" cy="23580"/>
            </a:xfrm>
            <a:custGeom>
              <a:rect b="b" l="l" r="r" t="t"/>
              <a:pathLst>
                <a:path extrusionOk="0" h="5350" w="556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6" y="4567"/>
                  </a:cubicBezTo>
                  <a:cubicBezTo>
                    <a:pt x="1507" y="5078"/>
                    <a:pt x="2192" y="5350"/>
                    <a:pt x="2890" y="5350"/>
                  </a:cubicBezTo>
                  <a:cubicBezTo>
                    <a:pt x="3234" y="5350"/>
                    <a:pt x="3581" y="5283"/>
                    <a:pt x="3911" y="5147"/>
                  </a:cubicBezTo>
                  <a:cubicBezTo>
                    <a:pt x="4910" y="4731"/>
                    <a:pt x="5560" y="3757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7" name="Google Shape;577;p72"/>
            <p:cNvSpPr/>
            <p:nvPr/>
          </p:nvSpPr>
          <p:spPr>
            <a:xfrm>
              <a:off x="2053799" y="3849648"/>
              <a:ext cx="24520" cy="23585"/>
            </a:xfrm>
            <a:custGeom>
              <a:rect b="b" l="l" r="r" t="t"/>
              <a:pathLst>
                <a:path extrusionOk="0" h="5351" w="556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3" y="4567"/>
                  </a:cubicBezTo>
                  <a:cubicBezTo>
                    <a:pt x="1505" y="5080"/>
                    <a:pt x="2190" y="5351"/>
                    <a:pt x="2887" y="5351"/>
                  </a:cubicBezTo>
                  <a:cubicBezTo>
                    <a:pt x="3232" y="5351"/>
                    <a:pt x="3580" y="5284"/>
                    <a:pt x="3911" y="5148"/>
                  </a:cubicBezTo>
                  <a:cubicBezTo>
                    <a:pt x="4910" y="4732"/>
                    <a:pt x="5560" y="3758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78" name="Google Shape;578;p72"/>
            <p:cNvSpPr/>
            <p:nvPr/>
          </p:nvSpPr>
          <p:spPr>
            <a:xfrm>
              <a:off x="2036665" y="4044856"/>
              <a:ext cx="24520" cy="23576"/>
            </a:xfrm>
            <a:custGeom>
              <a:rect b="b" l="l" r="r" t="t"/>
              <a:pathLst>
                <a:path extrusionOk="0" h="5349" w="556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3" y="4564"/>
                  </a:cubicBezTo>
                  <a:cubicBezTo>
                    <a:pt x="1505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579" name="Google Shape;579;p72"/>
          <p:cNvGrpSpPr/>
          <p:nvPr/>
        </p:nvGrpSpPr>
        <p:grpSpPr>
          <a:xfrm>
            <a:off x="3965017" y="2127438"/>
            <a:ext cx="988476" cy="1216141"/>
            <a:chOff x="7530697" y="2790299"/>
            <a:chExt cx="244291" cy="326314"/>
          </a:xfrm>
        </p:grpSpPr>
        <p:sp>
          <p:nvSpPr>
            <p:cNvPr id="580" name="Google Shape;580;p72"/>
            <p:cNvSpPr/>
            <p:nvPr/>
          </p:nvSpPr>
          <p:spPr>
            <a:xfrm>
              <a:off x="7616911" y="2907507"/>
              <a:ext cx="9463" cy="14385"/>
            </a:xfrm>
            <a:custGeom>
              <a:rect b="b" l="l" r="r" t="t"/>
              <a:pathLst>
                <a:path extrusionOk="0" h="453" w="298">
                  <a:moveTo>
                    <a:pt x="155" y="0"/>
                  </a:moveTo>
                  <a:cubicBezTo>
                    <a:pt x="60" y="0"/>
                    <a:pt x="0" y="72"/>
                    <a:pt x="0" y="143"/>
                  </a:cubicBezTo>
                  <a:lnTo>
                    <a:pt x="0" y="310"/>
                  </a:lnTo>
                  <a:cubicBezTo>
                    <a:pt x="0" y="393"/>
                    <a:pt x="72" y="453"/>
                    <a:pt x="155" y="453"/>
                  </a:cubicBezTo>
                  <a:cubicBezTo>
                    <a:pt x="227" y="453"/>
                    <a:pt x="298" y="381"/>
                    <a:pt x="298" y="310"/>
                  </a:cubicBezTo>
                  <a:lnTo>
                    <a:pt x="298" y="143"/>
                  </a:lnTo>
                  <a:cubicBezTo>
                    <a:pt x="298" y="72"/>
                    <a:pt x="238" y="0"/>
                    <a:pt x="155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81" name="Google Shape;581;p72"/>
            <p:cNvSpPr/>
            <p:nvPr/>
          </p:nvSpPr>
          <p:spPr>
            <a:xfrm>
              <a:off x="7678548" y="2907507"/>
              <a:ext cx="9463" cy="14385"/>
            </a:xfrm>
            <a:custGeom>
              <a:rect b="b" l="l" r="r" t="t"/>
              <a:pathLst>
                <a:path extrusionOk="0" h="453" w="298">
                  <a:moveTo>
                    <a:pt x="143" y="0"/>
                  </a:moveTo>
                  <a:cubicBezTo>
                    <a:pt x="60" y="0"/>
                    <a:pt x="0" y="72"/>
                    <a:pt x="0" y="143"/>
                  </a:cubicBezTo>
                  <a:lnTo>
                    <a:pt x="0" y="310"/>
                  </a:lnTo>
                  <a:cubicBezTo>
                    <a:pt x="0" y="393"/>
                    <a:pt x="72" y="453"/>
                    <a:pt x="143" y="453"/>
                  </a:cubicBezTo>
                  <a:cubicBezTo>
                    <a:pt x="214" y="453"/>
                    <a:pt x="298" y="381"/>
                    <a:pt x="298" y="310"/>
                  </a:cubicBezTo>
                  <a:lnTo>
                    <a:pt x="298" y="143"/>
                  </a:lnTo>
                  <a:cubicBezTo>
                    <a:pt x="298" y="72"/>
                    <a:pt x="238" y="0"/>
                    <a:pt x="143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82" name="Google Shape;582;p72"/>
            <p:cNvSpPr/>
            <p:nvPr/>
          </p:nvSpPr>
          <p:spPr>
            <a:xfrm>
              <a:off x="7632408" y="2943136"/>
              <a:ext cx="40869" cy="14671"/>
            </a:xfrm>
            <a:custGeom>
              <a:rect b="b" l="l" r="r" t="t"/>
              <a:pathLst>
                <a:path extrusionOk="0" h="462" w="1287">
                  <a:moveTo>
                    <a:pt x="167" y="0"/>
                  </a:moveTo>
                  <a:cubicBezTo>
                    <a:pt x="129" y="0"/>
                    <a:pt x="90" y="15"/>
                    <a:pt x="60" y="45"/>
                  </a:cubicBezTo>
                  <a:cubicBezTo>
                    <a:pt x="1" y="104"/>
                    <a:pt x="1" y="200"/>
                    <a:pt x="60" y="259"/>
                  </a:cubicBezTo>
                  <a:cubicBezTo>
                    <a:pt x="203" y="390"/>
                    <a:pt x="417" y="462"/>
                    <a:pt x="655" y="462"/>
                  </a:cubicBezTo>
                  <a:cubicBezTo>
                    <a:pt x="893" y="462"/>
                    <a:pt x="1120" y="390"/>
                    <a:pt x="1251" y="259"/>
                  </a:cubicBezTo>
                  <a:cubicBezTo>
                    <a:pt x="1286" y="212"/>
                    <a:pt x="1286" y="104"/>
                    <a:pt x="1227" y="45"/>
                  </a:cubicBezTo>
                  <a:cubicBezTo>
                    <a:pt x="1197" y="15"/>
                    <a:pt x="1158" y="0"/>
                    <a:pt x="1120" y="0"/>
                  </a:cubicBezTo>
                  <a:cubicBezTo>
                    <a:pt x="1081" y="0"/>
                    <a:pt x="1042" y="15"/>
                    <a:pt x="1013" y="45"/>
                  </a:cubicBezTo>
                  <a:cubicBezTo>
                    <a:pt x="953" y="104"/>
                    <a:pt x="822" y="164"/>
                    <a:pt x="643" y="164"/>
                  </a:cubicBezTo>
                  <a:cubicBezTo>
                    <a:pt x="465" y="164"/>
                    <a:pt x="322" y="104"/>
                    <a:pt x="274" y="45"/>
                  </a:cubicBezTo>
                  <a:cubicBezTo>
                    <a:pt x="245" y="15"/>
                    <a:pt x="206" y="0"/>
                    <a:pt x="16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83" name="Google Shape;583;p72"/>
            <p:cNvSpPr/>
            <p:nvPr/>
          </p:nvSpPr>
          <p:spPr>
            <a:xfrm>
              <a:off x="7530697" y="2790299"/>
              <a:ext cx="244291" cy="326314"/>
            </a:xfrm>
            <a:custGeom>
              <a:rect b="b" l="l" r="r" t="t"/>
              <a:pathLst>
                <a:path extrusionOk="0" h="10276" w="7693">
                  <a:moveTo>
                    <a:pt x="3846" y="298"/>
                  </a:moveTo>
                  <a:cubicBezTo>
                    <a:pt x="5275" y="298"/>
                    <a:pt x="6442" y="1453"/>
                    <a:pt x="6442" y="2882"/>
                  </a:cubicBezTo>
                  <a:lnTo>
                    <a:pt x="6442" y="4013"/>
                  </a:lnTo>
                  <a:cubicBezTo>
                    <a:pt x="6442" y="4846"/>
                    <a:pt x="6633" y="5489"/>
                    <a:pt x="6799" y="5870"/>
                  </a:cubicBezTo>
                  <a:cubicBezTo>
                    <a:pt x="6811" y="5918"/>
                    <a:pt x="6811" y="5965"/>
                    <a:pt x="6799" y="6001"/>
                  </a:cubicBezTo>
                  <a:cubicBezTo>
                    <a:pt x="6775" y="6049"/>
                    <a:pt x="6752" y="6084"/>
                    <a:pt x="6704" y="6096"/>
                  </a:cubicBezTo>
                  <a:cubicBezTo>
                    <a:pt x="6359" y="6227"/>
                    <a:pt x="5692" y="6489"/>
                    <a:pt x="4978" y="6632"/>
                  </a:cubicBezTo>
                  <a:lnTo>
                    <a:pt x="4978" y="6132"/>
                  </a:lnTo>
                  <a:cubicBezTo>
                    <a:pt x="5644" y="5739"/>
                    <a:pt x="6109" y="5013"/>
                    <a:pt x="6109" y="4179"/>
                  </a:cubicBezTo>
                  <a:lnTo>
                    <a:pt x="6109" y="3536"/>
                  </a:lnTo>
                  <a:cubicBezTo>
                    <a:pt x="6109" y="3108"/>
                    <a:pt x="5751" y="2751"/>
                    <a:pt x="5323" y="2751"/>
                  </a:cubicBezTo>
                  <a:lnTo>
                    <a:pt x="5073" y="2751"/>
                  </a:lnTo>
                  <a:lnTo>
                    <a:pt x="4311" y="1989"/>
                  </a:lnTo>
                  <a:cubicBezTo>
                    <a:pt x="4282" y="1960"/>
                    <a:pt x="4249" y="1944"/>
                    <a:pt x="4214" y="1944"/>
                  </a:cubicBezTo>
                  <a:cubicBezTo>
                    <a:pt x="4191" y="1944"/>
                    <a:pt x="4168" y="1951"/>
                    <a:pt x="4144" y="1965"/>
                  </a:cubicBezTo>
                  <a:cubicBezTo>
                    <a:pt x="4085" y="1989"/>
                    <a:pt x="4061" y="2036"/>
                    <a:pt x="4061" y="2096"/>
                  </a:cubicBezTo>
                  <a:lnTo>
                    <a:pt x="4061" y="2751"/>
                  </a:lnTo>
                  <a:lnTo>
                    <a:pt x="3239" y="2751"/>
                  </a:lnTo>
                  <a:cubicBezTo>
                    <a:pt x="3144" y="2751"/>
                    <a:pt x="3084" y="2822"/>
                    <a:pt x="3084" y="2893"/>
                  </a:cubicBezTo>
                  <a:cubicBezTo>
                    <a:pt x="3084" y="2965"/>
                    <a:pt x="3168" y="3048"/>
                    <a:pt x="3239" y="3048"/>
                  </a:cubicBezTo>
                  <a:lnTo>
                    <a:pt x="4204" y="3048"/>
                  </a:lnTo>
                  <a:cubicBezTo>
                    <a:pt x="4299" y="3048"/>
                    <a:pt x="4358" y="2965"/>
                    <a:pt x="4358" y="2893"/>
                  </a:cubicBezTo>
                  <a:lnTo>
                    <a:pt x="4358" y="2453"/>
                  </a:lnTo>
                  <a:lnTo>
                    <a:pt x="4906" y="3001"/>
                  </a:lnTo>
                  <a:cubicBezTo>
                    <a:pt x="4930" y="3024"/>
                    <a:pt x="4966" y="3048"/>
                    <a:pt x="5013" y="3048"/>
                  </a:cubicBezTo>
                  <a:lnTo>
                    <a:pt x="5335" y="3048"/>
                  </a:lnTo>
                  <a:cubicBezTo>
                    <a:pt x="5609" y="3048"/>
                    <a:pt x="5823" y="3263"/>
                    <a:pt x="5823" y="3536"/>
                  </a:cubicBezTo>
                  <a:lnTo>
                    <a:pt x="5823" y="4179"/>
                  </a:lnTo>
                  <a:cubicBezTo>
                    <a:pt x="5823" y="5251"/>
                    <a:pt x="4954" y="6132"/>
                    <a:pt x="3882" y="6132"/>
                  </a:cubicBezTo>
                  <a:cubicBezTo>
                    <a:pt x="2811" y="6132"/>
                    <a:pt x="1930" y="5251"/>
                    <a:pt x="1930" y="4179"/>
                  </a:cubicBezTo>
                  <a:lnTo>
                    <a:pt x="1930" y="3536"/>
                  </a:lnTo>
                  <a:cubicBezTo>
                    <a:pt x="1930" y="3263"/>
                    <a:pt x="2156" y="3048"/>
                    <a:pt x="2418" y="3048"/>
                  </a:cubicBezTo>
                  <a:lnTo>
                    <a:pt x="2584" y="3048"/>
                  </a:lnTo>
                  <a:cubicBezTo>
                    <a:pt x="2668" y="3048"/>
                    <a:pt x="2727" y="2965"/>
                    <a:pt x="2727" y="2893"/>
                  </a:cubicBezTo>
                  <a:cubicBezTo>
                    <a:pt x="2727" y="2822"/>
                    <a:pt x="2656" y="2751"/>
                    <a:pt x="2584" y="2751"/>
                  </a:cubicBezTo>
                  <a:lnTo>
                    <a:pt x="2418" y="2751"/>
                  </a:lnTo>
                  <a:cubicBezTo>
                    <a:pt x="1989" y="2751"/>
                    <a:pt x="1632" y="3108"/>
                    <a:pt x="1632" y="3536"/>
                  </a:cubicBezTo>
                  <a:lnTo>
                    <a:pt x="1632" y="4179"/>
                  </a:lnTo>
                  <a:cubicBezTo>
                    <a:pt x="1632" y="5013"/>
                    <a:pt x="2096" y="5739"/>
                    <a:pt x="2763" y="6132"/>
                  </a:cubicBezTo>
                  <a:lnTo>
                    <a:pt x="2763" y="6632"/>
                  </a:lnTo>
                  <a:cubicBezTo>
                    <a:pt x="2001" y="6465"/>
                    <a:pt x="1334" y="6227"/>
                    <a:pt x="989" y="6096"/>
                  </a:cubicBezTo>
                  <a:cubicBezTo>
                    <a:pt x="941" y="6084"/>
                    <a:pt x="918" y="6049"/>
                    <a:pt x="906" y="6001"/>
                  </a:cubicBezTo>
                  <a:cubicBezTo>
                    <a:pt x="882" y="5965"/>
                    <a:pt x="882" y="5918"/>
                    <a:pt x="906" y="5870"/>
                  </a:cubicBezTo>
                  <a:cubicBezTo>
                    <a:pt x="1060" y="5489"/>
                    <a:pt x="1263" y="4846"/>
                    <a:pt x="1263" y="4013"/>
                  </a:cubicBezTo>
                  <a:lnTo>
                    <a:pt x="1263" y="2882"/>
                  </a:lnTo>
                  <a:cubicBezTo>
                    <a:pt x="1263" y="1453"/>
                    <a:pt x="2418" y="298"/>
                    <a:pt x="3846" y="298"/>
                  </a:cubicBezTo>
                  <a:close/>
                  <a:moveTo>
                    <a:pt x="4632" y="6275"/>
                  </a:moveTo>
                  <a:lnTo>
                    <a:pt x="4632" y="6787"/>
                  </a:lnTo>
                  <a:cubicBezTo>
                    <a:pt x="4632" y="7025"/>
                    <a:pt x="4739" y="7239"/>
                    <a:pt x="4918" y="7394"/>
                  </a:cubicBezTo>
                  <a:cubicBezTo>
                    <a:pt x="4894" y="7442"/>
                    <a:pt x="4858" y="7477"/>
                    <a:pt x="4835" y="7513"/>
                  </a:cubicBezTo>
                  <a:cubicBezTo>
                    <a:pt x="4787" y="7573"/>
                    <a:pt x="4787" y="7680"/>
                    <a:pt x="4858" y="7715"/>
                  </a:cubicBezTo>
                  <a:cubicBezTo>
                    <a:pt x="4894" y="7739"/>
                    <a:pt x="4918" y="7751"/>
                    <a:pt x="4954" y="7751"/>
                  </a:cubicBezTo>
                  <a:cubicBezTo>
                    <a:pt x="4989" y="7751"/>
                    <a:pt x="5037" y="7739"/>
                    <a:pt x="5073" y="7692"/>
                  </a:cubicBezTo>
                  <a:cubicBezTo>
                    <a:pt x="5109" y="7632"/>
                    <a:pt x="5156" y="7584"/>
                    <a:pt x="5192" y="7525"/>
                  </a:cubicBezTo>
                  <a:lnTo>
                    <a:pt x="5525" y="7644"/>
                  </a:lnTo>
                  <a:cubicBezTo>
                    <a:pt x="4918" y="8573"/>
                    <a:pt x="4299" y="8894"/>
                    <a:pt x="3882" y="9001"/>
                  </a:cubicBezTo>
                  <a:cubicBezTo>
                    <a:pt x="3864" y="9007"/>
                    <a:pt x="3849" y="9010"/>
                    <a:pt x="3835" y="9010"/>
                  </a:cubicBezTo>
                  <a:cubicBezTo>
                    <a:pt x="3820" y="9010"/>
                    <a:pt x="3805" y="9007"/>
                    <a:pt x="3787" y="9001"/>
                  </a:cubicBezTo>
                  <a:cubicBezTo>
                    <a:pt x="3370" y="8882"/>
                    <a:pt x="2751" y="8549"/>
                    <a:pt x="2120" y="7644"/>
                  </a:cubicBezTo>
                  <a:lnTo>
                    <a:pt x="2465" y="7525"/>
                  </a:lnTo>
                  <a:cubicBezTo>
                    <a:pt x="2763" y="7942"/>
                    <a:pt x="3204" y="8442"/>
                    <a:pt x="3787" y="8644"/>
                  </a:cubicBezTo>
                  <a:cubicBezTo>
                    <a:pt x="3799" y="8644"/>
                    <a:pt x="3823" y="8656"/>
                    <a:pt x="3835" y="8656"/>
                  </a:cubicBezTo>
                  <a:cubicBezTo>
                    <a:pt x="3846" y="8656"/>
                    <a:pt x="3858" y="8656"/>
                    <a:pt x="3882" y="8644"/>
                  </a:cubicBezTo>
                  <a:cubicBezTo>
                    <a:pt x="4144" y="8549"/>
                    <a:pt x="4418" y="8382"/>
                    <a:pt x="4668" y="8132"/>
                  </a:cubicBezTo>
                  <a:cubicBezTo>
                    <a:pt x="4728" y="8073"/>
                    <a:pt x="4728" y="7989"/>
                    <a:pt x="4668" y="7930"/>
                  </a:cubicBezTo>
                  <a:cubicBezTo>
                    <a:pt x="4638" y="7900"/>
                    <a:pt x="4600" y="7885"/>
                    <a:pt x="4561" y="7885"/>
                  </a:cubicBezTo>
                  <a:cubicBezTo>
                    <a:pt x="4522" y="7885"/>
                    <a:pt x="4483" y="7900"/>
                    <a:pt x="4454" y="7930"/>
                  </a:cubicBezTo>
                  <a:cubicBezTo>
                    <a:pt x="4251" y="8120"/>
                    <a:pt x="4025" y="8275"/>
                    <a:pt x="3823" y="8346"/>
                  </a:cubicBezTo>
                  <a:cubicBezTo>
                    <a:pt x="3358" y="8168"/>
                    <a:pt x="2965" y="7751"/>
                    <a:pt x="2715" y="7394"/>
                  </a:cubicBezTo>
                  <a:cubicBezTo>
                    <a:pt x="2894" y="7239"/>
                    <a:pt x="3001" y="7025"/>
                    <a:pt x="3001" y="6787"/>
                  </a:cubicBezTo>
                  <a:lnTo>
                    <a:pt x="3001" y="6275"/>
                  </a:lnTo>
                  <a:cubicBezTo>
                    <a:pt x="3251" y="6382"/>
                    <a:pt x="3525" y="6430"/>
                    <a:pt x="3823" y="6430"/>
                  </a:cubicBezTo>
                  <a:cubicBezTo>
                    <a:pt x="4120" y="6430"/>
                    <a:pt x="4382" y="6370"/>
                    <a:pt x="4632" y="6275"/>
                  </a:cubicBezTo>
                  <a:close/>
                  <a:moveTo>
                    <a:pt x="3846" y="0"/>
                  </a:moveTo>
                  <a:cubicBezTo>
                    <a:pt x="2251" y="0"/>
                    <a:pt x="953" y="1286"/>
                    <a:pt x="953" y="2882"/>
                  </a:cubicBezTo>
                  <a:lnTo>
                    <a:pt x="953" y="4013"/>
                  </a:lnTo>
                  <a:cubicBezTo>
                    <a:pt x="953" y="4846"/>
                    <a:pt x="751" y="5453"/>
                    <a:pt x="632" y="5775"/>
                  </a:cubicBezTo>
                  <a:cubicBezTo>
                    <a:pt x="584" y="5894"/>
                    <a:pt x="584" y="6013"/>
                    <a:pt x="632" y="6132"/>
                  </a:cubicBezTo>
                  <a:cubicBezTo>
                    <a:pt x="679" y="6251"/>
                    <a:pt x="775" y="6334"/>
                    <a:pt x="894" y="6382"/>
                  </a:cubicBezTo>
                  <a:cubicBezTo>
                    <a:pt x="1251" y="6525"/>
                    <a:pt x="1965" y="6787"/>
                    <a:pt x="2715" y="6930"/>
                  </a:cubicBezTo>
                  <a:cubicBezTo>
                    <a:pt x="2668" y="7084"/>
                    <a:pt x="2549" y="7180"/>
                    <a:pt x="2418" y="7239"/>
                  </a:cubicBezTo>
                  <a:lnTo>
                    <a:pt x="751" y="7823"/>
                  </a:lnTo>
                  <a:cubicBezTo>
                    <a:pt x="298" y="7989"/>
                    <a:pt x="1" y="8406"/>
                    <a:pt x="1" y="8882"/>
                  </a:cubicBezTo>
                  <a:lnTo>
                    <a:pt x="1" y="10132"/>
                  </a:lnTo>
                  <a:cubicBezTo>
                    <a:pt x="1" y="10216"/>
                    <a:pt x="84" y="10275"/>
                    <a:pt x="156" y="10275"/>
                  </a:cubicBezTo>
                  <a:cubicBezTo>
                    <a:pt x="227" y="10275"/>
                    <a:pt x="298" y="10204"/>
                    <a:pt x="298" y="10132"/>
                  </a:cubicBezTo>
                  <a:lnTo>
                    <a:pt x="298" y="8882"/>
                  </a:lnTo>
                  <a:cubicBezTo>
                    <a:pt x="298" y="8775"/>
                    <a:pt x="322" y="8692"/>
                    <a:pt x="358" y="8597"/>
                  </a:cubicBezTo>
                  <a:lnTo>
                    <a:pt x="1120" y="9251"/>
                  </a:lnTo>
                  <a:cubicBezTo>
                    <a:pt x="1227" y="9347"/>
                    <a:pt x="1299" y="9478"/>
                    <a:pt x="1299" y="9620"/>
                  </a:cubicBezTo>
                  <a:lnTo>
                    <a:pt x="1299" y="10132"/>
                  </a:lnTo>
                  <a:cubicBezTo>
                    <a:pt x="1299" y="10216"/>
                    <a:pt x="1370" y="10275"/>
                    <a:pt x="1453" y="10275"/>
                  </a:cubicBezTo>
                  <a:cubicBezTo>
                    <a:pt x="1525" y="10275"/>
                    <a:pt x="1596" y="10204"/>
                    <a:pt x="1596" y="10132"/>
                  </a:cubicBezTo>
                  <a:lnTo>
                    <a:pt x="1596" y="9609"/>
                  </a:lnTo>
                  <a:cubicBezTo>
                    <a:pt x="1596" y="9370"/>
                    <a:pt x="1489" y="9168"/>
                    <a:pt x="1310" y="9001"/>
                  </a:cubicBezTo>
                  <a:lnTo>
                    <a:pt x="513" y="8311"/>
                  </a:lnTo>
                  <a:cubicBezTo>
                    <a:pt x="596" y="8216"/>
                    <a:pt x="715" y="8132"/>
                    <a:pt x="834" y="8085"/>
                  </a:cubicBezTo>
                  <a:lnTo>
                    <a:pt x="1846" y="7739"/>
                  </a:lnTo>
                  <a:cubicBezTo>
                    <a:pt x="2537" y="8775"/>
                    <a:pt x="3251" y="9144"/>
                    <a:pt x="3727" y="9275"/>
                  </a:cubicBezTo>
                  <a:cubicBezTo>
                    <a:pt x="3775" y="9299"/>
                    <a:pt x="3799" y="9299"/>
                    <a:pt x="3846" y="9299"/>
                  </a:cubicBezTo>
                  <a:cubicBezTo>
                    <a:pt x="3894" y="9299"/>
                    <a:pt x="3930" y="9299"/>
                    <a:pt x="3966" y="9275"/>
                  </a:cubicBezTo>
                  <a:cubicBezTo>
                    <a:pt x="4442" y="9144"/>
                    <a:pt x="5156" y="8775"/>
                    <a:pt x="5835" y="7739"/>
                  </a:cubicBezTo>
                  <a:lnTo>
                    <a:pt x="6847" y="8085"/>
                  </a:lnTo>
                  <a:cubicBezTo>
                    <a:pt x="6990" y="8132"/>
                    <a:pt x="7085" y="8216"/>
                    <a:pt x="7180" y="8311"/>
                  </a:cubicBezTo>
                  <a:lnTo>
                    <a:pt x="6371" y="9001"/>
                  </a:lnTo>
                  <a:cubicBezTo>
                    <a:pt x="6192" y="9144"/>
                    <a:pt x="6097" y="9370"/>
                    <a:pt x="6097" y="9609"/>
                  </a:cubicBezTo>
                  <a:lnTo>
                    <a:pt x="6097" y="10120"/>
                  </a:lnTo>
                  <a:cubicBezTo>
                    <a:pt x="6097" y="10204"/>
                    <a:pt x="6168" y="10263"/>
                    <a:pt x="6240" y="10263"/>
                  </a:cubicBezTo>
                  <a:cubicBezTo>
                    <a:pt x="6311" y="10263"/>
                    <a:pt x="6394" y="10192"/>
                    <a:pt x="6394" y="10120"/>
                  </a:cubicBezTo>
                  <a:lnTo>
                    <a:pt x="6394" y="9609"/>
                  </a:lnTo>
                  <a:cubicBezTo>
                    <a:pt x="6394" y="9466"/>
                    <a:pt x="6454" y="9323"/>
                    <a:pt x="6573" y="9239"/>
                  </a:cubicBezTo>
                  <a:lnTo>
                    <a:pt x="7323" y="8585"/>
                  </a:lnTo>
                  <a:cubicBezTo>
                    <a:pt x="7359" y="8668"/>
                    <a:pt x="7383" y="8775"/>
                    <a:pt x="7383" y="8870"/>
                  </a:cubicBezTo>
                  <a:lnTo>
                    <a:pt x="7383" y="10120"/>
                  </a:lnTo>
                  <a:cubicBezTo>
                    <a:pt x="7383" y="10204"/>
                    <a:pt x="7466" y="10263"/>
                    <a:pt x="7537" y="10263"/>
                  </a:cubicBezTo>
                  <a:cubicBezTo>
                    <a:pt x="7609" y="10263"/>
                    <a:pt x="7680" y="10192"/>
                    <a:pt x="7680" y="10120"/>
                  </a:cubicBezTo>
                  <a:lnTo>
                    <a:pt x="7680" y="8870"/>
                  </a:lnTo>
                  <a:cubicBezTo>
                    <a:pt x="7692" y="8406"/>
                    <a:pt x="7395" y="7977"/>
                    <a:pt x="6942" y="7823"/>
                  </a:cubicBezTo>
                  <a:lnTo>
                    <a:pt x="5275" y="7239"/>
                  </a:lnTo>
                  <a:cubicBezTo>
                    <a:pt x="5132" y="7203"/>
                    <a:pt x="5025" y="7084"/>
                    <a:pt x="4978" y="6930"/>
                  </a:cubicBezTo>
                  <a:cubicBezTo>
                    <a:pt x="5740" y="6787"/>
                    <a:pt x="6442" y="6513"/>
                    <a:pt x="6799" y="6382"/>
                  </a:cubicBezTo>
                  <a:cubicBezTo>
                    <a:pt x="6918" y="6334"/>
                    <a:pt x="7002" y="6251"/>
                    <a:pt x="7061" y="6132"/>
                  </a:cubicBezTo>
                  <a:cubicBezTo>
                    <a:pt x="7109" y="6013"/>
                    <a:pt x="7109" y="5894"/>
                    <a:pt x="7061" y="5775"/>
                  </a:cubicBezTo>
                  <a:cubicBezTo>
                    <a:pt x="6942" y="5477"/>
                    <a:pt x="6740" y="4846"/>
                    <a:pt x="6740" y="4013"/>
                  </a:cubicBezTo>
                  <a:lnTo>
                    <a:pt x="6740" y="2882"/>
                  </a:lnTo>
                  <a:cubicBezTo>
                    <a:pt x="6740" y="1286"/>
                    <a:pt x="5442" y="0"/>
                    <a:pt x="384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84" name="Google Shape;584;p72"/>
            <p:cNvSpPr/>
            <p:nvPr/>
          </p:nvSpPr>
          <p:spPr>
            <a:xfrm>
              <a:off x="7611608" y="2891630"/>
              <a:ext cx="20069" cy="9463"/>
            </a:xfrm>
            <a:custGeom>
              <a:rect b="b" l="l" r="r" t="t"/>
              <a:pathLst>
                <a:path extrusionOk="0" h="298" w="632">
                  <a:moveTo>
                    <a:pt x="155" y="0"/>
                  </a:moveTo>
                  <a:cubicBezTo>
                    <a:pt x="60" y="0"/>
                    <a:pt x="1" y="83"/>
                    <a:pt x="1" y="155"/>
                  </a:cubicBezTo>
                  <a:cubicBezTo>
                    <a:pt x="1" y="226"/>
                    <a:pt x="84" y="298"/>
                    <a:pt x="155" y="298"/>
                  </a:cubicBezTo>
                  <a:lnTo>
                    <a:pt x="477" y="298"/>
                  </a:lnTo>
                  <a:cubicBezTo>
                    <a:pt x="572" y="298"/>
                    <a:pt x="632" y="226"/>
                    <a:pt x="632" y="155"/>
                  </a:cubicBezTo>
                  <a:cubicBezTo>
                    <a:pt x="632" y="83"/>
                    <a:pt x="572" y="0"/>
                    <a:pt x="47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85" name="Google Shape;585;p72"/>
            <p:cNvSpPr/>
            <p:nvPr/>
          </p:nvSpPr>
          <p:spPr>
            <a:xfrm>
              <a:off x="7673245" y="2891630"/>
              <a:ext cx="19688" cy="9463"/>
            </a:xfrm>
            <a:custGeom>
              <a:rect b="b" l="l" r="r" t="t"/>
              <a:pathLst>
                <a:path extrusionOk="0" h="298" w="620">
                  <a:moveTo>
                    <a:pt x="143" y="0"/>
                  </a:moveTo>
                  <a:cubicBezTo>
                    <a:pt x="60" y="0"/>
                    <a:pt x="0" y="83"/>
                    <a:pt x="0" y="155"/>
                  </a:cubicBezTo>
                  <a:cubicBezTo>
                    <a:pt x="0" y="226"/>
                    <a:pt x="72" y="298"/>
                    <a:pt x="143" y="298"/>
                  </a:cubicBezTo>
                  <a:lnTo>
                    <a:pt x="477" y="298"/>
                  </a:lnTo>
                  <a:cubicBezTo>
                    <a:pt x="560" y="298"/>
                    <a:pt x="620" y="226"/>
                    <a:pt x="620" y="155"/>
                  </a:cubicBezTo>
                  <a:cubicBezTo>
                    <a:pt x="620" y="83"/>
                    <a:pt x="548" y="0"/>
                    <a:pt x="47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586" name="Google Shape;586;p72"/>
          <p:cNvGrpSpPr/>
          <p:nvPr/>
        </p:nvGrpSpPr>
        <p:grpSpPr>
          <a:xfrm>
            <a:off x="147939" y="3134635"/>
            <a:ext cx="444296" cy="401601"/>
            <a:chOff x="2903337" y="4279032"/>
            <a:chExt cx="382519" cy="350682"/>
          </a:xfrm>
        </p:grpSpPr>
        <p:sp>
          <p:nvSpPr>
            <p:cNvPr id="587" name="Google Shape;587;p72"/>
            <p:cNvSpPr/>
            <p:nvPr/>
          </p:nvSpPr>
          <p:spPr>
            <a:xfrm>
              <a:off x="2966979" y="4320570"/>
              <a:ext cx="202248" cy="184183"/>
            </a:xfrm>
            <a:custGeom>
              <a:rect b="b" l="l" r="r" t="t"/>
              <a:pathLst>
                <a:path extrusionOk="0" h="5791" w="6359">
                  <a:moveTo>
                    <a:pt x="3179" y="361"/>
                  </a:moveTo>
                  <a:cubicBezTo>
                    <a:pt x="3834" y="361"/>
                    <a:pt x="4477" y="611"/>
                    <a:pt x="4989" y="1099"/>
                  </a:cubicBezTo>
                  <a:cubicBezTo>
                    <a:pt x="5965" y="2087"/>
                    <a:pt x="5965" y="3707"/>
                    <a:pt x="4965" y="4683"/>
                  </a:cubicBezTo>
                  <a:cubicBezTo>
                    <a:pt x="4465" y="5183"/>
                    <a:pt x="3813" y="5433"/>
                    <a:pt x="3164" y="5433"/>
                  </a:cubicBezTo>
                  <a:cubicBezTo>
                    <a:pt x="2515" y="5433"/>
                    <a:pt x="1870" y="5183"/>
                    <a:pt x="1381" y="4683"/>
                  </a:cubicBezTo>
                  <a:cubicBezTo>
                    <a:pt x="393" y="3695"/>
                    <a:pt x="381" y="2087"/>
                    <a:pt x="1381" y="1099"/>
                  </a:cubicBezTo>
                  <a:cubicBezTo>
                    <a:pt x="1870" y="611"/>
                    <a:pt x="2524" y="361"/>
                    <a:pt x="3179" y="361"/>
                  </a:cubicBezTo>
                  <a:close/>
                  <a:moveTo>
                    <a:pt x="3179" y="1"/>
                  </a:moveTo>
                  <a:cubicBezTo>
                    <a:pt x="2438" y="1"/>
                    <a:pt x="1697" y="284"/>
                    <a:pt x="1131" y="849"/>
                  </a:cubicBezTo>
                  <a:cubicBezTo>
                    <a:pt x="0" y="1980"/>
                    <a:pt x="0" y="3814"/>
                    <a:pt x="1131" y="4945"/>
                  </a:cubicBezTo>
                  <a:cubicBezTo>
                    <a:pt x="1691" y="5504"/>
                    <a:pt x="2441" y="5790"/>
                    <a:pt x="3167" y="5790"/>
                  </a:cubicBezTo>
                  <a:cubicBezTo>
                    <a:pt x="3917" y="5790"/>
                    <a:pt x="4644" y="5504"/>
                    <a:pt x="5203" y="4945"/>
                  </a:cubicBezTo>
                  <a:cubicBezTo>
                    <a:pt x="6358" y="3814"/>
                    <a:pt x="6358" y="1980"/>
                    <a:pt x="5227" y="849"/>
                  </a:cubicBezTo>
                  <a:cubicBezTo>
                    <a:pt x="4662" y="284"/>
                    <a:pt x="3920" y="1"/>
                    <a:pt x="3179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88" name="Google Shape;588;p72"/>
            <p:cNvSpPr/>
            <p:nvPr/>
          </p:nvSpPr>
          <p:spPr>
            <a:xfrm>
              <a:off x="2903337" y="4279032"/>
              <a:ext cx="382519" cy="350682"/>
            </a:xfrm>
            <a:custGeom>
              <a:rect b="b" l="l" r="r" t="t"/>
              <a:pathLst>
                <a:path extrusionOk="0" h="11026" w="12027">
                  <a:moveTo>
                    <a:pt x="5168" y="1072"/>
                  </a:moveTo>
                  <a:cubicBezTo>
                    <a:pt x="5966" y="1072"/>
                    <a:pt x="6776" y="1381"/>
                    <a:pt x="7383" y="1988"/>
                  </a:cubicBezTo>
                  <a:cubicBezTo>
                    <a:pt x="8609" y="3215"/>
                    <a:pt x="8609" y="5203"/>
                    <a:pt x="7383" y="6429"/>
                  </a:cubicBezTo>
                  <a:cubicBezTo>
                    <a:pt x="6776" y="7037"/>
                    <a:pt x="5966" y="7346"/>
                    <a:pt x="5168" y="7346"/>
                  </a:cubicBezTo>
                  <a:cubicBezTo>
                    <a:pt x="4359" y="7334"/>
                    <a:pt x="3561" y="7037"/>
                    <a:pt x="2954" y="6429"/>
                  </a:cubicBezTo>
                  <a:cubicBezTo>
                    <a:pt x="1727" y="5203"/>
                    <a:pt x="1727" y="3215"/>
                    <a:pt x="2954" y="1988"/>
                  </a:cubicBezTo>
                  <a:cubicBezTo>
                    <a:pt x="3561" y="1381"/>
                    <a:pt x="4359" y="1072"/>
                    <a:pt x="5168" y="1072"/>
                  </a:cubicBezTo>
                  <a:close/>
                  <a:moveTo>
                    <a:pt x="7788" y="6513"/>
                  </a:moveTo>
                  <a:lnTo>
                    <a:pt x="8538" y="7263"/>
                  </a:lnTo>
                  <a:lnTo>
                    <a:pt x="8240" y="7561"/>
                  </a:lnTo>
                  <a:lnTo>
                    <a:pt x="7490" y="6810"/>
                  </a:lnTo>
                  <a:cubicBezTo>
                    <a:pt x="7550" y="6763"/>
                    <a:pt x="7597" y="6727"/>
                    <a:pt x="7633" y="6668"/>
                  </a:cubicBezTo>
                  <a:lnTo>
                    <a:pt x="7788" y="6513"/>
                  </a:lnTo>
                  <a:close/>
                  <a:moveTo>
                    <a:pt x="9038" y="7251"/>
                  </a:moveTo>
                  <a:cubicBezTo>
                    <a:pt x="9050" y="7251"/>
                    <a:pt x="9050" y="7251"/>
                    <a:pt x="9074" y="7275"/>
                  </a:cubicBezTo>
                  <a:lnTo>
                    <a:pt x="11276" y="9477"/>
                  </a:lnTo>
                  <a:lnTo>
                    <a:pt x="10455" y="10287"/>
                  </a:lnTo>
                  <a:lnTo>
                    <a:pt x="8252" y="8084"/>
                  </a:lnTo>
                  <a:cubicBezTo>
                    <a:pt x="8240" y="8073"/>
                    <a:pt x="8240" y="8061"/>
                    <a:pt x="8240" y="8061"/>
                  </a:cubicBezTo>
                  <a:cubicBezTo>
                    <a:pt x="8240" y="8049"/>
                    <a:pt x="8240" y="8049"/>
                    <a:pt x="8252" y="8037"/>
                  </a:cubicBezTo>
                  <a:lnTo>
                    <a:pt x="9014" y="7275"/>
                  </a:lnTo>
                  <a:cubicBezTo>
                    <a:pt x="9026" y="7251"/>
                    <a:pt x="9026" y="7251"/>
                    <a:pt x="9038" y="7251"/>
                  </a:cubicBezTo>
                  <a:close/>
                  <a:moveTo>
                    <a:pt x="11514" y="9716"/>
                  </a:moveTo>
                  <a:lnTo>
                    <a:pt x="11621" y="9835"/>
                  </a:lnTo>
                  <a:cubicBezTo>
                    <a:pt x="11645" y="9847"/>
                    <a:pt x="11645" y="9882"/>
                    <a:pt x="11633" y="9894"/>
                  </a:cubicBezTo>
                  <a:lnTo>
                    <a:pt x="10871" y="10656"/>
                  </a:lnTo>
                  <a:cubicBezTo>
                    <a:pt x="10859" y="10668"/>
                    <a:pt x="10859" y="10668"/>
                    <a:pt x="10836" y="10668"/>
                  </a:cubicBezTo>
                  <a:cubicBezTo>
                    <a:pt x="10824" y="10668"/>
                    <a:pt x="10824" y="10668"/>
                    <a:pt x="10812" y="10656"/>
                  </a:cubicBezTo>
                  <a:lnTo>
                    <a:pt x="10693" y="10537"/>
                  </a:lnTo>
                  <a:lnTo>
                    <a:pt x="11514" y="9716"/>
                  </a:ln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lnTo>
                    <a:pt x="1" y="8715"/>
                  </a:lnTo>
                  <a:cubicBezTo>
                    <a:pt x="1" y="8942"/>
                    <a:pt x="180" y="9132"/>
                    <a:pt x="418" y="9132"/>
                  </a:cubicBezTo>
                  <a:lnTo>
                    <a:pt x="5859" y="9132"/>
                  </a:lnTo>
                  <a:cubicBezTo>
                    <a:pt x="5954" y="9132"/>
                    <a:pt x="6037" y="9061"/>
                    <a:pt x="6037" y="8954"/>
                  </a:cubicBezTo>
                  <a:cubicBezTo>
                    <a:pt x="6037" y="8846"/>
                    <a:pt x="5954" y="8775"/>
                    <a:pt x="5859" y="8775"/>
                  </a:cubicBezTo>
                  <a:lnTo>
                    <a:pt x="418" y="8775"/>
                  </a:lnTo>
                  <a:cubicBezTo>
                    <a:pt x="394" y="8775"/>
                    <a:pt x="358" y="8739"/>
                    <a:pt x="358" y="8715"/>
                  </a:cubicBezTo>
                  <a:lnTo>
                    <a:pt x="358" y="1631"/>
                  </a:lnTo>
                  <a:lnTo>
                    <a:pt x="2787" y="1631"/>
                  </a:lnTo>
                  <a:lnTo>
                    <a:pt x="2704" y="1727"/>
                  </a:lnTo>
                  <a:cubicBezTo>
                    <a:pt x="1346" y="3072"/>
                    <a:pt x="1346" y="5298"/>
                    <a:pt x="2704" y="6668"/>
                  </a:cubicBezTo>
                  <a:cubicBezTo>
                    <a:pt x="3382" y="7346"/>
                    <a:pt x="4275" y="7692"/>
                    <a:pt x="5168" y="7692"/>
                  </a:cubicBezTo>
                  <a:cubicBezTo>
                    <a:pt x="5883" y="7692"/>
                    <a:pt x="6597" y="7465"/>
                    <a:pt x="7204" y="7037"/>
                  </a:cubicBezTo>
                  <a:lnTo>
                    <a:pt x="7978" y="7811"/>
                  </a:lnTo>
                  <a:cubicBezTo>
                    <a:pt x="7919" y="7882"/>
                    <a:pt x="7883" y="7977"/>
                    <a:pt x="7883" y="8061"/>
                  </a:cubicBezTo>
                  <a:cubicBezTo>
                    <a:pt x="7883" y="8168"/>
                    <a:pt x="7919" y="8275"/>
                    <a:pt x="8002" y="8346"/>
                  </a:cubicBezTo>
                  <a:lnTo>
                    <a:pt x="8443" y="8787"/>
                  </a:lnTo>
                  <a:lnTo>
                    <a:pt x="6609" y="8787"/>
                  </a:lnTo>
                  <a:cubicBezTo>
                    <a:pt x="6514" y="8787"/>
                    <a:pt x="6430" y="8870"/>
                    <a:pt x="6430" y="8966"/>
                  </a:cubicBezTo>
                  <a:cubicBezTo>
                    <a:pt x="6430" y="9073"/>
                    <a:pt x="6514" y="9144"/>
                    <a:pt x="6609" y="9144"/>
                  </a:cubicBezTo>
                  <a:lnTo>
                    <a:pt x="8800" y="9144"/>
                  </a:lnTo>
                  <a:lnTo>
                    <a:pt x="10562" y="10906"/>
                  </a:lnTo>
                  <a:cubicBezTo>
                    <a:pt x="10633" y="10978"/>
                    <a:pt x="10740" y="11025"/>
                    <a:pt x="10836" y="11025"/>
                  </a:cubicBezTo>
                  <a:cubicBezTo>
                    <a:pt x="10943" y="11025"/>
                    <a:pt x="11050" y="10978"/>
                    <a:pt x="11121" y="10906"/>
                  </a:cubicBezTo>
                  <a:lnTo>
                    <a:pt x="11883" y="10144"/>
                  </a:lnTo>
                  <a:cubicBezTo>
                    <a:pt x="12026" y="9978"/>
                    <a:pt x="12026" y="9728"/>
                    <a:pt x="11872" y="9585"/>
                  </a:cubicBezTo>
                  <a:lnTo>
                    <a:pt x="11062" y="8775"/>
                  </a:lnTo>
                  <a:lnTo>
                    <a:pt x="11062" y="8727"/>
                  </a:lnTo>
                  <a:lnTo>
                    <a:pt x="11062" y="7025"/>
                  </a:lnTo>
                  <a:cubicBezTo>
                    <a:pt x="11062" y="6918"/>
                    <a:pt x="10990" y="6846"/>
                    <a:pt x="10883" y="6846"/>
                  </a:cubicBezTo>
                  <a:cubicBezTo>
                    <a:pt x="10776" y="6846"/>
                    <a:pt x="10705" y="6918"/>
                    <a:pt x="10705" y="7025"/>
                  </a:cubicBezTo>
                  <a:lnTo>
                    <a:pt x="10705" y="8430"/>
                  </a:lnTo>
                  <a:lnTo>
                    <a:pt x="9312" y="7037"/>
                  </a:lnTo>
                  <a:cubicBezTo>
                    <a:pt x="9233" y="6958"/>
                    <a:pt x="9132" y="6919"/>
                    <a:pt x="9034" y="6919"/>
                  </a:cubicBezTo>
                  <a:cubicBezTo>
                    <a:pt x="8939" y="6919"/>
                    <a:pt x="8846" y="6955"/>
                    <a:pt x="8776" y="7025"/>
                  </a:cubicBezTo>
                  <a:lnTo>
                    <a:pt x="8002" y="6251"/>
                  </a:lnTo>
                  <a:cubicBezTo>
                    <a:pt x="8978" y="4882"/>
                    <a:pt x="8859" y="2953"/>
                    <a:pt x="7633" y="1738"/>
                  </a:cubicBezTo>
                  <a:lnTo>
                    <a:pt x="7550" y="1643"/>
                  </a:lnTo>
                  <a:lnTo>
                    <a:pt x="10705" y="1643"/>
                  </a:lnTo>
                  <a:lnTo>
                    <a:pt x="10705" y="6251"/>
                  </a:lnTo>
                  <a:cubicBezTo>
                    <a:pt x="10705" y="6346"/>
                    <a:pt x="10776" y="6429"/>
                    <a:pt x="10883" y="6429"/>
                  </a:cubicBezTo>
                  <a:cubicBezTo>
                    <a:pt x="10990" y="6429"/>
                    <a:pt x="11062" y="6346"/>
                    <a:pt x="11062" y="6251"/>
                  </a:cubicBezTo>
                  <a:lnTo>
                    <a:pt x="11062" y="655"/>
                  </a:lnTo>
                  <a:cubicBezTo>
                    <a:pt x="11062" y="298"/>
                    <a:pt x="10764" y="0"/>
                    <a:pt x="10407" y="0"/>
                  </a:cubicBezTo>
                  <a:lnTo>
                    <a:pt x="8812" y="0"/>
                  </a:lnTo>
                  <a:cubicBezTo>
                    <a:pt x="8716" y="0"/>
                    <a:pt x="8633" y="72"/>
                    <a:pt x="8633" y="179"/>
                  </a:cubicBezTo>
                  <a:cubicBezTo>
                    <a:pt x="8633" y="274"/>
                    <a:pt x="8716" y="357"/>
                    <a:pt x="8812" y="357"/>
                  </a:cubicBezTo>
                  <a:lnTo>
                    <a:pt x="10407" y="357"/>
                  </a:lnTo>
                  <a:cubicBezTo>
                    <a:pt x="10574" y="357"/>
                    <a:pt x="10705" y="488"/>
                    <a:pt x="10705" y="655"/>
                  </a:cubicBezTo>
                  <a:lnTo>
                    <a:pt x="10705" y="1286"/>
                  </a:lnTo>
                  <a:lnTo>
                    <a:pt x="7109" y="1286"/>
                  </a:lnTo>
                  <a:cubicBezTo>
                    <a:pt x="6520" y="899"/>
                    <a:pt x="5841" y="706"/>
                    <a:pt x="5165" y="706"/>
                  </a:cubicBezTo>
                  <a:cubicBezTo>
                    <a:pt x="4490" y="706"/>
                    <a:pt x="3817" y="899"/>
                    <a:pt x="3239" y="1286"/>
                  </a:cubicBezTo>
                  <a:lnTo>
                    <a:pt x="358" y="1286"/>
                  </a:lnTo>
                  <a:lnTo>
                    <a:pt x="358" y="655"/>
                  </a:lnTo>
                  <a:cubicBezTo>
                    <a:pt x="358" y="488"/>
                    <a:pt x="501" y="357"/>
                    <a:pt x="656" y="357"/>
                  </a:cubicBezTo>
                  <a:lnTo>
                    <a:pt x="8062" y="357"/>
                  </a:lnTo>
                  <a:cubicBezTo>
                    <a:pt x="8157" y="357"/>
                    <a:pt x="8240" y="274"/>
                    <a:pt x="8240" y="179"/>
                  </a:cubicBezTo>
                  <a:cubicBezTo>
                    <a:pt x="8240" y="72"/>
                    <a:pt x="8157" y="0"/>
                    <a:pt x="8062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89" name="Google Shape;589;p72"/>
            <p:cNvSpPr/>
            <p:nvPr/>
          </p:nvSpPr>
          <p:spPr>
            <a:xfrm>
              <a:off x="2937814" y="4300215"/>
              <a:ext cx="11768" cy="11418"/>
            </a:xfrm>
            <a:custGeom>
              <a:rect b="b" l="l" r="r" t="t"/>
              <a:pathLst>
                <a:path extrusionOk="0" h="359" w="370">
                  <a:moveTo>
                    <a:pt x="191" y="1"/>
                  </a:moveTo>
                  <a:cubicBezTo>
                    <a:pt x="84" y="1"/>
                    <a:pt x="0" y="72"/>
                    <a:pt x="0" y="179"/>
                  </a:cubicBezTo>
                  <a:cubicBezTo>
                    <a:pt x="0" y="263"/>
                    <a:pt x="84" y="358"/>
                    <a:pt x="191" y="358"/>
                  </a:cubicBezTo>
                  <a:cubicBezTo>
                    <a:pt x="286" y="358"/>
                    <a:pt x="370" y="287"/>
                    <a:pt x="370" y="179"/>
                  </a:cubicBezTo>
                  <a:cubicBezTo>
                    <a:pt x="370" y="72"/>
                    <a:pt x="286" y="1"/>
                    <a:pt x="191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0" name="Google Shape;590;p72"/>
            <p:cNvSpPr/>
            <p:nvPr/>
          </p:nvSpPr>
          <p:spPr>
            <a:xfrm>
              <a:off x="2952572" y="4300215"/>
              <a:ext cx="11386" cy="11418"/>
            </a:xfrm>
            <a:custGeom>
              <a:rect b="b" l="l" r="r" t="t"/>
              <a:pathLst>
                <a:path extrusionOk="0" h="359" w="358">
                  <a:moveTo>
                    <a:pt x="179" y="1"/>
                  </a:moveTo>
                  <a:cubicBezTo>
                    <a:pt x="84" y="1"/>
                    <a:pt x="1" y="72"/>
                    <a:pt x="1" y="179"/>
                  </a:cubicBezTo>
                  <a:cubicBezTo>
                    <a:pt x="1" y="263"/>
                    <a:pt x="84" y="358"/>
                    <a:pt x="179" y="358"/>
                  </a:cubicBezTo>
                  <a:cubicBezTo>
                    <a:pt x="287" y="358"/>
                    <a:pt x="358" y="287"/>
                    <a:pt x="358" y="179"/>
                  </a:cubicBezTo>
                  <a:cubicBezTo>
                    <a:pt x="358" y="72"/>
                    <a:pt x="275" y="1"/>
                    <a:pt x="179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1" name="Google Shape;591;p72"/>
            <p:cNvSpPr/>
            <p:nvPr/>
          </p:nvSpPr>
          <p:spPr>
            <a:xfrm>
              <a:off x="2967361" y="4300215"/>
              <a:ext cx="11386" cy="11418"/>
            </a:xfrm>
            <a:custGeom>
              <a:rect b="b" l="l" r="r" t="t"/>
              <a:pathLst>
                <a:path extrusionOk="0" h="359" w="358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cubicBezTo>
                    <a:pt x="0" y="263"/>
                    <a:pt x="72" y="358"/>
                    <a:pt x="179" y="358"/>
                  </a:cubicBezTo>
                  <a:cubicBezTo>
                    <a:pt x="286" y="358"/>
                    <a:pt x="357" y="287"/>
                    <a:pt x="357" y="179"/>
                  </a:cubicBezTo>
                  <a:cubicBezTo>
                    <a:pt x="345" y="72"/>
                    <a:pt x="262" y="1"/>
                    <a:pt x="179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2" name="Google Shape;592;p72"/>
            <p:cNvSpPr/>
            <p:nvPr/>
          </p:nvSpPr>
          <p:spPr>
            <a:xfrm>
              <a:off x="3016563" y="4424063"/>
              <a:ext cx="11418" cy="11386"/>
            </a:xfrm>
            <a:custGeom>
              <a:rect b="b" l="l" r="r" t="t"/>
              <a:pathLst>
                <a:path extrusionOk="0" h="358" w="359">
                  <a:moveTo>
                    <a:pt x="180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7"/>
                    <a:pt x="180" y="357"/>
                  </a:cubicBezTo>
                  <a:cubicBezTo>
                    <a:pt x="287" y="357"/>
                    <a:pt x="358" y="286"/>
                    <a:pt x="358" y="179"/>
                  </a:cubicBezTo>
                  <a:cubicBezTo>
                    <a:pt x="358" y="84"/>
                    <a:pt x="287" y="0"/>
                    <a:pt x="180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3" name="Google Shape;593;p72"/>
            <p:cNvSpPr/>
            <p:nvPr/>
          </p:nvSpPr>
          <p:spPr>
            <a:xfrm>
              <a:off x="3016563" y="4442606"/>
              <a:ext cx="11418" cy="11386"/>
            </a:xfrm>
            <a:custGeom>
              <a:rect b="b" l="l" r="r" t="t"/>
              <a:pathLst>
                <a:path extrusionOk="0" h="358" w="359">
                  <a:moveTo>
                    <a:pt x="180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80" y="358"/>
                  </a:cubicBezTo>
                  <a:cubicBezTo>
                    <a:pt x="287" y="358"/>
                    <a:pt x="358" y="286"/>
                    <a:pt x="358" y="179"/>
                  </a:cubicBezTo>
                  <a:cubicBezTo>
                    <a:pt x="358" y="72"/>
                    <a:pt x="287" y="1"/>
                    <a:pt x="180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4" name="Google Shape;594;p72"/>
            <p:cNvSpPr/>
            <p:nvPr/>
          </p:nvSpPr>
          <p:spPr>
            <a:xfrm>
              <a:off x="3032498" y="4424063"/>
              <a:ext cx="11768" cy="11386"/>
            </a:xfrm>
            <a:custGeom>
              <a:rect b="b" l="l" r="r" t="t"/>
              <a:pathLst>
                <a:path extrusionOk="0" h="358" w="370">
                  <a:moveTo>
                    <a:pt x="191" y="0"/>
                  </a:moveTo>
                  <a:cubicBezTo>
                    <a:pt x="83" y="0"/>
                    <a:pt x="0" y="84"/>
                    <a:pt x="0" y="179"/>
                  </a:cubicBezTo>
                  <a:cubicBezTo>
                    <a:pt x="0" y="286"/>
                    <a:pt x="83" y="357"/>
                    <a:pt x="191" y="357"/>
                  </a:cubicBezTo>
                  <a:cubicBezTo>
                    <a:pt x="286" y="357"/>
                    <a:pt x="369" y="286"/>
                    <a:pt x="369" y="179"/>
                  </a:cubicBezTo>
                  <a:cubicBezTo>
                    <a:pt x="369" y="84"/>
                    <a:pt x="274" y="0"/>
                    <a:pt x="191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5" name="Google Shape;595;p72"/>
            <p:cNvSpPr/>
            <p:nvPr/>
          </p:nvSpPr>
          <p:spPr>
            <a:xfrm>
              <a:off x="3032498" y="4442606"/>
              <a:ext cx="11768" cy="11386"/>
            </a:xfrm>
            <a:custGeom>
              <a:rect b="b" l="l" r="r" t="t"/>
              <a:pathLst>
                <a:path extrusionOk="0" h="358" w="370">
                  <a:moveTo>
                    <a:pt x="191" y="1"/>
                  </a:moveTo>
                  <a:cubicBezTo>
                    <a:pt x="83" y="1"/>
                    <a:pt x="0" y="72"/>
                    <a:pt x="0" y="179"/>
                  </a:cubicBezTo>
                  <a:cubicBezTo>
                    <a:pt x="0" y="286"/>
                    <a:pt x="83" y="358"/>
                    <a:pt x="191" y="358"/>
                  </a:cubicBezTo>
                  <a:cubicBezTo>
                    <a:pt x="286" y="358"/>
                    <a:pt x="369" y="286"/>
                    <a:pt x="369" y="179"/>
                  </a:cubicBezTo>
                  <a:cubicBezTo>
                    <a:pt x="369" y="72"/>
                    <a:pt x="274" y="1"/>
                    <a:pt x="191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6" name="Google Shape;596;p72"/>
            <p:cNvSpPr/>
            <p:nvPr/>
          </p:nvSpPr>
          <p:spPr>
            <a:xfrm>
              <a:off x="3016213" y="4357527"/>
              <a:ext cx="112494" cy="111636"/>
            </a:xfrm>
            <a:custGeom>
              <a:rect b="b" l="l" r="r" t="t"/>
              <a:pathLst>
                <a:path extrusionOk="0" h="3510" w="3537">
                  <a:moveTo>
                    <a:pt x="2250" y="354"/>
                  </a:moveTo>
                  <a:lnTo>
                    <a:pt x="2096" y="1080"/>
                  </a:lnTo>
                  <a:lnTo>
                    <a:pt x="1357" y="913"/>
                  </a:lnTo>
                  <a:cubicBezTo>
                    <a:pt x="1336" y="909"/>
                    <a:pt x="1315" y="907"/>
                    <a:pt x="1293" y="907"/>
                  </a:cubicBezTo>
                  <a:cubicBezTo>
                    <a:pt x="1193" y="907"/>
                    <a:pt x="1093" y="950"/>
                    <a:pt x="1024" y="1009"/>
                  </a:cubicBezTo>
                  <a:cubicBezTo>
                    <a:pt x="929" y="1104"/>
                    <a:pt x="905" y="1211"/>
                    <a:pt x="929" y="1342"/>
                  </a:cubicBezTo>
                  <a:lnTo>
                    <a:pt x="953" y="1366"/>
                  </a:lnTo>
                  <a:lnTo>
                    <a:pt x="369" y="818"/>
                  </a:lnTo>
                  <a:lnTo>
                    <a:pt x="2250" y="354"/>
                  </a:lnTo>
                  <a:close/>
                  <a:moveTo>
                    <a:pt x="1274" y="1259"/>
                  </a:moveTo>
                  <a:lnTo>
                    <a:pt x="2036" y="1425"/>
                  </a:lnTo>
                  <a:lnTo>
                    <a:pt x="1869" y="2259"/>
                  </a:lnTo>
                  <a:lnTo>
                    <a:pt x="1429" y="1830"/>
                  </a:lnTo>
                  <a:lnTo>
                    <a:pt x="1274" y="1259"/>
                  </a:lnTo>
                  <a:close/>
                  <a:moveTo>
                    <a:pt x="2369" y="1521"/>
                  </a:moveTo>
                  <a:lnTo>
                    <a:pt x="3167" y="1699"/>
                  </a:lnTo>
                  <a:lnTo>
                    <a:pt x="1715" y="3152"/>
                  </a:lnTo>
                  <a:lnTo>
                    <a:pt x="1548" y="2449"/>
                  </a:lnTo>
                  <a:lnTo>
                    <a:pt x="1607" y="2509"/>
                  </a:lnTo>
                  <a:cubicBezTo>
                    <a:pt x="1679" y="2568"/>
                    <a:pt x="1774" y="2616"/>
                    <a:pt x="1857" y="2616"/>
                  </a:cubicBezTo>
                  <a:cubicBezTo>
                    <a:pt x="1893" y="2616"/>
                    <a:pt x="1929" y="2616"/>
                    <a:pt x="1965" y="2604"/>
                  </a:cubicBezTo>
                  <a:cubicBezTo>
                    <a:pt x="2084" y="2557"/>
                    <a:pt x="2191" y="2473"/>
                    <a:pt x="2203" y="2330"/>
                  </a:cubicBezTo>
                  <a:lnTo>
                    <a:pt x="2369" y="1521"/>
                  </a:lnTo>
                  <a:close/>
                  <a:moveTo>
                    <a:pt x="2239" y="0"/>
                  </a:moveTo>
                  <a:cubicBezTo>
                    <a:pt x="2211" y="0"/>
                    <a:pt x="2183" y="3"/>
                    <a:pt x="2155" y="9"/>
                  </a:cubicBezTo>
                  <a:lnTo>
                    <a:pt x="274" y="473"/>
                  </a:lnTo>
                  <a:cubicBezTo>
                    <a:pt x="167" y="509"/>
                    <a:pt x="60" y="604"/>
                    <a:pt x="24" y="723"/>
                  </a:cubicBezTo>
                  <a:cubicBezTo>
                    <a:pt x="0" y="842"/>
                    <a:pt x="24" y="985"/>
                    <a:pt x="119" y="1068"/>
                  </a:cubicBezTo>
                  <a:lnTo>
                    <a:pt x="1084" y="2009"/>
                  </a:lnTo>
                  <a:lnTo>
                    <a:pt x="1369" y="3223"/>
                  </a:lnTo>
                  <a:cubicBezTo>
                    <a:pt x="1393" y="3342"/>
                    <a:pt x="1488" y="3450"/>
                    <a:pt x="1619" y="3497"/>
                  </a:cubicBezTo>
                  <a:cubicBezTo>
                    <a:pt x="1655" y="3509"/>
                    <a:pt x="1679" y="3509"/>
                    <a:pt x="1726" y="3509"/>
                  </a:cubicBezTo>
                  <a:cubicBezTo>
                    <a:pt x="1810" y="3509"/>
                    <a:pt x="1905" y="3473"/>
                    <a:pt x="1976" y="3402"/>
                  </a:cubicBezTo>
                  <a:lnTo>
                    <a:pt x="3441" y="1949"/>
                  </a:lnTo>
                  <a:cubicBezTo>
                    <a:pt x="3512" y="1842"/>
                    <a:pt x="3536" y="1711"/>
                    <a:pt x="3512" y="1592"/>
                  </a:cubicBezTo>
                  <a:cubicBezTo>
                    <a:pt x="3477" y="1473"/>
                    <a:pt x="3381" y="1366"/>
                    <a:pt x="3239" y="1342"/>
                  </a:cubicBezTo>
                  <a:lnTo>
                    <a:pt x="2441" y="1152"/>
                  </a:lnTo>
                  <a:lnTo>
                    <a:pt x="2584" y="425"/>
                  </a:lnTo>
                  <a:cubicBezTo>
                    <a:pt x="2619" y="306"/>
                    <a:pt x="2572" y="187"/>
                    <a:pt x="2488" y="104"/>
                  </a:cubicBezTo>
                  <a:cubicBezTo>
                    <a:pt x="2416" y="31"/>
                    <a:pt x="2329" y="0"/>
                    <a:pt x="2239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7" name="Google Shape;597;p72"/>
            <p:cNvSpPr/>
            <p:nvPr/>
          </p:nvSpPr>
          <p:spPr>
            <a:xfrm>
              <a:off x="2937051" y="4499791"/>
              <a:ext cx="14439" cy="11386"/>
            </a:xfrm>
            <a:custGeom>
              <a:rect b="b" l="l" r="r" t="t"/>
              <a:pathLst>
                <a:path extrusionOk="0" h="358" w="454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96" y="358"/>
                    <a:pt x="179" y="358"/>
                  </a:cubicBezTo>
                  <a:lnTo>
                    <a:pt x="274" y="358"/>
                  </a:lnTo>
                  <a:cubicBezTo>
                    <a:pt x="370" y="358"/>
                    <a:pt x="453" y="286"/>
                    <a:pt x="453" y="179"/>
                  </a:cubicBezTo>
                  <a:cubicBezTo>
                    <a:pt x="453" y="72"/>
                    <a:pt x="370" y="0"/>
                    <a:pt x="274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8" name="Google Shape;598;p72"/>
            <p:cNvSpPr/>
            <p:nvPr/>
          </p:nvSpPr>
          <p:spPr>
            <a:xfrm>
              <a:off x="2953717" y="4499791"/>
              <a:ext cx="30310" cy="11386"/>
            </a:xfrm>
            <a:custGeom>
              <a:rect b="b" l="l" r="r" t="t"/>
              <a:pathLst>
                <a:path extrusionOk="0" h="358" w="953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774" y="358"/>
                  </a:lnTo>
                  <a:cubicBezTo>
                    <a:pt x="882" y="358"/>
                    <a:pt x="953" y="286"/>
                    <a:pt x="953" y="179"/>
                  </a:cubicBezTo>
                  <a:cubicBezTo>
                    <a:pt x="953" y="96"/>
                    <a:pt x="858" y="0"/>
                    <a:pt x="774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99" name="Google Shape;599;p72"/>
            <p:cNvSpPr/>
            <p:nvPr/>
          </p:nvSpPr>
          <p:spPr>
            <a:xfrm>
              <a:off x="2937051" y="4514930"/>
              <a:ext cx="46976" cy="11386"/>
            </a:xfrm>
            <a:custGeom>
              <a:rect b="b" l="l" r="r" t="t"/>
              <a:pathLst>
                <a:path extrusionOk="0" h="358" w="1477">
                  <a:moveTo>
                    <a:pt x="179" y="1"/>
                  </a:moveTo>
                  <a:cubicBezTo>
                    <a:pt x="72" y="1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1298" y="358"/>
                  </a:lnTo>
                  <a:cubicBezTo>
                    <a:pt x="1406" y="358"/>
                    <a:pt x="1477" y="286"/>
                    <a:pt x="1477" y="179"/>
                  </a:cubicBezTo>
                  <a:cubicBezTo>
                    <a:pt x="1477" y="84"/>
                    <a:pt x="1382" y="1"/>
                    <a:pt x="129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00" name="Google Shape;600;p72"/>
            <p:cNvSpPr/>
            <p:nvPr/>
          </p:nvSpPr>
          <p:spPr>
            <a:xfrm>
              <a:off x="2937051" y="4529719"/>
              <a:ext cx="46976" cy="11386"/>
            </a:xfrm>
            <a:custGeom>
              <a:rect b="b" l="l" r="r" t="t"/>
              <a:pathLst>
                <a:path extrusionOk="0" h="358" w="1477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86"/>
                    <a:pt x="72" y="357"/>
                    <a:pt x="179" y="357"/>
                  </a:cubicBezTo>
                  <a:lnTo>
                    <a:pt x="1298" y="357"/>
                  </a:lnTo>
                  <a:cubicBezTo>
                    <a:pt x="1406" y="357"/>
                    <a:pt x="1477" y="286"/>
                    <a:pt x="1477" y="179"/>
                  </a:cubicBezTo>
                  <a:cubicBezTo>
                    <a:pt x="1477" y="71"/>
                    <a:pt x="1382" y="0"/>
                    <a:pt x="1298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01" name="Google Shape;601;p72"/>
            <p:cNvSpPr/>
            <p:nvPr/>
          </p:nvSpPr>
          <p:spPr>
            <a:xfrm>
              <a:off x="3213881" y="4343787"/>
              <a:ext cx="11386" cy="126488"/>
            </a:xfrm>
            <a:custGeom>
              <a:rect b="b" l="l" r="r" t="t"/>
              <a:pathLst>
                <a:path extrusionOk="0" h="3977" w="358">
                  <a:moveTo>
                    <a:pt x="179" y="0"/>
                  </a:moveTo>
                  <a:cubicBezTo>
                    <a:pt x="83" y="0"/>
                    <a:pt x="0" y="83"/>
                    <a:pt x="0" y="179"/>
                  </a:cubicBezTo>
                  <a:lnTo>
                    <a:pt x="0" y="3798"/>
                  </a:lnTo>
                  <a:cubicBezTo>
                    <a:pt x="0" y="3893"/>
                    <a:pt x="83" y="3977"/>
                    <a:pt x="179" y="3977"/>
                  </a:cubicBezTo>
                  <a:cubicBezTo>
                    <a:pt x="286" y="3977"/>
                    <a:pt x="357" y="3893"/>
                    <a:pt x="357" y="3798"/>
                  </a:cubicBezTo>
                  <a:lnTo>
                    <a:pt x="357" y="179"/>
                  </a:lnTo>
                  <a:cubicBezTo>
                    <a:pt x="357" y="72"/>
                    <a:pt x="286" y="0"/>
                    <a:pt x="179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602" name="Google Shape;602;p72"/>
          <p:cNvGrpSpPr/>
          <p:nvPr/>
        </p:nvGrpSpPr>
        <p:grpSpPr>
          <a:xfrm>
            <a:off x="8490337" y="3134779"/>
            <a:ext cx="444291" cy="381781"/>
            <a:chOff x="6637117" y="3397843"/>
            <a:chExt cx="353735" cy="254504"/>
          </a:xfrm>
        </p:grpSpPr>
        <p:sp>
          <p:nvSpPr>
            <p:cNvPr id="603" name="Google Shape;603;p72"/>
            <p:cNvSpPr/>
            <p:nvPr/>
          </p:nvSpPr>
          <p:spPr>
            <a:xfrm>
              <a:off x="6637117" y="3397843"/>
              <a:ext cx="353735" cy="254504"/>
            </a:xfrm>
            <a:custGeom>
              <a:rect b="b" l="l" r="r" t="t"/>
              <a:pathLst>
                <a:path extrusionOk="0" h="8002" w="11122">
                  <a:moveTo>
                    <a:pt x="1941" y="358"/>
                  </a:moveTo>
                  <a:cubicBezTo>
                    <a:pt x="2001" y="358"/>
                    <a:pt x="2048" y="405"/>
                    <a:pt x="2048" y="465"/>
                  </a:cubicBezTo>
                  <a:lnTo>
                    <a:pt x="2025" y="810"/>
                  </a:lnTo>
                  <a:lnTo>
                    <a:pt x="1334" y="810"/>
                  </a:lnTo>
                  <a:lnTo>
                    <a:pt x="1334" y="465"/>
                  </a:lnTo>
                  <a:cubicBezTo>
                    <a:pt x="1334" y="405"/>
                    <a:pt x="1370" y="358"/>
                    <a:pt x="1429" y="358"/>
                  </a:cubicBezTo>
                  <a:close/>
                  <a:moveTo>
                    <a:pt x="10002" y="1179"/>
                  </a:moveTo>
                  <a:cubicBezTo>
                    <a:pt x="10061" y="1179"/>
                    <a:pt x="10109" y="1227"/>
                    <a:pt x="10109" y="1286"/>
                  </a:cubicBezTo>
                  <a:lnTo>
                    <a:pt x="10097" y="1596"/>
                  </a:lnTo>
                  <a:lnTo>
                    <a:pt x="8752" y="1596"/>
                  </a:lnTo>
                  <a:lnTo>
                    <a:pt x="8752" y="1286"/>
                  </a:lnTo>
                  <a:cubicBezTo>
                    <a:pt x="8752" y="1227"/>
                    <a:pt x="8799" y="1179"/>
                    <a:pt x="8859" y="1179"/>
                  </a:cubicBezTo>
                  <a:close/>
                  <a:moveTo>
                    <a:pt x="1417" y="0"/>
                  </a:moveTo>
                  <a:cubicBezTo>
                    <a:pt x="1179" y="0"/>
                    <a:pt x="989" y="203"/>
                    <a:pt x="989" y="441"/>
                  </a:cubicBezTo>
                  <a:lnTo>
                    <a:pt x="989" y="774"/>
                  </a:lnTo>
                  <a:lnTo>
                    <a:pt x="846" y="774"/>
                  </a:lnTo>
                  <a:cubicBezTo>
                    <a:pt x="655" y="774"/>
                    <a:pt x="477" y="834"/>
                    <a:pt x="334" y="953"/>
                  </a:cubicBezTo>
                  <a:cubicBezTo>
                    <a:pt x="251" y="1012"/>
                    <a:pt x="251" y="1120"/>
                    <a:pt x="298" y="1191"/>
                  </a:cubicBezTo>
                  <a:cubicBezTo>
                    <a:pt x="332" y="1238"/>
                    <a:pt x="382" y="1259"/>
                    <a:pt x="431" y="1259"/>
                  </a:cubicBezTo>
                  <a:cubicBezTo>
                    <a:pt x="468" y="1259"/>
                    <a:pt x="506" y="1247"/>
                    <a:pt x="536" y="1227"/>
                  </a:cubicBezTo>
                  <a:cubicBezTo>
                    <a:pt x="644" y="1132"/>
                    <a:pt x="756" y="1114"/>
                    <a:pt x="865" y="1114"/>
                  </a:cubicBezTo>
                  <a:cubicBezTo>
                    <a:pt x="932" y="1114"/>
                    <a:pt x="998" y="1121"/>
                    <a:pt x="1062" y="1121"/>
                  </a:cubicBezTo>
                  <a:cubicBezTo>
                    <a:pt x="1077" y="1121"/>
                    <a:pt x="1093" y="1121"/>
                    <a:pt x="1108" y="1120"/>
                  </a:cubicBezTo>
                  <a:lnTo>
                    <a:pt x="2489" y="1120"/>
                  </a:lnTo>
                  <a:cubicBezTo>
                    <a:pt x="2751" y="1120"/>
                    <a:pt x="2977" y="1346"/>
                    <a:pt x="2977" y="1608"/>
                  </a:cubicBezTo>
                  <a:lnTo>
                    <a:pt x="2977" y="2239"/>
                  </a:lnTo>
                  <a:cubicBezTo>
                    <a:pt x="2977" y="2322"/>
                    <a:pt x="3049" y="2405"/>
                    <a:pt x="3144" y="2405"/>
                  </a:cubicBezTo>
                  <a:cubicBezTo>
                    <a:pt x="3227" y="2405"/>
                    <a:pt x="3311" y="2322"/>
                    <a:pt x="3311" y="2239"/>
                  </a:cubicBezTo>
                  <a:lnTo>
                    <a:pt x="3311" y="1929"/>
                  </a:lnTo>
                  <a:lnTo>
                    <a:pt x="10311" y="1929"/>
                  </a:lnTo>
                  <a:cubicBezTo>
                    <a:pt x="10573" y="1941"/>
                    <a:pt x="10776" y="2167"/>
                    <a:pt x="10776" y="2417"/>
                  </a:cubicBezTo>
                  <a:lnTo>
                    <a:pt x="10776" y="2608"/>
                  </a:lnTo>
                  <a:lnTo>
                    <a:pt x="10490" y="2608"/>
                  </a:lnTo>
                  <a:cubicBezTo>
                    <a:pt x="10407" y="2608"/>
                    <a:pt x="10335" y="2679"/>
                    <a:pt x="10335" y="2774"/>
                  </a:cubicBezTo>
                  <a:cubicBezTo>
                    <a:pt x="10335" y="2858"/>
                    <a:pt x="10407" y="2941"/>
                    <a:pt x="10490" y="2941"/>
                  </a:cubicBezTo>
                  <a:lnTo>
                    <a:pt x="10776" y="2941"/>
                  </a:lnTo>
                  <a:lnTo>
                    <a:pt x="10776" y="6846"/>
                  </a:lnTo>
                  <a:lnTo>
                    <a:pt x="10014" y="6846"/>
                  </a:lnTo>
                  <a:cubicBezTo>
                    <a:pt x="9764" y="6846"/>
                    <a:pt x="9573" y="6644"/>
                    <a:pt x="9573" y="6406"/>
                  </a:cubicBezTo>
                  <a:lnTo>
                    <a:pt x="9573" y="3382"/>
                  </a:lnTo>
                  <a:cubicBezTo>
                    <a:pt x="9573" y="3191"/>
                    <a:pt x="9704" y="3013"/>
                    <a:pt x="9883" y="2953"/>
                  </a:cubicBezTo>
                  <a:cubicBezTo>
                    <a:pt x="9978" y="2917"/>
                    <a:pt x="10014" y="2834"/>
                    <a:pt x="9990" y="2739"/>
                  </a:cubicBezTo>
                  <a:cubicBezTo>
                    <a:pt x="9962" y="2675"/>
                    <a:pt x="9907" y="2632"/>
                    <a:pt x="9839" y="2632"/>
                  </a:cubicBezTo>
                  <a:cubicBezTo>
                    <a:pt x="9819" y="2632"/>
                    <a:pt x="9797" y="2635"/>
                    <a:pt x="9776" y="2644"/>
                  </a:cubicBezTo>
                  <a:cubicBezTo>
                    <a:pt x="9454" y="2739"/>
                    <a:pt x="9228" y="3036"/>
                    <a:pt x="9228" y="3382"/>
                  </a:cubicBezTo>
                  <a:lnTo>
                    <a:pt x="9228" y="6406"/>
                  </a:lnTo>
                  <a:cubicBezTo>
                    <a:pt x="9228" y="6835"/>
                    <a:pt x="9573" y="7180"/>
                    <a:pt x="10002" y="7180"/>
                  </a:cubicBezTo>
                  <a:lnTo>
                    <a:pt x="10764" y="7180"/>
                  </a:lnTo>
                  <a:cubicBezTo>
                    <a:pt x="10764" y="7442"/>
                    <a:pt x="10538" y="7668"/>
                    <a:pt x="10276" y="7668"/>
                  </a:cubicBezTo>
                  <a:lnTo>
                    <a:pt x="3132" y="7668"/>
                  </a:lnTo>
                  <a:cubicBezTo>
                    <a:pt x="3203" y="7573"/>
                    <a:pt x="3251" y="7466"/>
                    <a:pt x="3275" y="7335"/>
                  </a:cubicBezTo>
                  <a:cubicBezTo>
                    <a:pt x="3287" y="7251"/>
                    <a:pt x="3227" y="7156"/>
                    <a:pt x="3144" y="7144"/>
                  </a:cubicBezTo>
                  <a:cubicBezTo>
                    <a:pt x="3136" y="7143"/>
                    <a:pt x="3128" y="7143"/>
                    <a:pt x="3120" y="7143"/>
                  </a:cubicBezTo>
                  <a:cubicBezTo>
                    <a:pt x="3035" y="7143"/>
                    <a:pt x="2964" y="7199"/>
                    <a:pt x="2953" y="7275"/>
                  </a:cubicBezTo>
                  <a:cubicBezTo>
                    <a:pt x="2906" y="7501"/>
                    <a:pt x="2691" y="7668"/>
                    <a:pt x="2477" y="7668"/>
                  </a:cubicBezTo>
                  <a:lnTo>
                    <a:pt x="751" y="7668"/>
                  </a:lnTo>
                  <a:cubicBezTo>
                    <a:pt x="513" y="7632"/>
                    <a:pt x="334" y="7430"/>
                    <a:pt x="334" y="7180"/>
                  </a:cubicBezTo>
                  <a:lnTo>
                    <a:pt x="334" y="2548"/>
                  </a:lnTo>
                  <a:lnTo>
                    <a:pt x="334" y="1691"/>
                  </a:lnTo>
                  <a:cubicBezTo>
                    <a:pt x="334" y="1596"/>
                    <a:pt x="251" y="1524"/>
                    <a:pt x="167" y="1524"/>
                  </a:cubicBezTo>
                  <a:cubicBezTo>
                    <a:pt x="72" y="1524"/>
                    <a:pt x="1" y="1596"/>
                    <a:pt x="1" y="1691"/>
                  </a:cubicBezTo>
                  <a:lnTo>
                    <a:pt x="1" y="7180"/>
                  </a:lnTo>
                  <a:cubicBezTo>
                    <a:pt x="1" y="7585"/>
                    <a:pt x="298" y="7918"/>
                    <a:pt x="691" y="7978"/>
                  </a:cubicBezTo>
                  <a:cubicBezTo>
                    <a:pt x="703" y="7978"/>
                    <a:pt x="727" y="7978"/>
                    <a:pt x="751" y="8001"/>
                  </a:cubicBezTo>
                  <a:lnTo>
                    <a:pt x="10276" y="8001"/>
                  </a:lnTo>
                  <a:cubicBezTo>
                    <a:pt x="10716" y="8001"/>
                    <a:pt x="11085" y="7620"/>
                    <a:pt x="11085" y="7180"/>
                  </a:cubicBezTo>
                  <a:lnTo>
                    <a:pt x="11085" y="2405"/>
                  </a:lnTo>
                  <a:cubicBezTo>
                    <a:pt x="11121" y="2001"/>
                    <a:pt x="10823" y="1655"/>
                    <a:pt x="10442" y="1596"/>
                  </a:cubicBezTo>
                  <a:lnTo>
                    <a:pt x="10442" y="1262"/>
                  </a:lnTo>
                  <a:cubicBezTo>
                    <a:pt x="10442" y="1024"/>
                    <a:pt x="10240" y="834"/>
                    <a:pt x="10002" y="834"/>
                  </a:cubicBezTo>
                  <a:lnTo>
                    <a:pt x="8859" y="834"/>
                  </a:lnTo>
                  <a:cubicBezTo>
                    <a:pt x="8621" y="834"/>
                    <a:pt x="8430" y="1024"/>
                    <a:pt x="8430" y="1262"/>
                  </a:cubicBezTo>
                  <a:lnTo>
                    <a:pt x="8430" y="1584"/>
                  </a:lnTo>
                  <a:lnTo>
                    <a:pt x="7966" y="1584"/>
                  </a:lnTo>
                  <a:lnTo>
                    <a:pt x="7621" y="834"/>
                  </a:lnTo>
                  <a:cubicBezTo>
                    <a:pt x="7502" y="572"/>
                    <a:pt x="7240" y="405"/>
                    <a:pt x="6942" y="405"/>
                  </a:cubicBezTo>
                  <a:lnTo>
                    <a:pt x="5597" y="405"/>
                  </a:lnTo>
                  <a:cubicBezTo>
                    <a:pt x="5358" y="405"/>
                    <a:pt x="5120" y="524"/>
                    <a:pt x="4989" y="715"/>
                  </a:cubicBezTo>
                  <a:cubicBezTo>
                    <a:pt x="4930" y="798"/>
                    <a:pt x="4966" y="893"/>
                    <a:pt x="5037" y="941"/>
                  </a:cubicBezTo>
                  <a:cubicBezTo>
                    <a:pt x="5064" y="963"/>
                    <a:pt x="5096" y="974"/>
                    <a:pt x="5128" y="974"/>
                  </a:cubicBezTo>
                  <a:cubicBezTo>
                    <a:pt x="5181" y="974"/>
                    <a:pt x="5234" y="945"/>
                    <a:pt x="5263" y="893"/>
                  </a:cubicBezTo>
                  <a:cubicBezTo>
                    <a:pt x="5335" y="798"/>
                    <a:pt x="5466" y="715"/>
                    <a:pt x="5597" y="715"/>
                  </a:cubicBezTo>
                  <a:lnTo>
                    <a:pt x="6942" y="715"/>
                  </a:lnTo>
                  <a:cubicBezTo>
                    <a:pt x="7109" y="715"/>
                    <a:pt x="7252" y="810"/>
                    <a:pt x="7323" y="953"/>
                  </a:cubicBezTo>
                  <a:lnTo>
                    <a:pt x="7609" y="1572"/>
                  </a:lnTo>
                  <a:lnTo>
                    <a:pt x="4942" y="1572"/>
                  </a:lnTo>
                  <a:lnTo>
                    <a:pt x="4989" y="1465"/>
                  </a:lnTo>
                  <a:cubicBezTo>
                    <a:pt x="5037" y="1370"/>
                    <a:pt x="4989" y="1286"/>
                    <a:pt x="4918" y="1239"/>
                  </a:cubicBezTo>
                  <a:cubicBezTo>
                    <a:pt x="4891" y="1225"/>
                    <a:pt x="4866" y="1219"/>
                    <a:pt x="4841" y="1219"/>
                  </a:cubicBezTo>
                  <a:cubicBezTo>
                    <a:pt x="4779" y="1219"/>
                    <a:pt x="4726" y="1259"/>
                    <a:pt x="4692" y="1310"/>
                  </a:cubicBezTo>
                  <a:lnTo>
                    <a:pt x="4573" y="1572"/>
                  </a:lnTo>
                  <a:lnTo>
                    <a:pt x="3311" y="1572"/>
                  </a:lnTo>
                  <a:cubicBezTo>
                    <a:pt x="3299" y="1131"/>
                    <a:pt x="2918" y="774"/>
                    <a:pt x="2489" y="774"/>
                  </a:cubicBezTo>
                  <a:lnTo>
                    <a:pt x="2358" y="774"/>
                  </a:lnTo>
                  <a:lnTo>
                    <a:pt x="2358" y="441"/>
                  </a:lnTo>
                  <a:cubicBezTo>
                    <a:pt x="2358" y="203"/>
                    <a:pt x="2168" y="0"/>
                    <a:pt x="1918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04" name="Google Shape;604;p72"/>
            <p:cNvSpPr/>
            <p:nvPr/>
          </p:nvSpPr>
          <p:spPr>
            <a:xfrm>
              <a:off x="6732532" y="3484925"/>
              <a:ext cx="10273" cy="129923"/>
            </a:xfrm>
            <a:custGeom>
              <a:rect b="b" l="l" r="r" t="t"/>
              <a:pathLst>
                <a:path extrusionOk="0" h="4085" w="323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3918"/>
                  </a:lnTo>
                  <a:cubicBezTo>
                    <a:pt x="1" y="4013"/>
                    <a:pt x="72" y="4085"/>
                    <a:pt x="156" y="4085"/>
                  </a:cubicBezTo>
                  <a:cubicBezTo>
                    <a:pt x="251" y="4085"/>
                    <a:pt x="322" y="4013"/>
                    <a:pt x="322" y="3918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05" name="Google Shape;605;p72"/>
            <p:cNvSpPr/>
            <p:nvPr/>
          </p:nvSpPr>
          <p:spPr>
            <a:xfrm>
              <a:off x="6903707" y="3467591"/>
              <a:ext cx="38293" cy="29483"/>
            </a:xfrm>
            <a:custGeom>
              <a:rect b="b" l="l" r="r" t="t"/>
              <a:pathLst>
                <a:path extrusionOk="0" h="927" w="1204">
                  <a:moveTo>
                    <a:pt x="728" y="0"/>
                  </a:moveTo>
                  <a:cubicBezTo>
                    <a:pt x="676" y="0"/>
                    <a:pt x="625" y="26"/>
                    <a:pt x="596" y="70"/>
                  </a:cubicBezTo>
                  <a:cubicBezTo>
                    <a:pt x="536" y="153"/>
                    <a:pt x="572" y="248"/>
                    <a:pt x="644" y="296"/>
                  </a:cubicBezTo>
                  <a:cubicBezTo>
                    <a:pt x="775" y="391"/>
                    <a:pt x="703" y="593"/>
                    <a:pt x="548" y="593"/>
                  </a:cubicBezTo>
                  <a:cubicBezTo>
                    <a:pt x="453" y="593"/>
                    <a:pt x="370" y="510"/>
                    <a:pt x="394" y="403"/>
                  </a:cubicBezTo>
                  <a:cubicBezTo>
                    <a:pt x="405" y="308"/>
                    <a:pt x="346" y="224"/>
                    <a:pt x="251" y="212"/>
                  </a:cubicBezTo>
                  <a:cubicBezTo>
                    <a:pt x="238" y="209"/>
                    <a:pt x="225" y="207"/>
                    <a:pt x="213" y="207"/>
                  </a:cubicBezTo>
                  <a:cubicBezTo>
                    <a:pt x="141" y="207"/>
                    <a:pt x="70" y="262"/>
                    <a:pt x="60" y="343"/>
                  </a:cubicBezTo>
                  <a:cubicBezTo>
                    <a:pt x="1" y="653"/>
                    <a:pt x="239" y="927"/>
                    <a:pt x="548" y="927"/>
                  </a:cubicBezTo>
                  <a:cubicBezTo>
                    <a:pt x="1013" y="927"/>
                    <a:pt x="1203" y="308"/>
                    <a:pt x="822" y="34"/>
                  </a:cubicBezTo>
                  <a:cubicBezTo>
                    <a:pt x="794" y="11"/>
                    <a:pt x="761" y="0"/>
                    <a:pt x="728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06" name="Google Shape;606;p72"/>
            <p:cNvSpPr/>
            <p:nvPr/>
          </p:nvSpPr>
          <p:spPr>
            <a:xfrm>
              <a:off x="6750725" y="3461739"/>
              <a:ext cx="177249" cy="177345"/>
            </a:xfrm>
            <a:custGeom>
              <a:rect b="b" l="l" r="r" t="t"/>
              <a:pathLst>
                <a:path extrusionOk="0" h="5576" w="5573">
                  <a:moveTo>
                    <a:pt x="2753" y="0"/>
                  </a:moveTo>
                  <a:cubicBezTo>
                    <a:pt x="2168" y="0"/>
                    <a:pt x="1571" y="186"/>
                    <a:pt x="1048" y="599"/>
                  </a:cubicBezTo>
                  <a:cubicBezTo>
                    <a:pt x="977" y="658"/>
                    <a:pt x="953" y="765"/>
                    <a:pt x="1013" y="837"/>
                  </a:cubicBezTo>
                  <a:cubicBezTo>
                    <a:pt x="1049" y="881"/>
                    <a:pt x="1103" y="906"/>
                    <a:pt x="1156" y="906"/>
                  </a:cubicBezTo>
                  <a:cubicBezTo>
                    <a:pt x="1190" y="906"/>
                    <a:pt x="1223" y="896"/>
                    <a:pt x="1251" y="873"/>
                  </a:cubicBezTo>
                  <a:cubicBezTo>
                    <a:pt x="1711" y="505"/>
                    <a:pt x="2238" y="339"/>
                    <a:pt x="2753" y="339"/>
                  </a:cubicBezTo>
                  <a:cubicBezTo>
                    <a:pt x="4023" y="339"/>
                    <a:pt x="5227" y="1342"/>
                    <a:pt x="5227" y="2790"/>
                  </a:cubicBezTo>
                  <a:cubicBezTo>
                    <a:pt x="5227" y="3373"/>
                    <a:pt x="5013" y="3921"/>
                    <a:pt x="4668" y="4361"/>
                  </a:cubicBezTo>
                  <a:cubicBezTo>
                    <a:pt x="4203" y="4933"/>
                    <a:pt x="3501" y="5242"/>
                    <a:pt x="2775" y="5242"/>
                  </a:cubicBezTo>
                  <a:cubicBezTo>
                    <a:pt x="1417" y="5242"/>
                    <a:pt x="322" y="4147"/>
                    <a:pt x="322" y="2790"/>
                  </a:cubicBezTo>
                  <a:cubicBezTo>
                    <a:pt x="322" y="2242"/>
                    <a:pt x="501" y="1730"/>
                    <a:pt x="822" y="1301"/>
                  </a:cubicBezTo>
                  <a:cubicBezTo>
                    <a:pt x="882" y="1230"/>
                    <a:pt x="870" y="1123"/>
                    <a:pt x="798" y="1075"/>
                  </a:cubicBezTo>
                  <a:cubicBezTo>
                    <a:pt x="763" y="1050"/>
                    <a:pt x="727" y="1038"/>
                    <a:pt x="692" y="1038"/>
                  </a:cubicBezTo>
                  <a:cubicBezTo>
                    <a:pt x="644" y="1038"/>
                    <a:pt x="600" y="1062"/>
                    <a:pt x="572" y="1111"/>
                  </a:cubicBezTo>
                  <a:cubicBezTo>
                    <a:pt x="203" y="1599"/>
                    <a:pt x="0" y="2182"/>
                    <a:pt x="0" y="2790"/>
                  </a:cubicBezTo>
                  <a:cubicBezTo>
                    <a:pt x="0" y="4325"/>
                    <a:pt x="1251" y="5576"/>
                    <a:pt x="2787" y="5576"/>
                  </a:cubicBezTo>
                  <a:cubicBezTo>
                    <a:pt x="3620" y="5576"/>
                    <a:pt x="4394" y="5195"/>
                    <a:pt x="4930" y="4575"/>
                  </a:cubicBezTo>
                  <a:cubicBezTo>
                    <a:pt x="5346" y="4087"/>
                    <a:pt x="5573" y="3444"/>
                    <a:pt x="5573" y="2790"/>
                  </a:cubicBezTo>
                  <a:cubicBezTo>
                    <a:pt x="5564" y="1130"/>
                    <a:pt x="4194" y="0"/>
                    <a:pt x="2753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07" name="Google Shape;607;p72"/>
            <p:cNvSpPr/>
            <p:nvPr/>
          </p:nvSpPr>
          <p:spPr>
            <a:xfrm>
              <a:off x="6778363" y="3495166"/>
              <a:ext cx="134090" cy="110681"/>
            </a:xfrm>
            <a:custGeom>
              <a:rect b="b" l="l" r="r" t="t"/>
              <a:pathLst>
                <a:path extrusionOk="0" h="3480" w="4216">
                  <a:moveTo>
                    <a:pt x="1906" y="0"/>
                  </a:moveTo>
                  <a:cubicBezTo>
                    <a:pt x="834" y="0"/>
                    <a:pt x="1" y="965"/>
                    <a:pt x="179" y="2024"/>
                  </a:cubicBezTo>
                  <a:cubicBezTo>
                    <a:pt x="190" y="2100"/>
                    <a:pt x="271" y="2157"/>
                    <a:pt x="348" y="2157"/>
                  </a:cubicBezTo>
                  <a:cubicBezTo>
                    <a:pt x="355" y="2157"/>
                    <a:pt x="363" y="2156"/>
                    <a:pt x="370" y="2155"/>
                  </a:cubicBezTo>
                  <a:cubicBezTo>
                    <a:pt x="465" y="2143"/>
                    <a:pt x="525" y="2048"/>
                    <a:pt x="501" y="1965"/>
                  </a:cubicBezTo>
                  <a:cubicBezTo>
                    <a:pt x="348" y="1037"/>
                    <a:pt x="1082" y="310"/>
                    <a:pt x="1901" y="310"/>
                  </a:cubicBezTo>
                  <a:cubicBezTo>
                    <a:pt x="2228" y="310"/>
                    <a:pt x="2568" y="426"/>
                    <a:pt x="2870" y="691"/>
                  </a:cubicBezTo>
                  <a:cubicBezTo>
                    <a:pt x="3442" y="1215"/>
                    <a:pt x="3477" y="2108"/>
                    <a:pt x="2941" y="2691"/>
                  </a:cubicBezTo>
                  <a:cubicBezTo>
                    <a:pt x="2660" y="2994"/>
                    <a:pt x="2278" y="3142"/>
                    <a:pt x="1899" y="3142"/>
                  </a:cubicBezTo>
                  <a:cubicBezTo>
                    <a:pt x="1444" y="3142"/>
                    <a:pt x="993" y="2928"/>
                    <a:pt x="727" y="2512"/>
                  </a:cubicBezTo>
                  <a:cubicBezTo>
                    <a:pt x="696" y="2466"/>
                    <a:pt x="645" y="2435"/>
                    <a:pt x="590" y="2435"/>
                  </a:cubicBezTo>
                  <a:cubicBezTo>
                    <a:pt x="561" y="2435"/>
                    <a:pt x="530" y="2444"/>
                    <a:pt x="501" y="2465"/>
                  </a:cubicBezTo>
                  <a:cubicBezTo>
                    <a:pt x="429" y="2512"/>
                    <a:pt x="405" y="2620"/>
                    <a:pt x="465" y="2691"/>
                  </a:cubicBezTo>
                  <a:cubicBezTo>
                    <a:pt x="803" y="3212"/>
                    <a:pt x="1362" y="3480"/>
                    <a:pt x="1924" y="3480"/>
                  </a:cubicBezTo>
                  <a:cubicBezTo>
                    <a:pt x="2390" y="3480"/>
                    <a:pt x="2858" y="3295"/>
                    <a:pt x="3203" y="2917"/>
                  </a:cubicBezTo>
                  <a:cubicBezTo>
                    <a:pt x="4215" y="1810"/>
                    <a:pt x="3418" y="0"/>
                    <a:pt x="190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08" name="Google Shape;608;p72"/>
            <p:cNvSpPr/>
            <p:nvPr/>
          </p:nvSpPr>
          <p:spPr>
            <a:xfrm>
              <a:off x="6820791" y="3521501"/>
              <a:ext cx="49997" cy="41665"/>
            </a:xfrm>
            <a:custGeom>
              <a:rect b="b" l="l" r="r" t="t"/>
              <a:pathLst>
                <a:path extrusionOk="0" h="1310" w="1572">
                  <a:moveTo>
                    <a:pt x="756" y="0"/>
                  </a:moveTo>
                  <a:cubicBezTo>
                    <a:pt x="743" y="0"/>
                    <a:pt x="729" y="2"/>
                    <a:pt x="715" y="6"/>
                  </a:cubicBezTo>
                  <a:cubicBezTo>
                    <a:pt x="203" y="101"/>
                    <a:pt x="0" y="744"/>
                    <a:pt x="381" y="1113"/>
                  </a:cubicBezTo>
                  <a:cubicBezTo>
                    <a:pt x="506" y="1244"/>
                    <a:pt x="676" y="1309"/>
                    <a:pt x="845" y="1309"/>
                  </a:cubicBezTo>
                  <a:cubicBezTo>
                    <a:pt x="1015" y="1309"/>
                    <a:pt x="1185" y="1244"/>
                    <a:pt x="1310" y="1113"/>
                  </a:cubicBezTo>
                  <a:cubicBezTo>
                    <a:pt x="1524" y="911"/>
                    <a:pt x="1572" y="613"/>
                    <a:pt x="1453" y="363"/>
                  </a:cubicBezTo>
                  <a:cubicBezTo>
                    <a:pt x="1418" y="301"/>
                    <a:pt x="1356" y="266"/>
                    <a:pt x="1293" y="266"/>
                  </a:cubicBezTo>
                  <a:cubicBezTo>
                    <a:pt x="1271" y="266"/>
                    <a:pt x="1248" y="270"/>
                    <a:pt x="1226" y="280"/>
                  </a:cubicBezTo>
                  <a:cubicBezTo>
                    <a:pt x="1155" y="327"/>
                    <a:pt x="1107" y="422"/>
                    <a:pt x="1155" y="506"/>
                  </a:cubicBezTo>
                  <a:cubicBezTo>
                    <a:pt x="1215" y="625"/>
                    <a:pt x="1191" y="791"/>
                    <a:pt x="1096" y="899"/>
                  </a:cubicBezTo>
                  <a:cubicBezTo>
                    <a:pt x="1024" y="964"/>
                    <a:pt x="938" y="997"/>
                    <a:pt x="851" y="997"/>
                  </a:cubicBezTo>
                  <a:cubicBezTo>
                    <a:pt x="765" y="997"/>
                    <a:pt x="679" y="964"/>
                    <a:pt x="607" y="899"/>
                  </a:cubicBezTo>
                  <a:cubicBezTo>
                    <a:pt x="417" y="696"/>
                    <a:pt x="524" y="375"/>
                    <a:pt x="774" y="327"/>
                  </a:cubicBezTo>
                  <a:cubicBezTo>
                    <a:pt x="869" y="315"/>
                    <a:pt x="929" y="220"/>
                    <a:pt x="905" y="137"/>
                  </a:cubicBezTo>
                  <a:cubicBezTo>
                    <a:pt x="895" y="56"/>
                    <a:pt x="833" y="0"/>
                    <a:pt x="75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609" name="Google Shape;609;p72"/>
          <p:cNvGrpSpPr/>
          <p:nvPr/>
        </p:nvGrpSpPr>
        <p:grpSpPr>
          <a:xfrm>
            <a:off x="179632" y="2052499"/>
            <a:ext cx="380899" cy="425697"/>
            <a:chOff x="1768938" y="3782219"/>
            <a:chExt cx="367805" cy="367773"/>
          </a:xfrm>
        </p:grpSpPr>
        <p:sp>
          <p:nvSpPr>
            <p:cNvPr id="610" name="Google Shape;610;p72"/>
            <p:cNvSpPr/>
            <p:nvPr/>
          </p:nvSpPr>
          <p:spPr>
            <a:xfrm>
              <a:off x="1884380" y="3782219"/>
              <a:ext cx="252363" cy="198412"/>
            </a:xfrm>
            <a:custGeom>
              <a:rect b="b" l="l" r="r" t="t"/>
              <a:pathLst>
                <a:path extrusionOk="0" h="6263" w="7966">
                  <a:moveTo>
                    <a:pt x="5346" y="0"/>
                  </a:moveTo>
                  <a:cubicBezTo>
                    <a:pt x="5299" y="0"/>
                    <a:pt x="5263" y="12"/>
                    <a:pt x="5227" y="48"/>
                  </a:cubicBezTo>
                  <a:lnTo>
                    <a:pt x="3382" y="1893"/>
                  </a:lnTo>
                  <a:lnTo>
                    <a:pt x="2893" y="1405"/>
                  </a:lnTo>
                  <a:cubicBezTo>
                    <a:pt x="2864" y="1375"/>
                    <a:pt x="2819" y="1360"/>
                    <a:pt x="2774" y="1360"/>
                  </a:cubicBezTo>
                  <a:cubicBezTo>
                    <a:pt x="2730" y="1360"/>
                    <a:pt x="2685" y="1375"/>
                    <a:pt x="2655" y="1405"/>
                  </a:cubicBezTo>
                  <a:lnTo>
                    <a:pt x="60" y="3989"/>
                  </a:lnTo>
                  <a:cubicBezTo>
                    <a:pt x="0" y="4048"/>
                    <a:pt x="0" y="4167"/>
                    <a:pt x="60" y="4227"/>
                  </a:cubicBezTo>
                  <a:cubicBezTo>
                    <a:pt x="90" y="4257"/>
                    <a:pt x="134" y="4272"/>
                    <a:pt x="179" y="4272"/>
                  </a:cubicBezTo>
                  <a:cubicBezTo>
                    <a:pt x="223" y="4272"/>
                    <a:pt x="268" y="4257"/>
                    <a:pt x="298" y="4227"/>
                  </a:cubicBezTo>
                  <a:lnTo>
                    <a:pt x="2774" y="1762"/>
                  </a:lnTo>
                  <a:lnTo>
                    <a:pt x="6215" y="5191"/>
                  </a:lnTo>
                  <a:lnTo>
                    <a:pt x="5418" y="5989"/>
                  </a:lnTo>
                  <a:cubicBezTo>
                    <a:pt x="5358" y="6049"/>
                    <a:pt x="5358" y="6168"/>
                    <a:pt x="5418" y="6227"/>
                  </a:cubicBezTo>
                  <a:cubicBezTo>
                    <a:pt x="5453" y="6251"/>
                    <a:pt x="5501" y="6263"/>
                    <a:pt x="5537" y="6263"/>
                  </a:cubicBezTo>
                  <a:cubicBezTo>
                    <a:pt x="5584" y="6263"/>
                    <a:pt x="5632" y="6251"/>
                    <a:pt x="5656" y="6227"/>
                  </a:cubicBezTo>
                  <a:lnTo>
                    <a:pt x="6573" y="5310"/>
                  </a:lnTo>
                  <a:cubicBezTo>
                    <a:pt x="6632" y="5251"/>
                    <a:pt x="6632" y="5132"/>
                    <a:pt x="6573" y="5072"/>
                  </a:cubicBezTo>
                  <a:lnTo>
                    <a:pt x="6072" y="4584"/>
                  </a:lnTo>
                  <a:lnTo>
                    <a:pt x="7918" y="2739"/>
                  </a:lnTo>
                  <a:cubicBezTo>
                    <a:pt x="7966" y="2667"/>
                    <a:pt x="7966" y="2560"/>
                    <a:pt x="7906" y="2489"/>
                  </a:cubicBezTo>
                  <a:lnTo>
                    <a:pt x="6882" y="1465"/>
                  </a:lnTo>
                  <a:cubicBezTo>
                    <a:pt x="6852" y="1435"/>
                    <a:pt x="6808" y="1420"/>
                    <a:pt x="6763" y="1420"/>
                  </a:cubicBezTo>
                  <a:cubicBezTo>
                    <a:pt x="6718" y="1420"/>
                    <a:pt x="6674" y="1435"/>
                    <a:pt x="6644" y="1465"/>
                  </a:cubicBezTo>
                  <a:cubicBezTo>
                    <a:pt x="6584" y="1524"/>
                    <a:pt x="6584" y="1643"/>
                    <a:pt x="6644" y="1703"/>
                  </a:cubicBezTo>
                  <a:lnTo>
                    <a:pt x="7549" y="2608"/>
                  </a:lnTo>
                  <a:lnTo>
                    <a:pt x="5822" y="4334"/>
                  </a:lnTo>
                  <a:lnTo>
                    <a:pt x="3620" y="2131"/>
                  </a:lnTo>
                  <a:lnTo>
                    <a:pt x="5346" y="405"/>
                  </a:lnTo>
                  <a:lnTo>
                    <a:pt x="6168" y="1226"/>
                  </a:lnTo>
                  <a:cubicBezTo>
                    <a:pt x="6197" y="1256"/>
                    <a:pt x="6242" y="1271"/>
                    <a:pt x="6287" y="1271"/>
                  </a:cubicBezTo>
                  <a:cubicBezTo>
                    <a:pt x="6331" y="1271"/>
                    <a:pt x="6376" y="1256"/>
                    <a:pt x="6406" y="1226"/>
                  </a:cubicBezTo>
                  <a:cubicBezTo>
                    <a:pt x="6465" y="1167"/>
                    <a:pt x="6465" y="1048"/>
                    <a:pt x="6406" y="988"/>
                  </a:cubicBezTo>
                  <a:lnTo>
                    <a:pt x="5465" y="48"/>
                  </a:lnTo>
                  <a:cubicBezTo>
                    <a:pt x="5441" y="12"/>
                    <a:pt x="5394" y="0"/>
                    <a:pt x="534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11" name="Google Shape;611;p72"/>
            <p:cNvSpPr/>
            <p:nvPr/>
          </p:nvSpPr>
          <p:spPr>
            <a:xfrm>
              <a:off x="2034480" y="3821914"/>
              <a:ext cx="31743" cy="31236"/>
            </a:xfrm>
            <a:custGeom>
              <a:rect b="b" l="l" r="r" t="t"/>
              <a:pathLst>
                <a:path extrusionOk="0" h="986" w="1002">
                  <a:moveTo>
                    <a:pt x="501" y="426"/>
                  </a:moveTo>
                  <a:lnTo>
                    <a:pt x="584" y="509"/>
                  </a:lnTo>
                  <a:lnTo>
                    <a:pt x="501" y="581"/>
                  </a:lnTo>
                  <a:lnTo>
                    <a:pt x="430" y="509"/>
                  </a:lnTo>
                  <a:lnTo>
                    <a:pt x="501" y="426"/>
                  </a:lnTo>
                  <a:close/>
                  <a:moveTo>
                    <a:pt x="501" y="0"/>
                  </a:moveTo>
                  <a:cubicBezTo>
                    <a:pt x="456" y="0"/>
                    <a:pt x="412" y="15"/>
                    <a:pt x="382" y="45"/>
                  </a:cubicBezTo>
                  <a:lnTo>
                    <a:pt x="60" y="366"/>
                  </a:lnTo>
                  <a:cubicBezTo>
                    <a:pt x="1" y="426"/>
                    <a:pt x="1" y="545"/>
                    <a:pt x="60" y="605"/>
                  </a:cubicBezTo>
                  <a:lnTo>
                    <a:pt x="382" y="938"/>
                  </a:lnTo>
                  <a:cubicBezTo>
                    <a:pt x="418" y="962"/>
                    <a:pt x="465" y="986"/>
                    <a:pt x="501" y="986"/>
                  </a:cubicBezTo>
                  <a:cubicBezTo>
                    <a:pt x="549" y="986"/>
                    <a:pt x="596" y="962"/>
                    <a:pt x="620" y="938"/>
                  </a:cubicBezTo>
                  <a:lnTo>
                    <a:pt x="953" y="605"/>
                  </a:lnTo>
                  <a:cubicBezTo>
                    <a:pt x="977" y="581"/>
                    <a:pt x="1001" y="533"/>
                    <a:pt x="1001" y="485"/>
                  </a:cubicBezTo>
                  <a:cubicBezTo>
                    <a:pt x="1001" y="450"/>
                    <a:pt x="977" y="402"/>
                    <a:pt x="953" y="366"/>
                  </a:cubicBezTo>
                  <a:lnTo>
                    <a:pt x="620" y="45"/>
                  </a:lnTo>
                  <a:cubicBezTo>
                    <a:pt x="590" y="15"/>
                    <a:pt x="546" y="0"/>
                    <a:pt x="501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12" name="Google Shape;612;p72"/>
            <p:cNvSpPr/>
            <p:nvPr/>
          </p:nvSpPr>
          <p:spPr>
            <a:xfrm>
              <a:off x="2065431" y="3852359"/>
              <a:ext cx="31712" cy="31332"/>
            </a:xfrm>
            <a:custGeom>
              <a:rect b="b" l="l" r="r" t="t"/>
              <a:pathLst>
                <a:path extrusionOk="0" h="989" w="1001">
                  <a:moveTo>
                    <a:pt x="500" y="441"/>
                  </a:moveTo>
                  <a:lnTo>
                    <a:pt x="572" y="513"/>
                  </a:lnTo>
                  <a:lnTo>
                    <a:pt x="500" y="584"/>
                  </a:lnTo>
                  <a:lnTo>
                    <a:pt x="417" y="513"/>
                  </a:lnTo>
                  <a:lnTo>
                    <a:pt x="500" y="441"/>
                  </a:lnTo>
                  <a:close/>
                  <a:moveTo>
                    <a:pt x="500" y="1"/>
                  </a:moveTo>
                  <a:cubicBezTo>
                    <a:pt x="453" y="1"/>
                    <a:pt x="405" y="25"/>
                    <a:pt x="381" y="48"/>
                  </a:cubicBezTo>
                  <a:lnTo>
                    <a:pt x="48" y="382"/>
                  </a:lnTo>
                  <a:cubicBezTo>
                    <a:pt x="24" y="406"/>
                    <a:pt x="0" y="453"/>
                    <a:pt x="0" y="501"/>
                  </a:cubicBezTo>
                  <a:cubicBezTo>
                    <a:pt x="0" y="536"/>
                    <a:pt x="24" y="584"/>
                    <a:pt x="48" y="608"/>
                  </a:cubicBezTo>
                  <a:lnTo>
                    <a:pt x="381" y="941"/>
                  </a:lnTo>
                  <a:cubicBezTo>
                    <a:pt x="405" y="977"/>
                    <a:pt x="453" y="989"/>
                    <a:pt x="500" y="989"/>
                  </a:cubicBezTo>
                  <a:cubicBezTo>
                    <a:pt x="536" y="989"/>
                    <a:pt x="584" y="965"/>
                    <a:pt x="619" y="941"/>
                  </a:cubicBezTo>
                  <a:lnTo>
                    <a:pt x="941" y="608"/>
                  </a:lnTo>
                  <a:cubicBezTo>
                    <a:pt x="1000" y="560"/>
                    <a:pt x="1000" y="441"/>
                    <a:pt x="941" y="382"/>
                  </a:cubicBezTo>
                  <a:lnTo>
                    <a:pt x="619" y="48"/>
                  </a:lnTo>
                  <a:cubicBezTo>
                    <a:pt x="584" y="13"/>
                    <a:pt x="536" y="1"/>
                    <a:pt x="500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13" name="Google Shape;613;p72"/>
            <p:cNvSpPr/>
            <p:nvPr/>
          </p:nvSpPr>
          <p:spPr>
            <a:xfrm>
              <a:off x="1768938" y="3922625"/>
              <a:ext cx="281413" cy="227367"/>
            </a:xfrm>
            <a:custGeom>
              <a:rect b="b" l="l" r="r" t="t"/>
              <a:pathLst>
                <a:path extrusionOk="0" h="7177" w="8883">
                  <a:moveTo>
                    <a:pt x="3347" y="0"/>
                  </a:moveTo>
                  <a:cubicBezTo>
                    <a:pt x="3302" y="0"/>
                    <a:pt x="3257" y="15"/>
                    <a:pt x="3228" y="45"/>
                  </a:cubicBezTo>
                  <a:lnTo>
                    <a:pt x="811" y="2450"/>
                  </a:lnTo>
                  <a:cubicBezTo>
                    <a:pt x="287" y="2962"/>
                    <a:pt x="1" y="3664"/>
                    <a:pt x="1" y="4414"/>
                  </a:cubicBezTo>
                  <a:cubicBezTo>
                    <a:pt x="1" y="5153"/>
                    <a:pt x="287" y="5843"/>
                    <a:pt x="811" y="6379"/>
                  </a:cubicBezTo>
                  <a:cubicBezTo>
                    <a:pt x="1323" y="6891"/>
                    <a:pt x="2025" y="7177"/>
                    <a:pt x="2775" y="7177"/>
                  </a:cubicBezTo>
                  <a:cubicBezTo>
                    <a:pt x="3513" y="7177"/>
                    <a:pt x="4204" y="6891"/>
                    <a:pt x="4740" y="6379"/>
                  </a:cubicBezTo>
                  <a:lnTo>
                    <a:pt x="8847" y="2271"/>
                  </a:lnTo>
                  <a:cubicBezTo>
                    <a:pt x="8883" y="2188"/>
                    <a:pt x="8883" y="2093"/>
                    <a:pt x="8812" y="2033"/>
                  </a:cubicBezTo>
                  <a:cubicBezTo>
                    <a:pt x="8782" y="2003"/>
                    <a:pt x="8737" y="1989"/>
                    <a:pt x="8693" y="1989"/>
                  </a:cubicBezTo>
                  <a:cubicBezTo>
                    <a:pt x="8648" y="1989"/>
                    <a:pt x="8603" y="2003"/>
                    <a:pt x="8573" y="2033"/>
                  </a:cubicBezTo>
                  <a:lnTo>
                    <a:pt x="4466" y="6141"/>
                  </a:lnTo>
                  <a:cubicBezTo>
                    <a:pt x="4001" y="6593"/>
                    <a:pt x="3394" y="6855"/>
                    <a:pt x="2751" y="6855"/>
                  </a:cubicBezTo>
                  <a:cubicBezTo>
                    <a:pt x="2096" y="6855"/>
                    <a:pt x="1489" y="6593"/>
                    <a:pt x="1049" y="6141"/>
                  </a:cubicBezTo>
                  <a:cubicBezTo>
                    <a:pt x="584" y="5677"/>
                    <a:pt x="322" y="5069"/>
                    <a:pt x="322" y="4426"/>
                  </a:cubicBezTo>
                  <a:cubicBezTo>
                    <a:pt x="322" y="3772"/>
                    <a:pt x="584" y="3164"/>
                    <a:pt x="1049" y="2712"/>
                  </a:cubicBezTo>
                  <a:lnTo>
                    <a:pt x="3466" y="283"/>
                  </a:lnTo>
                  <a:cubicBezTo>
                    <a:pt x="3525" y="223"/>
                    <a:pt x="3525" y="104"/>
                    <a:pt x="3466" y="45"/>
                  </a:cubicBezTo>
                  <a:cubicBezTo>
                    <a:pt x="3436" y="15"/>
                    <a:pt x="3391" y="0"/>
                    <a:pt x="334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14" name="Google Shape;614;p72"/>
            <p:cNvSpPr/>
            <p:nvPr/>
          </p:nvSpPr>
          <p:spPr>
            <a:xfrm>
              <a:off x="1847790" y="3937704"/>
              <a:ext cx="143352" cy="127417"/>
            </a:xfrm>
            <a:custGeom>
              <a:rect b="b" l="l" r="r" t="t"/>
              <a:pathLst>
                <a:path extrusionOk="0" h="4022" w="4525">
                  <a:moveTo>
                    <a:pt x="3537" y="343"/>
                  </a:moveTo>
                  <a:cubicBezTo>
                    <a:pt x="3584" y="343"/>
                    <a:pt x="3632" y="367"/>
                    <a:pt x="3667" y="402"/>
                  </a:cubicBezTo>
                  <a:cubicBezTo>
                    <a:pt x="3751" y="486"/>
                    <a:pt x="3751" y="581"/>
                    <a:pt x="3667" y="664"/>
                  </a:cubicBezTo>
                  <a:cubicBezTo>
                    <a:pt x="3632" y="700"/>
                    <a:pt x="3587" y="718"/>
                    <a:pt x="3542" y="718"/>
                  </a:cubicBezTo>
                  <a:cubicBezTo>
                    <a:pt x="3498" y="718"/>
                    <a:pt x="3453" y="700"/>
                    <a:pt x="3417" y="664"/>
                  </a:cubicBezTo>
                  <a:cubicBezTo>
                    <a:pt x="3334" y="581"/>
                    <a:pt x="3334" y="462"/>
                    <a:pt x="3406" y="402"/>
                  </a:cubicBezTo>
                  <a:cubicBezTo>
                    <a:pt x="3441" y="379"/>
                    <a:pt x="3477" y="343"/>
                    <a:pt x="3537" y="343"/>
                  </a:cubicBezTo>
                  <a:close/>
                  <a:moveTo>
                    <a:pt x="2024" y="486"/>
                  </a:moveTo>
                  <a:cubicBezTo>
                    <a:pt x="2072" y="486"/>
                    <a:pt x="2108" y="498"/>
                    <a:pt x="2155" y="545"/>
                  </a:cubicBezTo>
                  <a:cubicBezTo>
                    <a:pt x="2227" y="617"/>
                    <a:pt x="2227" y="724"/>
                    <a:pt x="2155" y="795"/>
                  </a:cubicBezTo>
                  <a:cubicBezTo>
                    <a:pt x="2120" y="831"/>
                    <a:pt x="2075" y="849"/>
                    <a:pt x="2030" y="849"/>
                  </a:cubicBezTo>
                  <a:cubicBezTo>
                    <a:pt x="1986" y="849"/>
                    <a:pt x="1941" y="831"/>
                    <a:pt x="1905" y="795"/>
                  </a:cubicBezTo>
                  <a:cubicBezTo>
                    <a:pt x="1810" y="724"/>
                    <a:pt x="1810" y="605"/>
                    <a:pt x="1893" y="545"/>
                  </a:cubicBezTo>
                  <a:cubicBezTo>
                    <a:pt x="1917" y="509"/>
                    <a:pt x="1965" y="486"/>
                    <a:pt x="2024" y="486"/>
                  </a:cubicBezTo>
                  <a:close/>
                  <a:moveTo>
                    <a:pt x="3953" y="1676"/>
                  </a:moveTo>
                  <a:cubicBezTo>
                    <a:pt x="4001" y="1676"/>
                    <a:pt x="4048" y="1688"/>
                    <a:pt x="4084" y="1724"/>
                  </a:cubicBezTo>
                  <a:cubicBezTo>
                    <a:pt x="4156" y="1807"/>
                    <a:pt x="4156" y="1926"/>
                    <a:pt x="4072" y="1986"/>
                  </a:cubicBezTo>
                  <a:cubicBezTo>
                    <a:pt x="4037" y="2022"/>
                    <a:pt x="3992" y="2039"/>
                    <a:pt x="3947" y="2039"/>
                  </a:cubicBezTo>
                  <a:cubicBezTo>
                    <a:pt x="3903" y="2039"/>
                    <a:pt x="3858" y="2022"/>
                    <a:pt x="3822" y="1986"/>
                  </a:cubicBezTo>
                  <a:cubicBezTo>
                    <a:pt x="3751" y="1914"/>
                    <a:pt x="3751" y="1807"/>
                    <a:pt x="3822" y="1724"/>
                  </a:cubicBezTo>
                  <a:cubicBezTo>
                    <a:pt x="3858" y="1700"/>
                    <a:pt x="3894" y="1676"/>
                    <a:pt x="3953" y="1676"/>
                  </a:cubicBezTo>
                  <a:close/>
                  <a:moveTo>
                    <a:pt x="655" y="3129"/>
                  </a:moveTo>
                  <a:cubicBezTo>
                    <a:pt x="727" y="3129"/>
                    <a:pt x="786" y="3165"/>
                    <a:pt x="846" y="3200"/>
                  </a:cubicBezTo>
                  <a:cubicBezTo>
                    <a:pt x="893" y="3248"/>
                    <a:pt x="917" y="3319"/>
                    <a:pt x="917" y="3403"/>
                  </a:cubicBezTo>
                  <a:cubicBezTo>
                    <a:pt x="917" y="3474"/>
                    <a:pt x="893" y="3546"/>
                    <a:pt x="846" y="3593"/>
                  </a:cubicBezTo>
                  <a:cubicBezTo>
                    <a:pt x="798" y="3641"/>
                    <a:pt x="727" y="3665"/>
                    <a:pt x="655" y="3665"/>
                  </a:cubicBezTo>
                  <a:cubicBezTo>
                    <a:pt x="584" y="3665"/>
                    <a:pt x="524" y="3641"/>
                    <a:pt x="465" y="3593"/>
                  </a:cubicBezTo>
                  <a:cubicBezTo>
                    <a:pt x="417" y="3546"/>
                    <a:pt x="381" y="3474"/>
                    <a:pt x="381" y="3403"/>
                  </a:cubicBezTo>
                  <a:cubicBezTo>
                    <a:pt x="381" y="3319"/>
                    <a:pt x="417" y="3260"/>
                    <a:pt x="465" y="3200"/>
                  </a:cubicBezTo>
                  <a:cubicBezTo>
                    <a:pt x="512" y="3141"/>
                    <a:pt x="584" y="3129"/>
                    <a:pt x="655" y="3129"/>
                  </a:cubicBezTo>
                  <a:close/>
                  <a:moveTo>
                    <a:pt x="3513" y="0"/>
                  </a:moveTo>
                  <a:cubicBezTo>
                    <a:pt x="3379" y="0"/>
                    <a:pt x="3245" y="51"/>
                    <a:pt x="3144" y="152"/>
                  </a:cubicBezTo>
                  <a:cubicBezTo>
                    <a:pt x="2977" y="319"/>
                    <a:pt x="2941" y="557"/>
                    <a:pt x="3036" y="748"/>
                  </a:cubicBezTo>
                  <a:lnTo>
                    <a:pt x="2132" y="1652"/>
                  </a:lnTo>
                  <a:lnTo>
                    <a:pt x="1572" y="2212"/>
                  </a:lnTo>
                  <a:lnTo>
                    <a:pt x="1334" y="1974"/>
                  </a:lnTo>
                  <a:cubicBezTo>
                    <a:pt x="1215" y="1855"/>
                    <a:pt x="1215" y="1676"/>
                    <a:pt x="1334" y="1569"/>
                  </a:cubicBezTo>
                  <a:lnTo>
                    <a:pt x="1774" y="1141"/>
                  </a:lnTo>
                  <a:cubicBezTo>
                    <a:pt x="1846" y="1164"/>
                    <a:pt x="1917" y="1200"/>
                    <a:pt x="1989" y="1200"/>
                  </a:cubicBezTo>
                  <a:cubicBezTo>
                    <a:pt x="2132" y="1200"/>
                    <a:pt x="2263" y="1152"/>
                    <a:pt x="2370" y="1045"/>
                  </a:cubicBezTo>
                  <a:cubicBezTo>
                    <a:pt x="2572" y="843"/>
                    <a:pt x="2572" y="509"/>
                    <a:pt x="2370" y="307"/>
                  </a:cubicBezTo>
                  <a:cubicBezTo>
                    <a:pt x="2263" y="200"/>
                    <a:pt x="2129" y="146"/>
                    <a:pt x="1995" y="146"/>
                  </a:cubicBezTo>
                  <a:cubicBezTo>
                    <a:pt x="1861" y="146"/>
                    <a:pt x="1727" y="200"/>
                    <a:pt x="1620" y="307"/>
                  </a:cubicBezTo>
                  <a:cubicBezTo>
                    <a:pt x="1453" y="462"/>
                    <a:pt x="1429" y="700"/>
                    <a:pt x="1512" y="902"/>
                  </a:cubicBezTo>
                  <a:lnTo>
                    <a:pt x="1084" y="1331"/>
                  </a:lnTo>
                  <a:cubicBezTo>
                    <a:pt x="846" y="1569"/>
                    <a:pt x="846" y="1974"/>
                    <a:pt x="1084" y="2224"/>
                  </a:cubicBezTo>
                  <a:lnTo>
                    <a:pt x="1322" y="2462"/>
                  </a:lnTo>
                  <a:lnTo>
                    <a:pt x="905" y="2879"/>
                  </a:lnTo>
                  <a:cubicBezTo>
                    <a:pt x="812" y="2827"/>
                    <a:pt x="709" y="2802"/>
                    <a:pt x="607" y="2802"/>
                  </a:cubicBezTo>
                  <a:cubicBezTo>
                    <a:pt x="450" y="2802"/>
                    <a:pt x="295" y="2863"/>
                    <a:pt x="179" y="2986"/>
                  </a:cubicBezTo>
                  <a:cubicBezTo>
                    <a:pt x="60" y="3105"/>
                    <a:pt x="0" y="3248"/>
                    <a:pt x="0" y="3415"/>
                  </a:cubicBezTo>
                  <a:cubicBezTo>
                    <a:pt x="0" y="3581"/>
                    <a:pt x="60" y="3724"/>
                    <a:pt x="179" y="3843"/>
                  </a:cubicBezTo>
                  <a:cubicBezTo>
                    <a:pt x="298" y="3962"/>
                    <a:pt x="441" y="4022"/>
                    <a:pt x="608" y="4022"/>
                  </a:cubicBezTo>
                  <a:cubicBezTo>
                    <a:pt x="774" y="4022"/>
                    <a:pt x="917" y="3962"/>
                    <a:pt x="1036" y="3843"/>
                  </a:cubicBezTo>
                  <a:cubicBezTo>
                    <a:pt x="1155" y="3724"/>
                    <a:pt x="1215" y="3581"/>
                    <a:pt x="1215" y="3415"/>
                  </a:cubicBezTo>
                  <a:cubicBezTo>
                    <a:pt x="1215" y="3307"/>
                    <a:pt x="1191" y="3200"/>
                    <a:pt x="1143" y="3117"/>
                  </a:cubicBezTo>
                  <a:lnTo>
                    <a:pt x="2227" y="2033"/>
                  </a:lnTo>
                  <a:lnTo>
                    <a:pt x="2513" y="2307"/>
                  </a:lnTo>
                  <a:cubicBezTo>
                    <a:pt x="2679" y="2474"/>
                    <a:pt x="2905" y="2569"/>
                    <a:pt x="3108" y="2569"/>
                  </a:cubicBezTo>
                  <a:cubicBezTo>
                    <a:pt x="3322" y="2569"/>
                    <a:pt x="3513" y="2486"/>
                    <a:pt x="3679" y="2343"/>
                  </a:cubicBezTo>
                  <a:cubicBezTo>
                    <a:pt x="3751" y="2367"/>
                    <a:pt x="3822" y="2403"/>
                    <a:pt x="3894" y="2403"/>
                  </a:cubicBezTo>
                  <a:cubicBezTo>
                    <a:pt x="4037" y="2403"/>
                    <a:pt x="4168" y="2355"/>
                    <a:pt x="4275" y="2248"/>
                  </a:cubicBezTo>
                  <a:cubicBezTo>
                    <a:pt x="4525" y="2033"/>
                    <a:pt x="4525" y="1700"/>
                    <a:pt x="4310" y="1498"/>
                  </a:cubicBezTo>
                  <a:cubicBezTo>
                    <a:pt x="4209" y="1391"/>
                    <a:pt x="4075" y="1337"/>
                    <a:pt x="3941" y="1337"/>
                  </a:cubicBezTo>
                  <a:cubicBezTo>
                    <a:pt x="3807" y="1337"/>
                    <a:pt x="3673" y="1391"/>
                    <a:pt x="3572" y="1498"/>
                  </a:cubicBezTo>
                  <a:cubicBezTo>
                    <a:pt x="3406" y="1652"/>
                    <a:pt x="3382" y="1891"/>
                    <a:pt x="3465" y="2093"/>
                  </a:cubicBezTo>
                  <a:cubicBezTo>
                    <a:pt x="3377" y="2175"/>
                    <a:pt x="3267" y="2214"/>
                    <a:pt x="3155" y="2214"/>
                  </a:cubicBezTo>
                  <a:cubicBezTo>
                    <a:pt x="3023" y="2214"/>
                    <a:pt x="2889" y="2160"/>
                    <a:pt x="2786" y="2057"/>
                  </a:cubicBezTo>
                  <a:lnTo>
                    <a:pt x="2501" y="1772"/>
                  </a:lnTo>
                  <a:lnTo>
                    <a:pt x="3286" y="986"/>
                  </a:lnTo>
                  <a:cubicBezTo>
                    <a:pt x="3358" y="1021"/>
                    <a:pt x="3441" y="1045"/>
                    <a:pt x="3513" y="1045"/>
                  </a:cubicBezTo>
                  <a:cubicBezTo>
                    <a:pt x="3644" y="1045"/>
                    <a:pt x="3775" y="998"/>
                    <a:pt x="3882" y="902"/>
                  </a:cubicBezTo>
                  <a:cubicBezTo>
                    <a:pt x="4096" y="688"/>
                    <a:pt x="4096" y="367"/>
                    <a:pt x="3882" y="152"/>
                  </a:cubicBezTo>
                  <a:cubicBezTo>
                    <a:pt x="3781" y="51"/>
                    <a:pt x="3647" y="0"/>
                    <a:pt x="3513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615" name="Google Shape;615;p72"/>
          <p:cNvGrpSpPr/>
          <p:nvPr/>
        </p:nvGrpSpPr>
        <p:grpSpPr>
          <a:xfrm>
            <a:off x="268921" y="994485"/>
            <a:ext cx="444307" cy="401584"/>
            <a:chOff x="3560600" y="3763338"/>
            <a:chExt cx="352345" cy="363655"/>
          </a:xfrm>
        </p:grpSpPr>
        <p:sp>
          <p:nvSpPr>
            <p:cNvPr id="616" name="Google Shape;616;p72"/>
            <p:cNvSpPr/>
            <p:nvPr/>
          </p:nvSpPr>
          <p:spPr>
            <a:xfrm>
              <a:off x="3665841" y="3763338"/>
              <a:ext cx="143352" cy="173543"/>
            </a:xfrm>
            <a:custGeom>
              <a:rect b="b" l="l" r="r" t="t"/>
              <a:pathLst>
                <a:path extrusionOk="0" h="5478" w="4525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17" name="Google Shape;617;p72"/>
            <p:cNvSpPr/>
            <p:nvPr/>
          </p:nvSpPr>
          <p:spPr>
            <a:xfrm>
              <a:off x="3696761" y="3794099"/>
              <a:ext cx="82653" cy="78661"/>
            </a:xfrm>
            <a:custGeom>
              <a:rect b="b" l="l" r="r" t="t"/>
              <a:pathLst>
                <a:path extrusionOk="0" h="2483" w="2609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18" name="Google Shape;618;p72"/>
            <p:cNvSpPr/>
            <p:nvPr/>
          </p:nvSpPr>
          <p:spPr>
            <a:xfrm>
              <a:off x="3560600" y="3916574"/>
              <a:ext cx="352345" cy="210419"/>
            </a:xfrm>
            <a:custGeom>
              <a:rect b="b" l="l" r="r" t="t"/>
              <a:pathLst>
                <a:path extrusionOk="0" h="6642" w="11122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619" name="Google Shape;619;p72"/>
          <p:cNvGrpSpPr/>
          <p:nvPr/>
        </p:nvGrpSpPr>
        <p:grpSpPr>
          <a:xfrm>
            <a:off x="186023" y="4142777"/>
            <a:ext cx="444252" cy="381788"/>
            <a:chOff x="3967213" y="1975477"/>
            <a:chExt cx="368185" cy="331816"/>
          </a:xfrm>
        </p:grpSpPr>
        <p:sp>
          <p:nvSpPr>
            <p:cNvPr id="620" name="Google Shape;620;p72"/>
            <p:cNvSpPr/>
            <p:nvPr/>
          </p:nvSpPr>
          <p:spPr>
            <a:xfrm>
              <a:off x="3967213" y="1975477"/>
              <a:ext cx="368185" cy="331816"/>
            </a:xfrm>
            <a:custGeom>
              <a:rect b="b" l="l" r="r" t="t"/>
              <a:pathLst>
                <a:path extrusionOk="0" h="10474" w="11622">
                  <a:moveTo>
                    <a:pt x="9026" y="0"/>
                  </a:moveTo>
                  <a:cubicBezTo>
                    <a:pt x="7585" y="0"/>
                    <a:pt x="6430" y="1179"/>
                    <a:pt x="6430" y="2608"/>
                  </a:cubicBezTo>
                  <a:cubicBezTo>
                    <a:pt x="6430" y="3072"/>
                    <a:pt x="6549" y="3513"/>
                    <a:pt x="6763" y="3882"/>
                  </a:cubicBezTo>
                  <a:lnTo>
                    <a:pt x="5680" y="3882"/>
                  </a:lnTo>
                  <a:cubicBezTo>
                    <a:pt x="5597" y="3882"/>
                    <a:pt x="5513" y="3965"/>
                    <a:pt x="5513" y="4048"/>
                  </a:cubicBezTo>
                  <a:cubicBezTo>
                    <a:pt x="5513" y="4144"/>
                    <a:pt x="5597" y="4215"/>
                    <a:pt x="5680" y="4215"/>
                  </a:cubicBezTo>
                  <a:lnTo>
                    <a:pt x="6978" y="4215"/>
                  </a:lnTo>
                  <a:cubicBezTo>
                    <a:pt x="7454" y="4810"/>
                    <a:pt x="8192" y="5191"/>
                    <a:pt x="9014" y="5191"/>
                  </a:cubicBezTo>
                  <a:cubicBezTo>
                    <a:pt x="9180" y="5191"/>
                    <a:pt x="9359" y="5180"/>
                    <a:pt x="9502" y="5156"/>
                  </a:cubicBezTo>
                  <a:lnTo>
                    <a:pt x="9502" y="5775"/>
                  </a:lnTo>
                  <a:lnTo>
                    <a:pt x="977" y="5775"/>
                  </a:lnTo>
                  <a:cubicBezTo>
                    <a:pt x="905" y="5775"/>
                    <a:pt x="834" y="5834"/>
                    <a:pt x="810" y="5906"/>
                  </a:cubicBezTo>
                  <a:lnTo>
                    <a:pt x="322" y="8466"/>
                  </a:lnTo>
                  <a:lnTo>
                    <a:pt x="322" y="2965"/>
                  </a:lnTo>
                  <a:lnTo>
                    <a:pt x="2691" y="2965"/>
                  </a:lnTo>
                  <a:lnTo>
                    <a:pt x="3882" y="4156"/>
                  </a:lnTo>
                  <a:cubicBezTo>
                    <a:pt x="3906" y="4179"/>
                    <a:pt x="3953" y="4203"/>
                    <a:pt x="4001" y="4203"/>
                  </a:cubicBezTo>
                  <a:lnTo>
                    <a:pt x="5001" y="4203"/>
                  </a:lnTo>
                  <a:cubicBezTo>
                    <a:pt x="5085" y="4203"/>
                    <a:pt x="5156" y="4120"/>
                    <a:pt x="5156" y="4037"/>
                  </a:cubicBezTo>
                  <a:cubicBezTo>
                    <a:pt x="5156" y="3941"/>
                    <a:pt x="5085" y="3870"/>
                    <a:pt x="5001" y="3870"/>
                  </a:cubicBezTo>
                  <a:lnTo>
                    <a:pt x="4073" y="3870"/>
                  </a:lnTo>
                  <a:lnTo>
                    <a:pt x="2882" y="2679"/>
                  </a:lnTo>
                  <a:cubicBezTo>
                    <a:pt x="2858" y="2655"/>
                    <a:pt x="2810" y="2632"/>
                    <a:pt x="2763" y="2632"/>
                  </a:cubicBezTo>
                  <a:lnTo>
                    <a:pt x="155" y="2632"/>
                  </a:lnTo>
                  <a:cubicBezTo>
                    <a:pt x="72" y="2632"/>
                    <a:pt x="1" y="2715"/>
                    <a:pt x="1" y="2798"/>
                  </a:cubicBezTo>
                  <a:lnTo>
                    <a:pt x="1" y="10299"/>
                  </a:lnTo>
                  <a:cubicBezTo>
                    <a:pt x="1" y="10457"/>
                    <a:pt x="121" y="10466"/>
                    <a:pt x="248" y="10466"/>
                  </a:cubicBezTo>
                  <a:cubicBezTo>
                    <a:pt x="264" y="10466"/>
                    <a:pt x="281" y="10466"/>
                    <a:pt x="298" y="10466"/>
                  </a:cubicBezTo>
                  <a:cubicBezTo>
                    <a:pt x="414" y="10466"/>
                    <a:pt x="3457" y="10474"/>
                    <a:pt x="6062" y="10474"/>
                  </a:cubicBezTo>
                  <a:cubicBezTo>
                    <a:pt x="8016" y="10474"/>
                    <a:pt x="9723" y="10469"/>
                    <a:pt x="9764" y="10454"/>
                  </a:cubicBezTo>
                  <a:cubicBezTo>
                    <a:pt x="9799" y="10418"/>
                    <a:pt x="9847" y="10371"/>
                    <a:pt x="9859" y="10335"/>
                  </a:cubicBezTo>
                  <a:lnTo>
                    <a:pt x="10192" y="8609"/>
                  </a:lnTo>
                  <a:cubicBezTo>
                    <a:pt x="10204" y="8513"/>
                    <a:pt x="10145" y="8430"/>
                    <a:pt x="10061" y="8406"/>
                  </a:cubicBezTo>
                  <a:cubicBezTo>
                    <a:pt x="10053" y="8405"/>
                    <a:pt x="10045" y="8405"/>
                    <a:pt x="10037" y="8405"/>
                  </a:cubicBezTo>
                  <a:cubicBezTo>
                    <a:pt x="9952" y="8405"/>
                    <a:pt x="9881" y="8461"/>
                    <a:pt x="9859" y="8537"/>
                  </a:cubicBezTo>
                  <a:lnTo>
                    <a:pt x="9561" y="10121"/>
                  </a:lnTo>
                  <a:lnTo>
                    <a:pt x="393" y="10121"/>
                  </a:lnTo>
                  <a:lnTo>
                    <a:pt x="1155" y="6132"/>
                  </a:lnTo>
                  <a:lnTo>
                    <a:pt x="10335" y="6132"/>
                  </a:lnTo>
                  <a:lnTo>
                    <a:pt x="10014" y="7870"/>
                  </a:lnTo>
                  <a:cubicBezTo>
                    <a:pt x="10002" y="7966"/>
                    <a:pt x="10061" y="8049"/>
                    <a:pt x="10145" y="8061"/>
                  </a:cubicBezTo>
                  <a:cubicBezTo>
                    <a:pt x="10159" y="8064"/>
                    <a:pt x="10173" y="8066"/>
                    <a:pt x="10186" y="8066"/>
                  </a:cubicBezTo>
                  <a:cubicBezTo>
                    <a:pt x="10263" y="8066"/>
                    <a:pt x="10325" y="8011"/>
                    <a:pt x="10335" y="7930"/>
                  </a:cubicBezTo>
                  <a:lnTo>
                    <a:pt x="10716" y="6001"/>
                  </a:lnTo>
                  <a:cubicBezTo>
                    <a:pt x="10728" y="5953"/>
                    <a:pt x="10716" y="5894"/>
                    <a:pt x="10680" y="5870"/>
                  </a:cubicBezTo>
                  <a:cubicBezTo>
                    <a:pt x="10657" y="5822"/>
                    <a:pt x="10609" y="5811"/>
                    <a:pt x="10550" y="5811"/>
                  </a:cubicBezTo>
                  <a:lnTo>
                    <a:pt x="9847" y="5811"/>
                  </a:lnTo>
                  <a:lnTo>
                    <a:pt x="9847" y="5096"/>
                  </a:lnTo>
                  <a:cubicBezTo>
                    <a:pt x="10776" y="4775"/>
                    <a:pt x="11466" y="3965"/>
                    <a:pt x="11585" y="2965"/>
                  </a:cubicBezTo>
                  <a:cubicBezTo>
                    <a:pt x="11609" y="2858"/>
                    <a:pt x="11550" y="2774"/>
                    <a:pt x="11454" y="2751"/>
                  </a:cubicBezTo>
                  <a:cubicBezTo>
                    <a:pt x="11448" y="2750"/>
                    <a:pt x="11442" y="2749"/>
                    <a:pt x="11436" y="2749"/>
                  </a:cubicBezTo>
                  <a:cubicBezTo>
                    <a:pt x="11358" y="2749"/>
                    <a:pt x="11275" y="2817"/>
                    <a:pt x="11264" y="2905"/>
                  </a:cubicBezTo>
                  <a:cubicBezTo>
                    <a:pt x="11109" y="4025"/>
                    <a:pt x="10145" y="4870"/>
                    <a:pt x="9014" y="4870"/>
                  </a:cubicBezTo>
                  <a:cubicBezTo>
                    <a:pt x="7763" y="4870"/>
                    <a:pt x="6751" y="3858"/>
                    <a:pt x="6751" y="2608"/>
                  </a:cubicBezTo>
                  <a:cubicBezTo>
                    <a:pt x="6751" y="1358"/>
                    <a:pt x="7763" y="346"/>
                    <a:pt x="9014" y="346"/>
                  </a:cubicBezTo>
                  <a:cubicBezTo>
                    <a:pt x="10133" y="346"/>
                    <a:pt x="11097" y="1179"/>
                    <a:pt x="11264" y="2274"/>
                  </a:cubicBezTo>
                  <a:cubicBezTo>
                    <a:pt x="11275" y="2363"/>
                    <a:pt x="11358" y="2431"/>
                    <a:pt x="11436" y="2431"/>
                  </a:cubicBezTo>
                  <a:cubicBezTo>
                    <a:pt x="11442" y="2431"/>
                    <a:pt x="11448" y="2430"/>
                    <a:pt x="11454" y="2429"/>
                  </a:cubicBezTo>
                  <a:cubicBezTo>
                    <a:pt x="11550" y="2417"/>
                    <a:pt x="11621" y="2322"/>
                    <a:pt x="11609" y="2239"/>
                  </a:cubicBezTo>
                  <a:cubicBezTo>
                    <a:pt x="11514" y="1620"/>
                    <a:pt x="11204" y="1060"/>
                    <a:pt x="10740" y="643"/>
                  </a:cubicBezTo>
                  <a:cubicBezTo>
                    <a:pt x="10264" y="227"/>
                    <a:pt x="9657" y="0"/>
                    <a:pt x="902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21" name="Google Shape;621;p72"/>
            <p:cNvSpPr/>
            <p:nvPr/>
          </p:nvSpPr>
          <p:spPr>
            <a:xfrm>
              <a:off x="4237665" y="2034307"/>
              <a:ext cx="32092" cy="63772"/>
            </a:xfrm>
            <a:custGeom>
              <a:rect b="b" l="l" r="r" t="t"/>
              <a:pathLst>
                <a:path extrusionOk="0" h="2013" w="1013">
                  <a:moveTo>
                    <a:pt x="179" y="1"/>
                  </a:moveTo>
                  <a:cubicBezTo>
                    <a:pt x="84" y="1"/>
                    <a:pt x="12" y="72"/>
                    <a:pt x="12" y="167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322" y="334"/>
                  </a:lnTo>
                  <a:lnTo>
                    <a:pt x="322" y="1691"/>
                  </a:lnTo>
                  <a:lnTo>
                    <a:pt x="167" y="1691"/>
                  </a:lnTo>
                  <a:cubicBezTo>
                    <a:pt x="72" y="1691"/>
                    <a:pt x="0" y="1763"/>
                    <a:pt x="0" y="1846"/>
                  </a:cubicBezTo>
                  <a:cubicBezTo>
                    <a:pt x="0" y="1941"/>
                    <a:pt x="72" y="2013"/>
                    <a:pt x="167" y="2013"/>
                  </a:cubicBezTo>
                  <a:lnTo>
                    <a:pt x="846" y="2013"/>
                  </a:lnTo>
                  <a:cubicBezTo>
                    <a:pt x="941" y="2013"/>
                    <a:pt x="1012" y="1941"/>
                    <a:pt x="1012" y="1846"/>
                  </a:cubicBezTo>
                  <a:cubicBezTo>
                    <a:pt x="1012" y="1775"/>
                    <a:pt x="941" y="1703"/>
                    <a:pt x="846" y="1703"/>
                  </a:cubicBezTo>
                  <a:lnTo>
                    <a:pt x="667" y="1703"/>
                  </a:lnTo>
                  <a:lnTo>
                    <a:pt x="667" y="167"/>
                  </a:lnTo>
                  <a:cubicBezTo>
                    <a:pt x="667" y="72"/>
                    <a:pt x="596" y="1"/>
                    <a:pt x="500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22" name="Google Shape;622;p72"/>
            <p:cNvSpPr/>
            <p:nvPr/>
          </p:nvSpPr>
          <p:spPr>
            <a:xfrm>
              <a:off x="4241815" y="2014317"/>
              <a:ext cx="17012" cy="17012"/>
            </a:xfrm>
            <a:custGeom>
              <a:rect b="b" l="l" r="r" t="t"/>
              <a:pathLst>
                <a:path extrusionOk="0" h="537" w="537">
                  <a:moveTo>
                    <a:pt x="274" y="1"/>
                  </a:moveTo>
                  <a:cubicBezTo>
                    <a:pt x="119" y="1"/>
                    <a:pt x="0" y="120"/>
                    <a:pt x="0" y="263"/>
                  </a:cubicBezTo>
                  <a:cubicBezTo>
                    <a:pt x="0" y="417"/>
                    <a:pt x="119" y="536"/>
                    <a:pt x="274" y="536"/>
                  </a:cubicBezTo>
                  <a:cubicBezTo>
                    <a:pt x="417" y="536"/>
                    <a:pt x="536" y="417"/>
                    <a:pt x="536" y="263"/>
                  </a:cubicBezTo>
                  <a:cubicBezTo>
                    <a:pt x="536" y="120"/>
                    <a:pt x="417" y="1"/>
                    <a:pt x="274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623" name="Google Shape;623;p72"/>
          <p:cNvGrpSpPr/>
          <p:nvPr/>
        </p:nvGrpSpPr>
        <p:grpSpPr>
          <a:xfrm>
            <a:off x="8587322" y="2052483"/>
            <a:ext cx="444265" cy="425698"/>
            <a:chOff x="3527780" y="2885263"/>
            <a:chExt cx="347435" cy="345534"/>
          </a:xfrm>
        </p:grpSpPr>
        <p:sp>
          <p:nvSpPr>
            <p:cNvPr id="624" name="Google Shape;624;p72"/>
            <p:cNvSpPr/>
            <p:nvPr/>
          </p:nvSpPr>
          <p:spPr>
            <a:xfrm>
              <a:off x="3527780" y="2885263"/>
              <a:ext cx="347435" cy="345534"/>
            </a:xfrm>
            <a:custGeom>
              <a:rect b="b" l="l" r="r" t="t"/>
              <a:pathLst>
                <a:path extrusionOk="0" h="10907" w="10967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25" name="Google Shape;625;p72"/>
            <p:cNvSpPr/>
            <p:nvPr/>
          </p:nvSpPr>
          <p:spPr>
            <a:xfrm>
              <a:off x="3599440" y="2956543"/>
              <a:ext cx="204494" cy="204843"/>
            </a:xfrm>
            <a:custGeom>
              <a:rect b="b" l="l" r="r" t="t"/>
              <a:pathLst>
                <a:path extrusionOk="0" h="6466" w="6455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26" name="Google Shape;626;p72"/>
            <p:cNvSpPr/>
            <p:nvPr/>
          </p:nvSpPr>
          <p:spPr>
            <a:xfrm>
              <a:off x="3661691" y="3018763"/>
              <a:ext cx="79992" cy="80372"/>
            </a:xfrm>
            <a:custGeom>
              <a:rect b="b" l="l" r="r" t="t"/>
              <a:pathLst>
                <a:path extrusionOk="0" h="2537" w="2525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27" name="Google Shape;627;p72"/>
            <p:cNvSpPr/>
            <p:nvPr/>
          </p:nvSpPr>
          <p:spPr>
            <a:xfrm>
              <a:off x="3625101" y="2982552"/>
              <a:ext cx="18501" cy="18533"/>
            </a:xfrm>
            <a:custGeom>
              <a:rect b="b" l="l" r="r" t="t"/>
              <a:pathLst>
                <a:path extrusionOk="0" h="585" w="584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28" name="Google Shape;628;p72"/>
            <p:cNvSpPr/>
            <p:nvPr/>
          </p:nvSpPr>
          <p:spPr>
            <a:xfrm>
              <a:off x="3651522" y="2982552"/>
              <a:ext cx="18881" cy="18533"/>
            </a:xfrm>
            <a:custGeom>
              <a:rect b="b" l="l" r="r" t="t"/>
              <a:pathLst>
                <a:path extrusionOk="0" h="585" w="596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29" name="Google Shape;629;p72"/>
            <p:cNvSpPr/>
            <p:nvPr/>
          </p:nvSpPr>
          <p:spPr>
            <a:xfrm>
              <a:off x="3679052" y="2982552"/>
              <a:ext cx="18501" cy="18533"/>
            </a:xfrm>
            <a:custGeom>
              <a:rect b="b" l="l" r="r" t="t"/>
              <a:pathLst>
                <a:path extrusionOk="0" h="585" w="584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0" name="Google Shape;630;p72"/>
            <p:cNvSpPr/>
            <p:nvPr/>
          </p:nvSpPr>
          <p:spPr>
            <a:xfrm>
              <a:off x="3705822" y="2982552"/>
              <a:ext cx="18501" cy="18533"/>
            </a:xfrm>
            <a:custGeom>
              <a:rect b="b" l="l" r="r" t="t"/>
              <a:pathLst>
                <a:path extrusionOk="0" h="585" w="584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1" name="Google Shape;631;p72"/>
            <p:cNvSpPr/>
            <p:nvPr/>
          </p:nvSpPr>
          <p:spPr>
            <a:xfrm>
              <a:off x="3732591" y="2982552"/>
              <a:ext cx="18533" cy="18533"/>
            </a:xfrm>
            <a:custGeom>
              <a:rect b="b" l="l" r="r" t="t"/>
              <a:pathLst>
                <a:path extrusionOk="0" h="585" w="585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2" name="Google Shape;632;p72"/>
            <p:cNvSpPr/>
            <p:nvPr/>
          </p:nvSpPr>
          <p:spPr>
            <a:xfrm>
              <a:off x="3759773" y="2982552"/>
              <a:ext cx="18121" cy="18533"/>
            </a:xfrm>
            <a:custGeom>
              <a:rect b="b" l="l" r="r" t="t"/>
              <a:pathLst>
                <a:path extrusionOk="0" h="585" w="572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3" name="Google Shape;633;p72"/>
            <p:cNvSpPr/>
            <p:nvPr/>
          </p:nvSpPr>
          <p:spPr>
            <a:xfrm>
              <a:off x="3625101" y="3116844"/>
              <a:ext cx="18501" cy="18501"/>
            </a:xfrm>
            <a:custGeom>
              <a:rect b="b" l="l" r="r" t="t"/>
              <a:pathLst>
                <a:path extrusionOk="0" h="584" w="584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4" name="Google Shape;634;p72"/>
            <p:cNvSpPr/>
            <p:nvPr/>
          </p:nvSpPr>
          <p:spPr>
            <a:xfrm>
              <a:off x="3651522" y="3116844"/>
              <a:ext cx="18881" cy="18501"/>
            </a:xfrm>
            <a:custGeom>
              <a:rect b="b" l="l" r="r" t="t"/>
              <a:pathLst>
                <a:path extrusionOk="0" h="584" w="596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5" name="Google Shape;635;p72"/>
            <p:cNvSpPr/>
            <p:nvPr/>
          </p:nvSpPr>
          <p:spPr>
            <a:xfrm>
              <a:off x="3679052" y="3116844"/>
              <a:ext cx="18501" cy="18501"/>
            </a:xfrm>
            <a:custGeom>
              <a:rect b="b" l="l" r="r" t="t"/>
              <a:pathLst>
                <a:path extrusionOk="0" h="584" w="584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6" name="Google Shape;636;p72"/>
            <p:cNvSpPr/>
            <p:nvPr/>
          </p:nvSpPr>
          <p:spPr>
            <a:xfrm>
              <a:off x="3705822" y="3116844"/>
              <a:ext cx="18501" cy="18501"/>
            </a:xfrm>
            <a:custGeom>
              <a:rect b="b" l="l" r="r" t="t"/>
              <a:pathLst>
                <a:path extrusionOk="0" h="584" w="584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7" name="Google Shape;637;p72"/>
            <p:cNvSpPr/>
            <p:nvPr/>
          </p:nvSpPr>
          <p:spPr>
            <a:xfrm>
              <a:off x="3732591" y="3116844"/>
              <a:ext cx="18533" cy="18501"/>
            </a:xfrm>
            <a:custGeom>
              <a:rect b="b" l="l" r="r" t="t"/>
              <a:pathLst>
                <a:path extrusionOk="0" h="584" w="585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8" name="Google Shape;638;p72"/>
            <p:cNvSpPr/>
            <p:nvPr/>
          </p:nvSpPr>
          <p:spPr>
            <a:xfrm>
              <a:off x="3759773" y="3116844"/>
              <a:ext cx="18121" cy="18501"/>
            </a:xfrm>
            <a:custGeom>
              <a:rect b="b" l="l" r="r" t="t"/>
              <a:pathLst>
                <a:path extrusionOk="0" h="584" w="572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39" name="Google Shape;639;p72"/>
            <p:cNvSpPr/>
            <p:nvPr/>
          </p:nvSpPr>
          <p:spPr>
            <a:xfrm>
              <a:off x="3625101" y="3009354"/>
              <a:ext cx="18501" cy="18501"/>
            </a:xfrm>
            <a:custGeom>
              <a:rect b="b" l="l" r="r" t="t"/>
              <a:pathLst>
                <a:path extrusionOk="0" h="584" w="584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0" name="Google Shape;640;p72"/>
            <p:cNvSpPr/>
            <p:nvPr/>
          </p:nvSpPr>
          <p:spPr>
            <a:xfrm>
              <a:off x="3625101" y="3036503"/>
              <a:ext cx="18501" cy="18153"/>
            </a:xfrm>
            <a:custGeom>
              <a:rect b="b" l="l" r="r" t="t"/>
              <a:pathLst>
                <a:path extrusionOk="0" h="573" w="584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1" name="Google Shape;641;p72"/>
            <p:cNvSpPr/>
            <p:nvPr/>
          </p:nvSpPr>
          <p:spPr>
            <a:xfrm>
              <a:off x="3625101" y="3063273"/>
              <a:ext cx="18501" cy="18533"/>
            </a:xfrm>
            <a:custGeom>
              <a:rect b="b" l="l" r="r" t="t"/>
              <a:pathLst>
                <a:path extrusionOk="0" h="585" w="584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2" name="Google Shape;642;p72"/>
            <p:cNvSpPr/>
            <p:nvPr/>
          </p:nvSpPr>
          <p:spPr>
            <a:xfrm>
              <a:off x="3625101" y="3090074"/>
              <a:ext cx="18501" cy="18501"/>
            </a:xfrm>
            <a:custGeom>
              <a:rect b="b" l="l" r="r" t="t"/>
              <a:pathLst>
                <a:path extrusionOk="0" h="584" w="584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3" name="Google Shape;643;p72"/>
            <p:cNvSpPr/>
            <p:nvPr/>
          </p:nvSpPr>
          <p:spPr>
            <a:xfrm>
              <a:off x="3759773" y="3009354"/>
              <a:ext cx="18121" cy="18501"/>
            </a:xfrm>
            <a:custGeom>
              <a:rect b="b" l="l" r="r" t="t"/>
              <a:pathLst>
                <a:path extrusionOk="0" h="584" w="572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4" name="Google Shape;644;p72"/>
            <p:cNvSpPr/>
            <p:nvPr/>
          </p:nvSpPr>
          <p:spPr>
            <a:xfrm>
              <a:off x="3759773" y="3036503"/>
              <a:ext cx="18121" cy="18153"/>
            </a:xfrm>
            <a:custGeom>
              <a:rect b="b" l="l" r="r" t="t"/>
              <a:pathLst>
                <a:path extrusionOk="0" h="573" w="572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5" name="Google Shape;645;p72"/>
            <p:cNvSpPr/>
            <p:nvPr/>
          </p:nvSpPr>
          <p:spPr>
            <a:xfrm>
              <a:off x="3759773" y="3063273"/>
              <a:ext cx="18121" cy="18533"/>
            </a:xfrm>
            <a:custGeom>
              <a:rect b="b" l="l" r="r" t="t"/>
              <a:pathLst>
                <a:path extrusionOk="0" h="585" w="572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6" name="Google Shape;646;p72"/>
            <p:cNvSpPr/>
            <p:nvPr/>
          </p:nvSpPr>
          <p:spPr>
            <a:xfrm>
              <a:off x="3759773" y="3090074"/>
              <a:ext cx="18121" cy="18501"/>
            </a:xfrm>
            <a:custGeom>
              <a:rect b="b" l="l" r="r" t="t"/>
              <a:pathLst>
                <a:path extrusionOk="0" h="584" w="572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647" name="Google Shape;647;p72"/>
          <p:cNvGrpSpPr/>
          <p:nvPr/>
        </p:nvGrpSpPr>
        <p:grpSpPr>
          <a:xfrm>
            <a:off x="8360459" y="970184"/>
            <a:ext cx="507299" cy="425690"/>
            <a:chOff x="3567553" y="1499912"/>
            <a:chExt cx="320022" cy="359778"/>
          </a:xfrm>
        </p:grpSpPr>
        <p:sp>
          <p:nvSpPr>
            <p:cNvPr id="648" name="Google Shape;648;p72"/>
            <p:cNvSpPr/>
            <p:nvPr/>
          </p:nvSpPr>
          <p:spPr>
            <a:xfrm>
              <a:off x="3567553" y="1502933"/>
              <a:ext cx="263218" cy="356757"/>
            </a:xfrm>
            <a:custGeom>
              <a:rect b="b" l="l" r="r" t="t"/>
              <a:pathLst>
                <a:path extrusionOk="0" h="11217" w="8276">
                  <a:moveTo>
                    <a:pt x="1738" y="0"/>
                  </a:moveTo>
                  <a:cubicBezTo>
                    <a:pt x="1718" y="0"/>
                    <a:pt x="1698" y="4"/>
                    <a:pt x="1679" y="12"/>
                  </a:cubicBezTo>
                  <a:cubicBezTo>
                    <a:pt x="1227" y="179"/>
                    <a:pt x="905" y="632"/>
                    <a:pt x="905" y="1120"/>
                  </a:cubicBezTo>
                  <a:lnTo>
                    <a:pt x="905" y="8275"/>
                  </a:lnTo>
                  <a:lnTo>
                    <a:pt x="167" y="8275"/>
                  </a:lnTo>
                  <a:cubicBezTo>
                    <a:pt x="72" y="8275"/>
                    <a:pt x="1" y="8359"/>
                    <a:pt x="1" y="8442"/>
                  </a:cubicBezTo>
                  <a:lnTo>
                    <a:pt x="1" y="10145"/>
                  </a:lnTo>
                  <a:cubicBezTo>
                    <a:pt x="1" y="10716"/>
                    <a:pt x="477" y="11216"/>
                    <a:pt x="1072" y="11216"/>
                  </a:cubicBezTo>
                  <a:lnTo>
                    <a:pt x="7156" y="11216"/>
                  </a:lnTo>
                  <a:cubicBezTo>
                    <a:pt x="7775" y="11216"/>
                    <a:pt x="8275" y="10716"/>
                    <a:pt x="8275" y="10097"/>
                  </a:cubicBezTo>
                  <a:lnTo>
                    <a:pt x="8275" y="4930"/>
                  </a:lnTo>
                  <a:cubicBezTo>
                    <a:pt x="8252" y="4835"/>
                    <a:pt x="8168" y="4751"/>
                    <a:pt x="8073" y="4751"/>
                  </a:cubicBezTo>
                  <a:cubicBezTo>
                    <a:pt x="7978" y="4751"/>
                    <a:pt x="7906" y="4835"/>
                    <a:pt x="7906" y="4918"/>
                  </a:cubicBezTo>
                  <a:lnTo>
                    <a:pt x="7906" y="10085"/>
                  </a:lnTo>
                  <a:cubicBezTo>
                    <a:pt x="7906" y="10514"/>
                    <a:pt x="7561" y="10859"/>
                    <a:pt x="7132" y="10859"/>
                  </a:cubicBezTo>
                  <a:lnTo>
                    <a:pt x="7061" y="10859"/>
                  </a:lnTo>
                  <a:cubicBezTo>
                    <a:pt x="6680" y="10811"/>
                    <a:pt x="6406" y="10502"/>
                    <a:pt x="6406" y="10133"/>
                  </a:cubicBezTo>
                  <a:lnTo>
                    <a:pt x="6406" y="9609"/>
                  </a:lnTo>
                  <a:cubicBezTo>
                    <a:pt x="6406" y="9514"/>
                    <a:pt x="6323" y="9442"/>
                    <a:pt x="6239" y="9442"/>
                  </a:cubicBezTo>
                  <a:cubicBezTo>
                    <a:pt x="6144" y="9442"/>
                    <a:pt x="6073" y="9514"/>
                    <a:pt x="6073" y="9609"/>
                  </a:cubicBezTo>
                  <a:lnTo>
                    <a:pt x="6073" y="10133"/>
                  </a:lnTo>
                  <a:cubicBezTo>
                    <a:pt x="6073" y="10407"/>
                    <a:pt x="6180" y="10680"/>
                    <a:pt x="6370" y="10871"/>
                  </a:cubicBezTo>
                  <a:cubicBezTo>
                    <a:pt x="3459" y="10871"/>
                    <a:pt x="2120" y="10874"/>
                    <a:pt x="1492" y="10874"/>
                  </a:cubicBezTo>
                  <a:cubicBezTo>
                    <a:pt x="864" y="10874"/>
                    <a:pt x="947" y="10871"/>
                    <a:pt x="882" y="10859"/>
                  </a:cubicBezTo>
                  <a:cubicBezTo>
                    <a:pt x="548" y="10788"/>
                    <a:pt x="298" y="10490"/>
                    <a:pt x="298" y="10145"/>
                  </a:cubicBezTo>
                  <a:lnTo>
                    <a:pt x="298" y="8609"/>
                  </a:lnTo>
                  <a:lnTo>
                    <a:pt x="6073" y="8609"/>
                  </a:lnTo>
                  <a:lnTo>
                    <a:pt x="6073" y="8954"/>
                  </a:lnTo>
                  <a:cubicBezTo>
                    <a:pt x="6073" y="9037"/>
                    <a:pt x="6144" y="9121"/>
                    <a:pt x="6239" y="9121"/>
                  </a:cubicBezTo>
                  <a:cubicBezTo>
                    <a:pt x="6323" y="9121"/>
                    <a:pt x="6406" y="9037"/>
                    <a:pt x="6406" y="8954"/>
                  </a:cubicBezTo>
                  <a:lnTo>
                    <a:pt x="6406" y="8442"/>
                  </a:lnTo>
                  <a:cubicBezTo>
                    <a:pt x="6406" y="8359"/>
                    <a:pt x="6323" y="8275"/>
                    <a:pt x="6239" y="8275"/>
                  </a:cubicBezTo>
                  <a:lnTo>
                    <a:pt x="1227" y="8275"/>
                  </a:lnTo>
                  <a:lnTo>
                    <a:pt x="1227" y="1120"/>
                  </a:lnTo>
                  <a:cubicBezTo>
                    <a:pt x="1227" y="763"/>
                    <a:pt x="1441" y="441"/>
                    <a:pt x="1786" y="322"/>
                  </a:cubicBezTo>
                  <a:cubicBezTo>
                    <a:pt x="1882" y="286"/>
                    <a:pt x="1917" y="179"/>
                    <a:pt x="1894" y="108"/>
                  </a:cubicBezTo>
                  <a:cubicBezTo>
                    <a:pt x="1866" y="44"/>
                    <a:pt x="1803" y="0"/>
                    <a:pt x="1738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49" name="Google Shape;649;p72"/>
            <p:cNvSpPr/>
            <p:nvPr/>
          </p:nvSpPr>
          <p:spPr>
            <a:xfrm>
              <a:off x="3638001" y="1499912"/>
              <a:ext cx="249574" cy="142773"/>
            </a:xfrm>
            <a:custGeom>
              <a:rect b="b" l="l" r="r" t="t"/>
              <a:pathLst>
                <a:path extrusionOk="0" h="4489" w="7847">
                  <a:moveTo>
                    <a:pt x="6787" y="322"/>
                  </a:moveTo>
                  <a:cubicBezTo>
                    <a:pt x="7191" y="322"/>
                    <a:pt x="7537" y="655"/>
                    <a:pt x="7537" y="1072"/>
                  </a:cubicBezTo>
                  <a:lnTo>
                    <a:pt x="7525" y="2608"/>
                  </a:lnTo>
                  <a:lnTo>
                    <a:pt x="6037" y="2608"/>
                  </a:lnTo>
                  <a:lnTo>
                    <a:pt x="6037" y="1417"/>
                  </a:lnTo>
                  <a:lnTo>
                    <a:pt x="6037" y="1072"/>
                  </a:lnTo>
                  <a:cubicBezTo>
                    <a:pt x="6037" y="643"/>
                    <a:pt x="6370" y="322"/>
                    <a:pt x="6775" y="322"/>
                  </a:cubicBezTo>
                  <a:close/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cubicBezTo>
                    <a:pt x="0" y="250"/>
                    <a:pt x="83" y="322"/>
                    <a:pt x="167" y="322"/>
                  </a:cubicBezTo>
                  <a:lnTo>
                    <a:pt x="5989" y="322"/>
                  </a:lnTo>
                  <a:cubicBezTo>
                    <a:pt x="5894" y="417"/>
                    <a:pt x="5810" y="548"/>
                    <a:pt x="5763" y="667"/>
                  </a:cubicBezTo>
                  <a:cubicBezTo>
                    <a:pt x="5715" y="798"/>
                    <a:pt x="5691" y="917"/>
                    <a:pt x="5691" y="1060"/>
                  </a:cubicBezTo>
                  <a:lnTo>
                    <a:pt x="5691" y="1393"/>
                  </a:lnTo>
                  <a:lnTo>
                    <a:pt x="5691" y="4334"/>
                  </a:lnTo>
                  <a:cubicBezTo>
                    <a:pt x="5691" y="4418"/>
                    <a:pt x="5763" y="4489"/>
                    <a:pt x="5858" y="4489"/>
                  </a:cubicBezTo>
                  <a:cubicBezTo>
                    <a:pt x="5941" y="4489"/>
                    <a:pt x="6013" y="4418"/>
                    <a:pt x="6013" y="4334"/>
                  </a:cubicBezTo>
                  <a:lnTo>
                    <a:pt x="6013" y="2929"/>
                  </a:lnTo>
                  <a:lnTo>
                    <a:pt x="7668" y="2929"/>
                  </a:lnTo>
                  <a:cubicBezTo>
                    <a:pt x="7763" y="2929"/>
                    <a:pt x="7834" y="2858"/>
                    <a:pt x="7834" y="2763"/>
                  </a:cubicBezTo>
                  <a:lnTo>
                    <a:pt x="7834" y="1072"/>
                  </a:lnTo>
                  <a:cubicBezTo>
                    <a:pt x="7846" y="488"/>
                    <a:pt x="7370" y="0"/>
                    <a:pt x="6775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50" name="Google Shape;650;p72"/>
            <p:cNvSpPr/>
            <p:nvPr/>
          </p:nvSpPr>
          <p:spPr>
            <a:xfrm>
              <a:off x="3641786" y="1594563"/>
              <a:ext cx="141659" cy="10273"/>
            </a:xfrm>
            <a:custGeom>
              <a:rect b="b" l="l" r="r" t="t"/>
              <a:pathLst>
                <a:path extrusionOk="0" h="323" w="4454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286" y="322"/>
                  </a:lnTo>
                  <a:cubicBezTo>
                    <a:pt x="4382" y="322"/>
                    <a:pt x="4453" y="251"/>
                    <a:pt x="4453" y="168"/>
                  </a:cubicBezTo>
                  <a:cubicBezTo>
                    <a:pt x="4453" y="72"/>
                    <a:pt x="4382" y="1"/>
                    <a:pt x="4286" y="1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51" name="Google Shape;651;p72"/>
            <p:cNvSpPr/>
            <p:nvPr/>
          </p:nvSpPr>
          <p:spPr>
            <a:xfrm>
              <a:off x="3641786" y="1638136"/>
              <a:ext cx="141659" cy="10241"/>
            </a:xfrm>
            <a:custGeom>
              <a:rect b="b" l="l" r="r" t="t"/>
              <a:pathLst>
                <a:path extrusionOk="0" h="322" w="4454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4286" y="322"/>
                  </a:lnTo>
                  <a:cubicBezTo>
                    <a:pt x="4382" y="322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52" name="Google Shape;652;p72"/>
            <p:cNvSpPr/>
            <p:nvPr/>
          </p:nvSpPr>
          <p:spPr>
            <a:xfrm>
              <a:off x="3641786" y="1682059"/>
              <a:ext cx="141659" cy="10623"/>
            </a:xfrm>
            <a:custGeom>
              <a:rect b="b" l="l" r="r" t="t"/>
              <a:pathLst>
                <a:path extrusionOk="0" h="334" w="4454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4286" y="334"/>
                  </a:lnTo>
                  <a:cubicBezTo>
                    <a:pt x="4382" y="334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653" name="Google Shape;653;p72"/>
            <p:cNvSpPr/>
            <p:nvPr/>
          </p:nvSpPr>
          <p:spPr>
            <a:xfrm>
              <a:off x="3641786" y="1725600"/>
              <a:ext cx="141659" cy="10623"/>
            </a:xfrm>
            <a:custGeom>
              <a:rect b="b" l="l" r="r" t="t"/>
              <a:pathLst>
                <a:path extrusionOk="0" h="334" w="4454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4286" y="334"/>
                  </a:lnTo>
                  <a:cubicBezTo>
                    <a:pt x="4382" y="334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solidFill>
              <a:srgbClr val="CFD9E0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654" name="Google Shape;654;p72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73"/>
          <p:cNvSpPr txBox="1"/>
          <p:nvPr>
            <p:ph type="title"/>
          </p:nvPr>
        </p:nvSpPr>
        <p:spPr>
          <a:xfrm>
            <a:off x="266150" y="74047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rata"/>
                <a:ea typeface="Prata"/>
                <a:cs typeface="Prata"/>
                <a:sym typeface="Prata"/>
              </a:rPr>
              <a:t>Рекомендации</a:t>
            </a:r>
            <a:endParaRPr>
              <a:solidFill>
                <a:schemeClr val="accent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60" name="Google Shape;660;p73"/>
          <p:cNvSpPr txBox="1"/>
          <p:nvPr>
            <p:ph idx="1" type="body"/>
          </p:nvPr>
        </p:nvSpPr>
        <p:spPr>
          <a:xfrm>
            <a:off x="176750" y="1562250"/>
            <a:ext cx="8770800" cy="2765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Georgia"/>
              <a:buChar char="•"/>
            </a:pP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К</a:t>
            </a: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оммуникация со всеми факультетами, кафедрами и другими подразделениями университета</a:t>
            </a:r>
            <a:endParaRPr sz="1400">
              <a:latin typeface="Georgia"/>
              <a:ea typeface="Georgia"/>
              <a:cs typeface="Georgia"/>
              <a:sym typeface="Georgia"/>
            </a:endParaRPr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•"/>
            </a:pP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Интеграция Библиотеки в учебный, научный и воспитательный процессы</a:t>
            </a:r>
            <a:endParaRPr sz="1400">
              <a:latin typeface="Georgia"/>
              <a:ea typeface="Georgia"/>
              <a:cs typeface="Georgia"/>
              <a:sym typeface="Georgia"/>
            </a:endParaRPr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•"/>
            </a:pP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Наличие  для каждого ученого </a:t>
            </a: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контактного лица</a:t>
            </a: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 в библиотеке</a:t>
            </a:r>
            <a:endParaRPr sz="1400">
              <a:latin typeface="Georgia"/>
              <a:ea typeface="Georgia"/>
              <a:cs typeface="Georgia"/>
              <a:sym typeface="Georgia"/>
            </a:endParaRPr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•"/>
            </a:pP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Наличие публикационного опыта у </a:t>
            </a: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библиотекаря</a:t>
            </a:r>
            <a:endParaRPr sz="1400">
              <a:latin typeface="Georgia"/>
              <a:ea typeface="Georgia"/>
              <a:cs typeface="Georgia"/>
              <a:sym typeface="Georgia"/>
            </a:endParaRPr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•"/>
            </a:pP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Быть осведомленным о современных трендах и терминологии в научной среде</a:t>
            </a:r>
            <a:endParaRPr sz="1400">
              <a:latin typeface="Georgia"/>
              <a:ea typeface="Georgia"/>
              <a:cs typeface="Georgia"/>
              <a:sym typeface="Georgia"/>
            </a:endParaRPr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Georgia"/>
              <a:buChar char="•"/>
            </a:pPr>
            <a:r>
              <a:rPr lang="en" sz="1400">
                <a:latin typeface="Georgia"/>
                <a:ea typeface="Georgia"/>
                <a:cs typeface="Georgia"/>
                <a:sym typeface="Georgia"/>
              </a:rPr>
              <a:t>Повышение профессиональных знаний в области информационной деятельности на протяжении всей жизни</a:t>
            </a:r>
            <a:endParaRPr sz="14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61" name="Google Shape;661;p73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74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667" name="Google Shape;667;p74"/>
          <p:cNvSpPr txBox="1"/>
          <p:nvPr/>
        </p:nvSpPr>
        <p:spPr>
          <a:xfrm>
            <a:off x="411175" y="2361825"/>
            <a:ext cx="67182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Елизавета Камилова |  Эксперт менеджер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Назарбаев Университет | Библиотека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Тел: +7 (7172) 70-65-81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Почта: yelizaveta.kamilova@nu.edu.kz | Вебсайт: library.nu.edu.kz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Адрес: Кабанбай батыра 53, Астана, Казахстан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| Офис: Блок 5E, кабинет 5E.324</a:t>
            </a:r>
            <a:endParaRPr sz="11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68" name="Google Shape;668;p74"/>
          <p:cNvPicPr preferRelativeResize="0"/>
          <p:nvPr/>
        </p:nvPicPr>
        <p:blipFill rotWithShape="1">
          <a:blip r:embed="rId4">
            <a:alphaModFix/>
          </a:blip>
          <a:srcRect b="0" l="27988" r="20017" t="37616"/>
          <a:stretch/>
        </p:blipFill>
        <p:spPr>
          <a:xfrm>
            <a:off x="893075" y="327200"/>
            <a:ext cx="1680824" cy="1983377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53"/>
          <p:cNvPicPr preferRelativeResize="0"/>
          <p:nvPr/>
        </p:nvPicPr>
        <p:blipFill rotWithShape="1">
          <a:blip r:embed="rId3">
            <a:alphaModFix/>
          </a:blip>
          <a:srcRect b="645" l="0" r="0" t="0"/>
          <a:stretch/>
        </p:blipFill>
        <p:spPr>
          <a:xfrm>
            <a:off x="172625" y="104950"/>
            <a:ext cx="8798751" cy="493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53"/>
          <p:cNvSpPr txBox="1"/>
          <p:nvPr/>
        </p:nvSpPr>
        <p:spPr>
          <a:xfrm>
            <a:off x="38300" y="2762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037" y="54288"/>
            <a:ext cx="8907924" cy="503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55"/>
          <p:cNvPicPr preferRelativeResize="0"/>
          <p:nvPr/>
        </p:nvPicPr>
        <p:blipFill rotWithShape="1">
          <a:blip r:embed="rId3">
            <a:alphaModFix/>
          </a:blip>
          <a:srcRect b="17446" l="6149" r="3678" t="26276"/>
          <a:stretch/>
        </p:blipFill>
        <p:spPr>
          <a:xfrm>
            <a:off x="436825" y="4339100"/>
            <a:ext cx="1285151" cy="482476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55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63973" y="-187"/>
            <a:ext cx="228795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1993" y="7261"/>
            <a:ext cx="2285836" cy="5128609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55"/>
          <p:cNvSpPr txBox="1"/>
          <p:nvPr/>
        </p:nvSpPr>
        <p:spPr>
          <a:xfrm>
            <a:off x="478300" y="1975825"/>
            <a:ext cx="3324300" cy="10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n" sz="1800">
                <a:solidFill>
                  <a:srgbClr val="212121"/>
                </a:solidFill>
                <a:latin typeface="Prata"/>
                <a:ea typeface="Prata"/>
                <a:cs typeface="Prata"/>
                <a:sym typeface="Prata"/>
              </a:rPr>
              <a:t>Библиотекарь как фактор, содействующий успешной научно-исследовательской деятельности </a:t>
            </a:r>
            <a:endParaRPr sz="1800">
              <a:solidFill>
                <a:srgbClr val="21212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02" name="Google Shape;302;p55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425" y="76200"/>
            <a:ext cx="8913151" cy="499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56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175" y="76200"/>
            <a:ext cx="8821638" cy="4991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57"/>
          <p:cNvSpPr txBox="1"/>
          <p:nvPr/>
        </p:nvSpPr>
        <p:spPr>
          <a:xfrm>
            <a:off x="266150" y="206675"/>
            <a:ext cx="30774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lang="en" sz="700">
                <a:latin typeface="Inter ExtraBold"/>
                <a:ea typeface="Inter ExtraBold"/>
                <a:cs typeface="Inter ExtraBold"/>
                <a:sym typeface="Inter ExtraBold"/>
              </a:rPr>
              <a:t>Елизавета Камилова</a:t>
            </a:r>
            <a:endParaRPr b="1" i="0" sz="700" u="none" cap="none" strike="noStrike">
              <a:solidFill>
                <a:srgbClr val="000000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Школа Библиотечных Технологий | 2022</a:t>
            </a:r>
            <a:endParaRPr sz="7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075"/>
            <a:ext cx="3903599" cy="2049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1575" y="513500"/>
            <a:ext cx="5019275" cy="393062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</p:pic>
      <p:pic>
        <p:nvPicPr>
          <p:cNvPr id="321" name="Google Shape;321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45700" y="2646300"/>
            <a:ext cx="4486601" cy="21861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Dot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Google Shape;326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627025" cy="227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59"/>
          <p:cNvPicPr preferRelativeResize="0"/>
          <p:nvPr/>
        </p:nvPicPr>
        <p:blipFill rotWithShape="1">
          <a:blip r:embed="rId4">
            <a:alphaModFix/>
          </a:blip>
          <a:srcRect b="0" l="0" r="2467" t="0"/>
          <a:stretch/>
        </p:blipFill>
        <p:spPr>
          <a:xfrm>
            <a:off x="1870450" y="886526"/>
            <a:ext cx="3341651" cy="37170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sm" w="sm" type="none"/>
            <a:tailEnd len="sm" w="sm" type="none"/>
          </a:ln>
        </p:spPr>
      </p:pic>
      <p:sp>
        <p:nvSpPr>
          <p:cNvPr id="328" name="Google Shape;328;p59"/>
          <p:cNvSpPr txBox="1"/>
          <p:nvPr/>
        </p:nvSpPr>
        <p:spPr>
          <a:xfrm>
            <a:off x="5573825" y="143625"/>
            <a:ext cx="316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Inter"/>
                <a:ea typeface="Inter"/>
                <a:cs typeface="Inter"/>
                <a:sym typeface="Inter"/>
              </a:rPr>
              <a:t>* </a:t>
            </a:r>
            <a:r>
              <a:rPr lang="en" sz="400">
                <a:latin typeface="Inter"/>
                <a:ea typeface="Inter"/>
                <a:cs typeface="Inter"/>
                <a:sym typeface="Inter"/>
              </a:rPr>
              <a:t>Квартиль (Q, англ. quartile) – степень престижности, популярности журнала в базе данных Scopus/Web of Science. Всего их 4 – Q1, Q2, Q3 и Q4. При этом Q1 – самый высокий квартиль, Q4 – самый низкий. </a:t>
            </a:r>
            <a:endParaRPr sz="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29" name="Google Shape;329;p59"/>
          <p:cNvSpPr txBox="1"/>
          <p:nvPr/>
        </p:nvSpPr>
        <p:spPr>
          <a:xfrm>
            <a:off x="5573825" y="551472"/>
            <a:ext cx="2981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Inter"/>
                <a:ea typeface="Inter"/>
                <a:cs typeface="Inter"/>
                <a:sym typeface="Inter"/>
              </a:rPr>
              <a:t>* </a:t>
            </a:r>
            <a:r>
              <a:rPr lang="en" sz="400">
                <a:latin typeface="Inter"/>
                <a:ea typeface="Inter"/>
                <a:cs typeface="Inter"/>
                <a:sym typeface="Inter"/>
              </a:rPr>
              <a:t>П</a:t>
            </a:r>
            <a:r>
              <a:rPr lang="en" sz="400">
                <a:latin typeface="Inter"/>
                <a:ea typeface="Inter"/>
                <a:cs typeface="Inter"/>
                <a:sym typeface="Inter"/>
              </a:rPr>
              <a:t>роцентиль по CiteScore – показатель, отражающий позицию журнала в рейтинге журналов аналогичной научной области, что обеспечивает возможность корректного сравнения журналов разных научных областей.</a:t>
            </a:r>
            <a:endParaRPr sz="4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30" name="Google Shape;330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3825" y="1689625"/>
            <a:ext cx="3806301" cy="258342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Dot"/>
            <a:round/>
            <a:headEnd len="sm" w="sm" type="none"/>
            <a:tailEnd len="sm" w="sm" type="none"/>
          </a:ln>
        </p:spPr>
      </p:pic>
      <p:sp>
        <p:nvSpPr>
          <p:cNvPr id="331" name="Google Shape;331;p59"/>
          <p:cNvSpPr txBox="1"/>
          <p:nvPr/>
        </p:nvSpPr>
        <p:spPr>
          <a:xfrm>
            <a:off x="5573825" y="969975"/>
            <a:ext cx="319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Inter"/>
                <a:ea typeface="Inter"/>
                <a:cs typeface="Inter"/>
                <a:sym typeface="Inter"/>
              </a:rPr>
              <a:t>* </a:t>
            </a:r>
            <a:r>
              <a:rPr lang="en" sz="400">
                <a:latin typeface="Inter"/>
                <a:ea typeface="Inter"/>
                <a:cs typeface="Inter"/>
                <a:sym typeface="Inter"/>
              </a:rPr>
              <a:t>Journal Citation Indicator показывает среднее нормализованное влияние цитирования в категории для документов (статей и рецензий), опубликованных журналом за последний трехлетний период. Он используется для помощи в оценке журналов на основе других показателей, кроме Impact Factor журнала (JIF).</a:t>
            </a:r>
            <a:endParaRPr sz="4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