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76" r:id="rId2"/>
    <p:sldId id="268" r:id="rId3"/>
    <p:sldId id="279" r:id="rId4"/>
    <p:sldId id="256" r:id="rId5"/>
    <p:sldId id="280" r:id="rId6"/>
    <p:sldId id="281" r:id="rId7"/>
    <p:sldId id="277" r:id="rId8"/>
    <p:sldId id="278" r:id="rId9"/>
    <p:sldId id="283" r:id="rId10"/>
    <p:sldId id="286" r:id="rId11"/>
    <p:sldId id="288" r:id="rId12"/>
    <p:sldId id="287" r:id="rId13"/>
    <p:sldId id="285" r:id="rId14"/>
    <p:sldId id="29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9B9E"/>
    <a:srgbClr val="00509E"/>
    <a:srgbClr val="FDD800"/>
    <a:srgbClr val="F3D209"/>
    <a:srgbClr val="68D4A7"/>
    <a:srgbClr val="E59578"/>
    <a:srgbClr val="D7A768"/>
    <a:srgbClr val="DE5641"/>
    <a:srgbClr val="E9513E"/>
    <a:srgbClr val="DF7F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822" autoAdjust="0"/>
  </p:normalViewPr>
  <p:slideViewPr>
    <p:cSldViewPr>
      <p:cViewPr varScale="1">
        <p:scale>
          <a:sx n="92" d="100"/>
          <a:sy n="92" d="100"/>
        </p:scale>
        <p:origin x="-120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6CFC8D-9706-454F-993D-7E20A3F07F8E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26EA6E-ABA8-4A53-AF17-D034A6FA15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24625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26EA6E-ABA8-4A53-AF17-D034A6FA1546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41559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DCD73-7049-4324-B732-AB1F27B32334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D46D2-FF6E-4C9B-8098-586CBE1B6C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93573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DCD73-7049-4324-B732-AB1F27B32334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D46D2-FF6E-4C9B-8098-586CBE1B6C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8641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DCD73-7049-4324-B732-AB1F27B32334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D46D2-FF6E-4C9B-8098-586CBE1B6C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98629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DCD73-7049-4324-B732-AB1F27B32334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D46D2-FF6E-4C9B-8098-586CBE1B6C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716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DCD73-7049-4324-B732-AB1F27B32334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D46D2-FF6E-4C9B-8098-586CBE1B6C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62868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DCD73-7049-4324-B732-AB1F27B32334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D46D2-FF6E-4C9B-8098-586CBE1B6C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8634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DCD73-7049-4324-B732-AB1F27B32334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D46D2-FF6E-4C9B-8098-586CBE1B6C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120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DCD73-7049-4324-B732-AB1F27B32334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D46D2-FF6E-4C9B-8098-586CBE1B6C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27285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DCD73-7049-4324-B732-AB1F27B32334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D46D2-FF6E-4C9B-8098-586CBE1B6C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9758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DCD73-7049-4324-B732-AB1F27B32334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D46D2-FF6E-4C9B-8098-586CBE1B6C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91736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DCD73-7049-4324-B732-AB1F27B32334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D46D2-FF6E-4C9B-8098-586CBE1B6C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7412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5DCD73-7049-4324-B732-AB1F27B32334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1D46D2-FF6E-4C9B-8098-586CBE1B6C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51027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3" Type="http://schemas.openxmlformats.org/officeDocument/2006/relationships/image" Target="../media/image65.png"/><Relationship Id="rId7" Type="http://schemas.openxmlformats.org/officeDocument/2006/relationships/image" Target="../media/image69.png"/><Relationship Id="rId12" Type="http://schemas.openxmlformats.org/officeDocument/2006/relationships/image" Target="../media/image74.jpe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8.png"/><Relationship Id="rId11" Type="http://schemas.openxmlformats.org/officeDocument/2006/relationships/image" Target="../media/image73.jpeg"/><Relationship Id="rId5" Type="http://schemas.openxmlformats.org/officeDocument/2006/relationships/image" Target="../media/image67.png"/><Relationship Id="rId10" Type="http://schemas.openxmlformats.org/officeDocument/2006/relationships/image" Target="../media/image72.jpeg"/><Relationship Id="rId4" Type="http://schemas.openxmlformats.org/officeDocument/2006/relationships/image" Target="../media/image66.png"/><Relationship Id="rId9" Type="http://schemas.openxmlformats.org/officeDocument/2006/relationships/image" Target="../media/image7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7.jpg"/><Relationship Id="rId5" Type="http://schemas.openxmlformats.org/officeDocument/2006/relationships/image" Target="../media/image76.jpeg"/><Relationship Id="rId4" Type="http://schemas.openxmlformats.org/officeDocument/2006/relationships/image" Target="../media/image7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1.png"/><Relationship Id="rId5" Type="http://schemas.openxmlformats.org/officeDocument/2006/relationships/image" Target="../media/image80.png"/><Relationship Id="rId4" Type="http://schemas.openxmlformats.org/officeDocument/2006/relationships/image" Target="../media/image7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7" Type="http://schemas.openxmlformats.org/officeDocument/2006/relationships/image" Target="../media/image87.jpe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6.jpeg"/><Relationship Id="rId5" Type="http://schemas.openxmlformats.org/officeDocument/2006/relationships/image" Target="../media/image85.jpeg"/><Relationship Id="rId4" Type="http://schemas.openxmlformats.org/officeDocument/2006/relationships/image" Target="../media/image8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jpg"/><Relationship Id="rId2" Type="http://schemas.openxmlformats.org/officeDocument/2006/relationships/image" Target="../media/image88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91.png"/><Relationship Id="rId4" Type="http://schemas.openxmlformats.org/officeDocument/2006/relationships/image" Target="../media/image9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11" Type="http://schemas.openxmlformats.org/officeDocument/2006/relationships/image" Target="../media/image26.png"/><Relationship Id="rId5" Type="http://schemas.openxmlformats.org/officeDocument/2006/relationships/image" Target="../media/image21.png"/><Relationship Id="rId10" Type="http://schemas.openxmlformats.org/officeDocument/2006/relationships/image" Target="../media/image25.png"/><Relationship Id="rId4" Type="http://schemas.openxmlformats.org/officeDocument/2006/relationships/image" Target="../media/image20.png"/><Relationship Id="rId9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13" Type="http://schemas.openxmlformats.org/officeDocument/2006/relationships/image" Target="../media/image37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12" Type="http://schemas.openxmlformats.org/officeDocument/2006/relationships/image" Target="../media/image3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11" Type="http://schemas.openxmlformats.org/officeDocument/2006/relationships/image" Target="../media/image35.png"/><Relationship Id="rId5" Type="http://schemas.openxmlformats.org/officeDocument/2006/relationships/image" Target="../media/image29.png"/><Relationship Id="rId15" Type="http://schemas.openxmlformats.org/officeDocument/2006/relationships/image" Target="../media/image39.png"/><Relationship Id="rId10" Type="http://schemas.openxmlformats.org/officeDocument/2006/relationships/image" Target="../media/image34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Relationship Id="rId14" Type="http://schemas.openxmlformats.org/officeDocument/2006/relationships/image" Target="../media/image3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13" Type="http://schemas.openxmlformats.org/officeDocument/2006/relationships/image" Target="../media/image58.png"/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12" Type="http://schemas.openxmlformats.org/officeDocument/2006/relationships/image" Target="../media/image57.pn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png"/><Relationship Id="rId11" Type="http://schemas.openxmlformats.org/officeDocument/2006/relationships/image" Target="../media/image56.png"/><Relationship Id="rId5" Type="http://schemas.openxmlformats.org/officeDocument/2006/relationships/image" Target="../media/image50.png"/><Relationship Id="rId10" Type="http://schemas.openxmlformats.org/officeDocument/2006/relationships/image" Target="../media/image55.png"/><Relationship Id="rId4" Type="http://schemas.openxmlformats.org/officeDocument/2006/relationships/image" Target="../media/image49.png"/><Relationship Id="rId9" Type="http://schemas.openxmlformats.org/officeDocument/2006/relationships/image" Target="../media/image5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7" Type="http://schemas.openxmlformats.org/officeDocument/2006/relationships/image" Target="../media/image64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384"/>
            <a:ext cx="9252520" cy="690493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89" b="6938"/>
          <a:stretch/>
        </p:blipFill>
        <p:spPr>
          <a:xfrm>
            <a:off x="72008" y="-747464"/>
            <a:ext cx="9252520" cy="7704856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207077"/>
            <a:ext cx="2448272" cy="751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C:\Users\ainash.shagmanova\Desktop\index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3574" y="6228726"/>
            <a:ext cx="1790426" cy="622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0832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8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8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Рисунок 2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336" y="44624"/>
            <a:ext cx="6858000" cy="6858000"/>
          </a:xfrm>
          <a:prstGeom prst="rect">
            <a:avLst/>
          </a:prstGeom>
        </p:spPr>
      </p:pic>
      <p:sp>
        <p:nvSpPr>
          <p:cNvPr id="29" name="Овал 28"/>
          <p:cNvSpPr/>
          <p:nvPr/>
        </p:nvSpPr>
        <p:spPr>
          <a:xfrm>
            <a:off x="6590702" y="5684485"/>
            <a:ext cx="307271" cy="307271"/>
          </a:xfrm>
          <a:prstGeom prst="ellipse">
            <a:avLst/>
          </a:prstGeom>
          <a:solidFill>
            <a:srgbClr val="FFFF00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6590701" y="3652956"/>
            <a:ext cx="307271" cy="307271"/>
          </a:xfrm>
          <a:prstGeom prst="ellipse">
            <a:avLst/>
          </a:prstGeom>
          <a:solidFill>
            <a:srgbClr val="FF0000">
              <a:alpha val="69000"/>
            </a:srgb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вал 33"/>
          <p:cNvSpPr/>
          <p:nvPr/>
        </p:nvSpPr>
        <p:spPr>
          <a:xfrm>
            <a:off x="6590700" y="4657732"/>
            <a:ext cx="307271" cy="307271"/>
          </a:xfrm>
          <a:prstGeom prst="ellipse">
            <a:avLst/>
          </a:prstGeom>
          <a:solidFill>
            <a:srgbClr val="68D4A7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Овал 35"/>
          <p:cNvSpPr/>
          <p:nvPr/>
        </p:nvSpPr>
        <p:spPr>
          <a:xfrm>
            <a:off x="6590702" y="3093709"/>
            <a:ext cx="307271" cy="307271"/>
          </a:xfrm>
          <a:prstGeom prst="ellipse">
            <a:avLst/>
          </a:prstGeom>
          <a:solidFill>
            <a:srgbClr val="002060">
              <a:alpha val="75000"/>
            </a:srgb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Овал 44"/>
          <p:cNvSpPr/>
          <p:nvPr/>
        </p:nvSpPr>
        <p:spPr>
          <a:xfrm>
            <a:off x="6587607" y="6124603"/>
            <a:ext cx="307271" cy="307271"/>
          </a:xfrm>
          <a:prstGeom prst="ellipse">
            <a:avLst/>
          </a:prstGeom>
          <a:solidFill>
            <a:schemeClr val="bg2">
              <a:lumMod val="25000"/>
              <a:alpha val="7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6442" y="3147561"/>
            <a:ext cx="1841444" cy="248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5193" y="3717032"/>
            <a:ext cx="1167207" cy="858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5825" y="4715906"/>
            <a:ext cx="1117040" cy="801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5825" y="5744937"/>
            <a:ext cx="735775" cy="2468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5193" y="6186001"/>
            <a:ext cx="909017" cy="2468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" name="Группа 1"/>
          <p:cNvGrpSpPr/>
          <p:nvPr/>
        </p:nvGrpSpPr>
        <p:grpSpPr>
          <a:xfrm>
            <a:off x="1263729" y="980727"/>
            <a:ext cx="5631149" cy="4608513"/>
            <a:chOff x="1263729" y="980727"/>
            <a:chExt cx="5631149" cy="4608513"/>
          </a:xfrm>
        </p:grpSpPr>
        <p:pic>
          <p:nvPicPr>
            <p:cNvPr id="35" name="Рисунок 34"/>
            <p:cNvPicPr>
              <a:picLocks noChangeAspect="1"/>
            </p:cNvPicPr>
            <p:nvPr/>
          </p:nvPicPr>
          <p:blipFill rotWithShape="1">
            <a:blip r:embed="rId8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2123728" y="980727"/>
              <a:ext cx="3888432" cy="4608513"/>
            </a:xfrm>
            <a:prstGeom prst="rect">
              <a:avLst/>
            </a:prstGeom>
          </p:spPr>
        </p:pic>
        <p:sp>
          <p:nvSpPr>
            <p:cNvPr id="37" name="Овал 36"/>
            <p:cNvSpPr/>
            <p:nvPr/>
          </p:nvSpPr>
          <p:spPr>
            <a:xfrm>
              <a:off x="1263729" y="4622824"/>
              <a:ext cx="188543" cy="188543"/>
            </a:xfrm>
            <a:prstGeom prst="ellipse">
              <a:avLst/>
            </a:prstGeom>
            <a:solidFill>
              <a:schemeClr val="bg2">
                <a:lumMod val="25000"/>
                <a:alpha val="75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Овал 39"/>
            <p:cNvSpPr/>
            <p:nvPr/>
          </p:nvSpPr>
          <p:spPr>
            <a:xfrm>
              <a:off x="6683616" y="1718825"/>
              <a:ext cx="211262" cy="211262"/>
            </a:xfrm>
            <a:prstGeom prst="ellipse">
              <a:avLst/>
            </a:prstGeom>
            <a:solidFill>
              <a:schemeClr val="bg2">
                <a:lumMod val="25000"/>
                <a:alpha val="75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7" name="Picture 4" descr="F:\олина\универ\4 курс\Isover\изовер\конечная\videocameraclassic-icon-one-color.pn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667680" flipH="1">
            <a:off x="3730827" y="3165941"/>
            <a:ext cx="300244" cy="306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 descr="F:\олина\универ\4 курс\Isover\изовер\конечная\videocameraclassic-icon-one-color.pn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893663" flipH="1">
            <a:off x="1910125" y="1671408"/>
            <a:ext cx="300244" cy="306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448055"/>
            <a:ext cx="2760917" cy="20772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5794" y="260648"/>
            <a:ext cx="3222670" cy="19688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" name="Picture 4" descr="F:\олина\универ\4 курс\Isover\изовер\вперед!\Компановка\СХЕМЫ\плитка.jpg"/>
          <p:cNvPicPr>
            <a:picLocks noChangeAspect="1" noChangeArrowheads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40" r="20095" b="9230"/>
          <a:stretch/>
        </p:blipFill>
        <p:spPr bwMode="auto">
          <a:xfrm>
            <a:off x="-36512" y="-99392"/>
            <a:ext cx="1368152" cy="2520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50459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00"/>
                            </p:stCondLst>
                            <p:childTnLst>
                              <p:par>
                                <p:cTn id="1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200"/>
                            </p:stCondLst>
                            <p:childTnLst>
                              <p:par>
                                <p:cTn id="2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700"/>
                            </p:stCondLst>
                            <p:childTnLst>
                              <p:par>
                                <p:cTn id="2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200"/>
                            </p:stCondLst>
                            <p:childTnLst>
                              <p:par>
                                <p:cTn id="3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0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1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2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5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6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3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1" grpId="0" animBg="1"/>
      <p:bldP spid="34" grpId="0" animBg="1"/>
      <p:bldP spid="36" grpId="0" animBg="1"/>
      <p:bldP spid="4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336" y="44624"/>
            <a:ext cx="6858000" cy="6858000"/>
          </a:xfrm>
          <a:prstGeom prst="rect">
            <a:avLst/>
          </a:prstGeom>
        </p:spPr>
      </p:pic>
      <p:pic>
        <p:nvPicPr>
          <p:cNvPr id="3" name="Picture 4" descr="F:\олина\универ\4 курс\Isover\изовер\конечная\videocameraclassic-icon-one-color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844367" flipH="1">
            <a:off x="4421877" y="1651764"/>
            <a:ext cx="300244" cy="306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F:\олина\универ\4 курс\Isover\изовер\конечная\videocameraclassic-icon-one-color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637790" flipH="1">
            <a:off x="4645645" y="4106626"/>
            <a:ext cx="300244" cy="306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F:\олина\универ\4 курс\Isover\изовер\конечная\videocameraclassic-icon-one-color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475097" flipH="1">
            <a:off x="3496114" y="2556500"/>
            <a:ext cx="300244" cy="306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-12583"/>
            <a:ext cx="9217024" cy="488174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08520" y="-27384"/>
            <a:ext cx="9361040" cy="689975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3" y="308807"/>
            <a:ext cx="9217025" cy="6091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7521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3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3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2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5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3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336" y="44624"/>
            <a:ext cx="6858000" cy="6858000"/>
          </a:xfrm>
          <a:prstGeom prst="rect">
            <a:avLst/>
          </a:prstGeom>
        </p:spPr>
      </p:pic>
      <p:cxnSp>
        <p:nvCxnSpPr>
          <p:cNvPr id="17" name="Прямая соединительная линия 16"/>
          <p:cNvCxnSpPr/>
          <p:nvPr/>
        </p:nvCxnSpPr>
        <p:spPr>
          <a:xfrm>
            <a:off x="899592" y="5589240"/>
            <a:ext cx="6552728" cy="1440160"/>
          </a:xfrm>
          <a:prstGeom prst="line">
            <a:avLst/>
          </a:prstGeom>
          <a:ln w="571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V="1">
            <a:off x="899592" y="260648"/>
            <a:ext cx="1152128" cy="5184576"/>
          </a:xfrm>
          <a:prstGeom prst="line">
            <a:avLst/>
          </a:prstGeom>
          <a:ln w="57150">
            <a:solidFill>
              <a:srgbClr val="FF0B0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flipV="1">
            <a:off x="7843172" y="884718"/>
            <a:ext cx="1265332" cy="5973282"/>
          </a:xfrm>
          <a:prstGeom prst="line">
            <a:avLst/>
          </a:prstGeom>
          <a:ln w="57150">
            <a:solidFill>
              <a:srgbClr val="02D8B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Группа 4"/>
          <p:cNvGrpSpPr/>
          <p:nvPr/>
        </p:nvGrpSpPr>
        <p:grpSpPr>
          <a:xfrm>
            <a:off x="-252536" y="-324893"/>
            <a:ext cx="7263188" cy="2241725"/>
            <a:chOff x="-252536" y="-324893"/>
            <a:chExt cx="7263188" cy="2241725"/>
          </a:xfrm>
        </p:grpSpPr>
        <p:pic>
          <p:nvPicPr>
            <p:cNvPr id="4" name="Рисунок 3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252536" y="-324893"/>
              <a:ext cx="7263188" cy="2241725"/>
            </a:xfrm>
            <a:prstGeom prst="rect">
              <a:avLst/>
            </a:prstGeom>
          </p:spPr>
        </p:pic>
        <p:cxnSp>
          <p:nvCxnSpPr>
            <p:cNvPr id="37" name="Прямая соединительная линия 36"/>
            <p:cNvCxnSpPr/>
            <p:nvPr/>
          </p:nvCxnSpPr>
          <p:spPr>
            <a:xfrm>
              <a:off x="-108520" y="1844824"/>
              <a:ext cx="7056784" cy="0"/>
            </a:xfrm>
            <a:prstGeom prst="line">
              <a:avLst/>
            </a:prstGeom>
            <a:ln w="76200">
              <a:solidFill>
                <a:srgbClr val="FF0B0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Группа 6"/>
          <p:cNvGrpSpPr/>
          <p:nvPr/>
        </p:nvGrpSpPr>
        <p:grpSpPr>
          <a:xfrm>
            <a:off x="1965945" y="4585923"/>
            <a:ext cx="10569182" cy="2262353"/>
            <a:chOff x="1995706" y="4581128"/>
            <a:chExt cx="10569182" cy="2262353"/>
          </a:xfrm>
        </p:grpSpPr>
        <p:pic>
          <p:nvPicPr>
            <p:cNvPr id="24" name="Рисунок 23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-6325"/>
            <a:stretch/>
          </p:blipFill>
          <p:spPr>
            <a:xfrm>
              <a:off x="1995706" y="4581128"/>
              <a:ext cx="10569182" cy="2262353"/>
            </a:xfrm>
            <a:prstGeom prst="rect">
              <a:avLst/>
            </a:prstGeom>
          </p:spPr>
        </p:pic>
        <p:cxnSp>
          <p:nvCxnSpPr>
            <p:cNvPr id="42" name="Прямая соединительная линия 41"/>
            <p:cNvCxnSpPr/>
            <p:nvPr/>
          </p:nvCxnSpPr>
          <p:spPr>
            <a:xfrm>
              <a:off x="3707904" y="6540208"/>
              <a:ext cx="5436096" cy="0"/>
            </a:xfrm>
            <a:prstGeom prst="line">
              <a:avLst/>
            </a:prstGeom>
            <a:ln w="76200">
              <a:solidFill>
                <a:srgbClr val="02D8B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Группа 5"/>
          <p:cNvGrpSpPr/>
          <p:nvPr/>
        </p:nvGrpSpPr>
        <p:grpSpPr>
          <a:xfrm>
            <a:off x="-406387" y="1772816"/>
            <a:ext cx="10378987" cy="2221642"/>
            <a:chOff x="-262371" y="1824702"/>
            <a:chExt cx="10378987" cy="2221642"/>
          </a:xfrm>
        </p:grpSpPr>
        <p:pic>
          <p:nvPicPr>
            <p:cNvPr id="23" name="Рисунок 22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-6325"/>
            <a:stretch/>
          </p:blipFill>
          <p:spPr>
            <a:xfrm>
              <a:off x="-262371" y="1824702"/>
              <a:ext cx="10378987" cy="2221642"/>
            </a:xfrm>
            <a:prstGeom prst="rect">
              <a:avLst/>
            </a:prstGeom>
          </p:spPr>
        </p:pic>
        <p:cxnSp>
          <p:nvCxnSpPr>
            <p:cNvPr id="44" name="Прямая соединительная линия 43"/>
            <p:cNvCxnSpPr/>
            <p:nvPr/>
          </p:nvCxnSpPr>
          <p:spPr>
            <a:xfrm>
              <a:off x="49832" y="3948409"/>
              <a:ext cx="9166176" cy="0"/>
            </a:xfrm>
            <a:prstGeom prst="line">
              <a:avLst/>
            </a:prstGeom>
            <a:ln w="762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32" y="44624"/>
            <a:ext cx="1916113" cy="43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1280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1.48148E-6 L 0.13871 -0.1511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27" y="-756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" dur="indefinite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6"/>
                                      </p:to>
                                    </p:set>
                                    <p:animEffect filter="image" prLst="opacity: 0.6">
                                      <p:cBhvr rctx="IE">
                                        <p:cTn id="12" dur="indefinite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4.81481E-6 L 0.16059 -0.39583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021" y="-197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500"/>
                            </p:stCondLst>
                            <p:childTnLst>
                              <p:par>
                                <p:cTn id="3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500"/>
                            </p:stCondLst>
                            <p:childTnLst>
                              <p:par>
                                <p:cTn id="38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9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2.22222E-6 L -0.31041 0.3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521" y="15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8500"/>
                            </p:stCondLst>
                            <p:childTnLst>
                              <p:par>
                                <p:cTn id="4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9000"/>
                            </p:stCondLst>
                            <p:childTnLst>
                              <p:par>
                                <p:cTn id="47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9500"/>
                            </p:stCondLst>
                            <p:childTnLst>
                              <p:par>
                                <p:cTn id="51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2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59632" y="234263"/>
            <a:ext cx="6705263" cy="6705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F:\олина\универ\4 курс\Isover\изовер\конечная\videocameraclassic-icon-one-color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30870" flipH="1">
            <a:off x="3604843" y="6189244"/>
            <a:ext cx="338937" cy="318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F:\олина\универ\4 курс\Isover\изовер\конечная\videocameraclassic-icon-one-color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496624">
            <a:off x="1585907" y="6082177"/>
            <a:ext cx="373887" cy="373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F:\олина\универ\4 курс\Isover\изовер\конечная\videocameraclassic-icon-one-color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54850">
            <a:off x="1376513" y="5107420"/>
            <a:ext cx="373887" cy="373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F:\олина\универ\4 курс\Isover\изовер\конечная\через дорогу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71616" y="-27384"/>
            <a:ext cx="9603726" cy="6957392"/>
          </a:xfrm>
          <a:prstGeom prst="rect">
            <a:avLst/>
          </a:prstGeom>
          <a:ln w="127000" cap="sq">
            <a:noFill/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F:\олина\универ\4 курс\Isover\изовер\конечная\ekbwf 1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-747464"/>
            <a:ext cx="6916920" cy="8535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6726" y="-27385"/>
            <a:ext cx="5645794" cy="6966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3179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325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25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6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36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6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8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8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1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36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6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31" presetClass="exit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 calcmode="lin" valueType="num">
                                      <p:cBhvr>
                                        <p:cTn id="75" dur="6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6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6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8" dur="6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5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4" y="0"/>
            <a:ext cx="13435212" cy="6857999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4" y="0"/>
            <a:ext cx="13435212" cy="6857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88568">
            <a:off x="-3207697" y="4610764"/>
            <a:ext cx="3441468" cy="247691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46" b="7107"/>
          <a:stretch/>
        </p:blipFill>
        <p:spPr>
          <a:xfrm>
            <a:off x="-108520" y="-99392"/>
            <a:ext cx="9252520" cy="7893496"/>
          </a:xfrm>
          <a:prstGeom prst="rect">
            <a:avLst/>
          </a:prstGeom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6212" y="5016888"/>
            <a:ext cx="2448272" cy="771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90424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0.00023 L 0.0677 0.04004 C 0.08125 0.04884 0.10243 0.05393 0.1243 0.05393 C 0.1493 0.05393 0.16857 0.04884 0.18264 0.04004 C 0.20486 0.02639 0.28229 -0.01922 0.31527 -0.01482 " pathEditMode="relative" rAng="0" ptsTypes="AAA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764" y="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37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1527 -0.01482 C 0.35468 -0.00718 0.421 -0.01412 0.50625 0.02453 C 0.63194 0.07523 0.95451 0.31574 1.07222 0.37176 " pathEditMode="relative" rAng="0" ptsTypes="AAA">
                                      <p:cBhvr>
                                        <p:cTn id="9" dur="36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847" y="19329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0 L -0.32916 0 " pathEditMode="relative" rAng="0" ptsTypes="AA">
                                      <p:cBhvr>
                                        <p:cTn id="11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458" y="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3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0 L -0.32916 0 " pathEditMode="relative" rAng="0" ptsTypes="AA">
                                      <p:cBhvr>
                                        <p:cTn id="16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45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8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7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4868" y="0"/>
            <a:ext cx="10310174" cy="6873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9697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0"/>
            <a:ext cx="6858000" cy="685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0"/>
            <a:ext cx="6858000" cy="6858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0"/>
            <a:ext cx="6858000" cy="685800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950" t="3884" r="27951" b="37317"/>
          <a:stretch/>
        </p:blipFill>
        <p:spPr>
          <a:xfrm>
            <a:off x="4427984" y="620688"/>
            <a:ext cx="1584176" cy="403244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6"/>
          <a:srcRect/>
          <a:stretch/>
        </p:blipFill>
        <p:spPr>
          <a:xfrm>
            <a:off x="4499992" y="3356992"/>
            <a:ext cx="1296144" cy="936104"/>
          </a:xfrm>
          <a:prstGeom prst="rect">
            <a:avLst/>
          </a:prstGeom>
        </p:spPr>
      </p:pic>
      <p:sp>
        <p:nvSpPr>
          <p:cNvPr id="10" name="Овал 9"/>
          <p:cNvSpPr/>
          <p:nvPr/>
        </p:nvSpPr>
        <p:spPr>
          <a:xfrm>
            <a:off x="5436096" y="548680"/>
            <a:ext cx="288032" cy="288032"/>
          </a:xfrm>
          <a:prstGeom prst="ellipse">
            <a:avLst/>
          </a:prstGeom>
          <a:solidFill>
            <a:srgbClr val="FF0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4" name="Прямая со стрелкой 13"/>
          <p:cNvCxnSpPr/>
          <p:nvPr/>
        </p:nvCxnSpPr>
        <p:spPr>
          <a:xfrm flipH="1">
            <a:off x="4572000" y="692696"/>
            <a:ext cx="1008112" cy="424847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6" name="Рисунок 15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188640"/>
            <a:ext cx="2736304" cy="205222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12" name="Полилиния 11"/>
          <p:cNvSpPr/>
          <p:nvPr/>
        </p:nvSpPr>
        <p:spPr>
          <a:xfrm>
            <a:off x="4005263" y="4933950"/>
            <a:ext cx="954881" cy="492919"/>
          </a:xfrm>
          <a:custGeom>
            <a:avLst/>
            <a:gdLst>
              <a:gd name="connsiteX0" fmla="*/ 0 w 954881"/>
              <a:gd name="connsiteY0" fmla="*/ 295275 h 492919"/>
              <a:gd name="connsiteX1" fmla="*/ 0 w 954881"/>
              <a:gd name="connsiteY1" fmla="*/ 295275 h 492919"/>
              <a:gd name="connsiteX2" fmla="*/ 66675 w 954881"/>
              <a:gd name="connsiteY2" fmla="*/ 7144 h 492919"/>
              <a:gd name="connsiteX3" fmla="*/ 114300 w 954881"/>
              <a:gd name="connsiteY3" fmla="*/ 16669 h 492919"/>
              <a:gd name="connsiteX4" fmla="*/ 173831 w 954881"/>
              <a:gd name="connsiteY4" fmla="*/ 19050 h 492919"/>
              <a:gd name="connsiteX5" fmla="*/ 245268 w 954881"/>
              <a:gd name="connsiteY5" fmla="*/ 7144 h 492919"/>
              <a:gd name="connsiteX6" fmla="*/ 295275 w 954881"/>
              <a:gd name="connsiteY6" fmla="*/ 0 h 492919"/>
              <a:gd name="connsiteX7" fmla="*/ 316706 w 954881"/>
              <a:gd name="connsiteY7" fmla="*/ 69056 h 492919"/>
              <a:gd name="connsiteX8" fmla="*/ 335756 w 954881"/>
              <a:gd name="connsiteY8" fmla="*/ 107156 h 492919"/>
              <a:gd name="connsiteX9" fmla="*/ 369093 w 954881"/>
              <a:gd name="connsiteY9" fmla="*/ 147638 h 492919"/>
              <a:gd name="connsiteX10" fmla="*/ 404812 w 954881"/>
              <a:gd name="connsiteY10" fmla="*/ 178594 h 492919"/>
              <a:gd name="connsiteX11" fmla="*/ 445293 w 954881"/>
              <a:gd name="connsiteY11" fmla="*/ 207169 h 492919"/>
              <a:gd name="connsiteX12" fmla="*/ 490537 w 954881"/>
              <a:gd name="connsiteY12" fmla="*/ 226219 h 492919"/>
              <a:gd name="connsiteX13" fmla="*/ 542925 w 954881"/>
              <a:gd name="connsiteY13" fmla="*/ 235744 h 492919"/>
              <a:gd name="connsiteX14" fmla="*/ 604837 w 954881"/>
              <a:gd name="connsiteY14" fmla="*/ 242888 h 492919"/>
              <a:gd name="connsiteX15" fmla="*/ 666750 w 954881"/>
              <a:gd name="connsiteY15" fmla="*/ 230981 h 492919"/>
              <a:gd name="connsiteX16" fmla="*/ 728662 w 954881"/>
              <a:gd name="connsiteY16" fmla="*/ 207169 h 492919"/>
              <a:gd name="connsiteX17" fmla="*/ 764381 w 954881"/>
              <a:gd name="connsiteY17" fmla="*/ 180975 h 492919"/>
              <a:gd name="connsiteX18" fmla="*/ 797718 w 954881"/>
              <a:gd name="connsiteY18" fmla="*/ 140494 h 492919"/>
              <a:gd name="connsiteX19" fmla="*/ 816768 w 954881"/>
              <a:gd name="connsiteY19" fmla="*/ 121444 h 492919"/>
              <a:gd name="connsiteX20" fmla="*/ 954881 w 954881"/>
              <a:gd name="connsiteY20" fmla="*/ 185738 h 492919"/>
              <a:gd name="connsiteX21" fmla="*/ 895350 w 954881"/>
              <a:gd name="connsiteY21" fmla="*/ 492919 h 492919"/>
              <a:gd name="connsiteX22" fmla="*/ 0 w 954881"/>
              <a:gd name="connsiteY22" fmla="*/ 295275 h 492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954881" h="492919">
                <a:moveTo>
                  <a:pt x="0" y="295275"/>
                </a:moveTo>
                <a:lnTo>
                  <a:pt x="0" y="295275"/>
                </a:lnTo>
                <a:lnTo>
                  <a:pt x="66675" y="7144"/>
                </a:lnTo>
                <a:lnTo>
                  <a:pt x="114300" y="16669"/>
                </a:lnTo>
                <a:lnTo>
                  <a:pt x="173831" y="19050"/>
                </a:lnTo>
                <a:lnTo>
                  <a:pt x="245268" y="7144"/>
                </a:lnTo>
                <a:lnTo>
                  <a:pt x="295275" y="0"/>
                </a:lnTo>
                <a:lnTo>
                  <a:pt x="316706" y="69056"/>
                </a:lnTo>
                <a:lnTo>
                  <a:pt x="335756" y="107156"/>
                </a:lnTo>
                <a:lnTo>
                  <a:pt x="369093" y="147638"/>
                </a:lnTo>
                <a:lnTo>
                  <a:pt x="404812" y="178594"/>
                </a:lnTo>
                <a:lnTo>
                  <a:pt x="445293" y="207169"/>
                </a:lnTo>
                <a:lnTo>
                  <a:pt x="490537" y="226219"/>
                </a:lnTo>
                <a:lnTo>
                  <a:pt x="542925" y="235744"/>
                </a:lnTo>
                <a:lnTo>
                  <a:pt x="604837" y="242888"/>
                </a:lnTo>
                <a:lnTo>
                  <a:pt x="666750" y="230981"/>
                </a:lnTo>
                <a:lnTo>
                  <a:pt x="728662" y="207169"/>
                </a:lnTo>
                <a:lnTo>
                  <a:pt x="764381" y="180975"/>
                </a:lnTo>
                <a:lnTo>
                  <a:pt x="797718" y="140494"/>
                </a:lnTo>
                <a:lnTo>
                  <a:pt x="816768" y="121444"/>
                </a:lnTo>
                <a:lnTo>
                  <a:pt x="954881" y="185738"/>
                </a:lnTo>
                <a:lnTo>
                  <a:pt x="895350" y="492919"/>
                </a:lnTo>
                <a:lnTo>
                  <a:pt x="0" y="295275"/>
                </a:lnTo>
                <a:close/>
              </a:path>
            </a:pathLst>
          </a:custGeom>
          <a:noFill/>
          <a:ln>
            <a:solidFill>
              <a:srgbClr val="FF0B03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653410">
            <a:off x="497878" y="4129459"/>
            <a:ext cx="6858000" cy="233078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20688" y="-354303"/>
            <a:ext cx="5256584" cy="3783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6520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4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400"/>
                            </p:stCondLst>
                            <p:childTnLst>
                              <p:par>
                                <p:cTn id="34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7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1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4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260648"/>
            <a:ext cx="7416824" cy="7416824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458" y="260648"/>
            <a:ext cx="2916324" cy="183337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08520" y="2771470"/>
            <a:ext cx="2952328" cy="183337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9512" y="5017957"/>
            <a:ext cx="2499772" cy="1435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5561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6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1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7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8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0798" y="1772815"/>
            <a:ext cx="5913201" cy="5105325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7959" y="-819472"/>
            <a:ext cx="6778191" cy="380968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0979" y="2636912"/>
            <a:ext cx="2592288" cy="165618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419871" y="2708920"/>
            <a:ext cx="1296145" cy="187220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62843" y="4653135"/>
            <a:ext cx="2533650" cy="1728193"/>
          </a:xfrm>
          <a:prstGeom prst="rect">
            <a:avLst/>
          </a:prstGeom>
        </p:spPr>
      </p:pic>
      <p:cxnSp>
        <p:nvCxnSpPr>
          <p:cNvPr id="10" name="Прямая со стрелкой 9"/>
          <p:cNvCxnSpPr/>
          <p:nvPr/>
        </p:nvCxnSpPr>
        <p:spPr>
          <a:xfrm>
            <a:off x="3271136" y="1624083"/>
            <a:ext cx="0" cy="5254057"/>
          </a:xfrm>
          <a:prstGeom prst="straightConnector1">
            <a:avLst/>
          </a:prstGeom>
          <a:ln w="76200">
            <a:solidFill>
              <a:srgbClr val="02D8B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H="1">
            <a:off x="1115615" y="908720"/>
            <a:ext cx="1" cy="2160240"/>
          </a:xfrm>
          <a:prstGeom prst="straightConnector1">
            <a:avLst/>
          </a:prstGeom>
          <a:ln w="76200">
            <a:solidFill>
              <a:srgbClr val="FF0B0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2074773" y="1339013"/>
            <a:ext cx="48955" cy="4106211"/>
          </a:xfrm>
          <a:prstGeom prst="straightConnector1">
            <a:avLst/>
          </a:prstGeom>
          <a:ln w="76200">
            <a:solidFill>
              <a:srgbClr val="F3FF0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3995936" y="1649391"/>
            <a:ext cx="0" cy="1203545"/>
          </a:xfrm>
          <a:prstGeom prst="straightConnector1">
            <a:avLst/>
          </a:prstGeom>
          <a:ln w="76200">
            <a:solidFill>
              <a:srgbClr val="66CF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0854" y="807770"/>
            <a:ext cx="1941586" cy="3459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2420888"/>
            <a:ext cx="1080120" cy="2206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979" y="3997259"/>
            <a:ext cx="1408689" cy="2634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1304" y="6381328"/>
            <a:ext cx="1162424" cy="278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8976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0000"/>
    </mc:Choice>
    <mc:Fallback xmlns="">
      <p:transition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339753" y="360040"/>
            <a:ext cx="6840760" cy="532859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16017" y="3140968"/>
            <a:ext cx="2160239" cy="2448272"/>
          </a:xfrm>
          <a:prstGeom prst="rect">
            <a:avLst/>
          </a:prstGeom>
        </p:spPr>
      </p:pic>
      <p:sp>
        <p:nvSpPr>
          <p:cNvPr id="12" name="Овал 11"/>
          <p:cNvSpPr/>
          <p:nvPr/>
        </p:nvSpPr>
        <p:spPr>
          <a:xfrm>
            <a:off x="4784080" y="5247235"/>
            <a:ext cx="216024" cy="216024"/>
          </a:xfrm>
          <a:prstGeom prst="ellipse">
            <a:avLst/>
          </a:prstGeom>
          <a:solidFill>
            <a:srgbClr val="999B9E"/>
          </a:solidFill>
          <a:ln>
            <a:solidFill>
              <a:srgbClr val="FDD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4784080" y="4476993"/>
            <a:ext cx="216024" cy="216024"/>
          </a:xfrm>
          <a:prstGeom prst="ellipse">
            <a:avLst/>
          </a:prstGeom>
          <a:solidFill>
            <a:srgbClr val="999B9E"/>
          </a:solidFill>
          <a:ln>
            <a:solidFill>
              <a:srgbClr val="FDD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5292080" y="3473079"/>
            <a:ext cx="216024" cy="216024"/>
          </a:xfrm>
          <a:prstGeom prst="ellipse">
            <a:avLst/>
          </a:prstGeom>
          <a:solidFill>
            <a:srgbClr val="999B9E"/>
          </a:solidFill>
          <a:ln>
            <a:solidFill>
              <a:srgbClr val="FDD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5025704" y="3994072"/>
            <a:ext cx="216024" cy="216024"/>
          </a:xfrm>
          <a:prstGeom prst="ellipse">
            <a:avLst/>
          </a:prstGeom>
          <a:solidFill>
            <a:srgbClr val="999B9E"/>
          </a:solidFill>
          <a:ln>
            <a:solidFill>
              <a:srgbClr val="00509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43808" y="260648"/>
            <a:ext cx="3888431" cy="5982202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11950" y="3148254"/>
            <a:ext cx="1787572" cy="2224962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692751" y="3373729"/>
            <a:ext cx="2068143" cy="286358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5402548"/>
            <a:ext cx="7350177" cy="1368152"/>
          </a:xfrm>
          <a:prstGeom prst="rect">
            <a:avLst/>
          </a:prstGeom>
        </p:spPr>
      </p:pic>
      <p:cxnSp>
        <p:nvCxnSpPr>
          <p:cNvPr id="25" name="Прямая со стрелкой 24"/>
          <p:cNvCxnSpPr/>
          <p:nvPr/>
        </p:nvCxnSpPr>
        <p:spPr>
          <a:xfrm>
            <a:off x="3347864" y="0"/>
            <a:ext cx="0" cy="720081"/>
          </a:xfrm>
          <a:prstGeom prst="straightConnector1">
            <a:avLst/>
          </a:prstGeom>
          <a:ln w="76200">
            <a:solidFill>
              <a:srgbClr val="02D8B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295" y="5863742"/>
            <a:ext cx="3090863" cy="43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586" y="5836407"/>
            <a:ext cx="1101725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29110" y="260648"/>
            <a:ext cx="1512168" cy="1440161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63152" y="2815289"/>
            <a:ext cx="1625336" cy="1503548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2970" y="4177414"/>
            <a:ext cx="1797406" cy="1994241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1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14023" y="5301208"/>
            <a:ext cx="2357777" cy="150681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744418"/>
            <a:ext cx="2115233" cy="779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322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500"/>
                            </p:stCondLst>
                            <p:childTnLst>
                              <p:par>
                                <p:cTn id="10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2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500"/>
                            </p:stCondLst>
                            <p:childTnLst>
                              <p:par>
                                <p:cTn id="11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11" grpId="0" animBg="1"/>
      <p:bldP spid="11" grpId="1" animBg="1"/>
      <p:bldP spid="7" grpId="0" animBg="1"/>
      <p:bldP spid="7" grpId="1" animBg="1"/>
      <p:bldP spid="20" grpId="0" animBg="1"/>
      <p:bldP spid="20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5616" y="260648"/>
            <a:ext cx="6480720" cy="633670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375907" y="1005409"/>
            <a:ext cx="688395" cy="344198"/>
          </a:xfrm>
          <a:prstGeom prst="rect">
            <a:avLst/>
          </a:prstGeom>
          <a:solidFill>
            <a:srgbClr val="F784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375907" y="1581473"/>
            <a:ext cx="688395" cy="344198"/>
          </a:xfrm>
          <a:prstGeom prst="rect">
            <a:avLst/>
          </a:prstGeom>
          <a:solidFill>
            <a:srgbClr val="AEFE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375907" y="2161481"/>
            <a:ext cx="688395" cy="344198"/>
          </a:xfrm>
          <a:prstGeom prst="rect">
            <a:avLst/>
          </a:prstGeom>
          <a:solidFill>
            <a:srgbClr val="F8DE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375907" y="2741489"/>
            <a:ext cx="688395" cy="344198"/>
          </a:xfrm>
          <a:prstGeom prst="rect">
            <a:avLst/>
          </a:prstGeom>
          <a:solidFill>
            <a:srgbClr val="84DA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3375907" y="3321497"/>
            <a:ext cx="688395" cy="344198"/>
          </a:xfrm>
          <a:prstGeom prst="rect">
            <a:avLst/>
          </a:prstGeom>
          <a:solidFill>
            <a:srgbClr val="FEF9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908720"/>
            <a:ext cx="539750" cy="43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3" y="1487521"/>
            <a:ext cx="1279525" cy="43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060848"/>
            <a:ext cx="78105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642774"/>
            <a:ext cx="1471613" cy="442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3" y="3198321"/>
            <a:ext cx="3721100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567374">
            <a:off x="4664021" y="-2851727"/>
            <a:ext cx="846944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2056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7.40741E-7 L -0.7408 0.65718 " pathEditMode="relative" rAng="0" ptsTypes="AA">
                                      <p:cBhvr>
                                        <p:cTn id="6" dur="24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049" y="32847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0" presetClass="exit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18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7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700"/>
                            </p:stCondLst>
                            <p:childTnLst>
                              <p:par>
                                <p:cTn id="1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02112">
            <a:off x="93420" y="2347049"/>
            <a:ext cx="6912767" cy="4101595"/>
          </a:xfrm>
          <a:prstGeom prst="rect">
            <a:avLst/>
          </a:prstGeom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816593"/>
            <a:ext cx="2812042" cy="813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5616" y="260648"/>
            <a:ext cx="6480720" cy="6408712"/>
          </a:xfrm>
          <a:prstGeom prst="rect">
            <a:avLst/>
          </a:prstGeom>
        </p:spPr>
      </p:pic>
      <p:sp>
        <p:nvSpPr>
          <p:cNvPr id="22" name="Прямоугольник 21"/>
          <p:cNvSpPr/>
          <p:nvPr/>
        </p:nvSpPr>
        <p:spPr>
          <a:xfrm>
            <a:off x="323528" y="165926"/>
            <a:ext cx="688395" cy="344198"/>
          </a:xfrm>
          <a:prstGeom prst="rect">
            <a:avLst/>
          </a:prstGeom>
          <a:solidFill>
            <a:srgbClr val="4FDA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323528" y="556630"/>
            <a:ext cx="688395" cy="344198"/>
          </a:xfrm>
          <a:prstGeom prst="rect">
            <a:avLst/>
          </a:prstGeom>
          <a:solidFill>
            <a:srgbClr val="ECF0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323528" y="961330"/>
            <a:ext cx="688395" cy="344198"/>
          </a:xfrm>
          <a:prstGeom prst="rect">
            <a:avLst/>
          </a:prstGeom>
          <a:solidFill>
            <a:srgbClr val="8FCD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3203848" y="171606"/>
            <a:ext cx="688395" cy="344198"/>
          </a:xfrm>
          <a:prstGeom prst="rect">
            <a:avLst/>
          </a:prstGeom>
          <a:solidFill>
            <a:srgbClr val="DF7F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3203848" y="553575"/>
            <a:ext cx="688395" cy="344198"/>
          </a:xfrm>
          <a:prstGeom prst="rect">
            <a:avLst/>
          </a:prstGeom>
          <a:solidFill>
            <a:srgbClr val="E95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2525" y="253854"/>
            <a:ext cx="1252443" cy="266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1730" y="634765"/>
            <a:ext cx="1715349" cy="266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1730" y="1039465"/>
            <a:ext cx="1715349" cy="266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6657" y="260649"/>
            <a:ext cx="2531567" cy="26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3875" y="631710"/>
            <a:ext cx="1239465" cy="266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2204864"/>
            <a:ext cx="2154485" cy="369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3730465"/>
            <a:ext cx="1512168" cy="3013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98505">
            <a:off x="3859146" y="1832211"/>
            <a:ext cx="3624685" cy="236249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0435" y="-273704"/>
            <a:ext cx="4666101" cy="2622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752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3000" fill="hold"/>
                                        <p:tgtEl>
                                          <p:spTgt spid="3"/>
                                        </p:tgtEl>
                                      </p:cBhvr>
                                      <p:by x="250000" y="2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1.11111E-6 -2.59259E-6 L 0.24549 -0.525 " pathEditMode="relative" rAng="0" ptsTypes="AA">
                                      <p:cBhvr>
                                        <p:cTn id="8" dur="26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274" y="-2625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0" presetClass="exit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2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6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4" presetClass="entr" presetSubtype="1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4" presetClass="entr" presetSubtype="1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4" presetClass="entr" presetSubtype="1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4" presetClass="entr" presetSubtype="1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4" presetClass="entr" presetSubtype="1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4" presetClass="entr" presetSubtype="1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4" presetClass="entr" presetSubtype="1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9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4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400"/>
                            </p:stCondLst>
                            <p:childTnLst>
                              <p:par>
                                <p:cTn id="5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14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4" grpId="0" animBg="1"/>
      <p:bldP spid="25" grpId="0" animBg="1"/>
      <p:bldP spid="26" grpId="0" animBg="1"/>
      <p:bldP spid="2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336" y="44624"/>
            <a:ext cx="6858000" cy="6858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267744" y="908720"/>
            <a:ext cx="3744416" cy="4680520"/>
          </a:xfrm>
          <a:prstGeom prst="rect">
            <a:avLst/>
          </a:prstGeom>
        </p:spPr>
      </p:pic>
      <p:sp>
        <p:nvSpPr>
          <p:cNvPr id="3" name="Полилиния 2"/>
          <p:cNvSpPr/>
          <p:nvPr/>
        </p:nvSpPr>
        <p:spPr>
          <a:xfrm>
            <a:off x="1560740" y="1840245"/>
            <a:ext cx="5129852" cy="3090648"/>
          </a:xfrm>
          <a:custGeom>
            <a:avLst/>
            <a:gdLst>
              <a:gd name="connsiteX0" fmla="*/ 0 w 4568342"/>
              <a:gd name="connsiteY0" fmla="*/ 0 h 3374851"/>
              <a:gd name="connsiteX1" fmla="*/ 532263 w 4568342"/>
              <a:gd name="connsiteY1" fmla="*/ 54591 h 3374851"/>
              <a:gd name="connsiteX2" fmla="*/ 1187355 w 4568342"/>
              <a:gd name="connsiteY2" fmla="*/ 259307 h 3374851"/>
              <a:gd name="connsiteX3" fmla="*/ 2101755 w 4568342"/>
              <a:gd name="connsiteY3" fmla="*/ 1064525 h 3374851"/>
              <a:gd name="connsiteX4" fmla="*/ 2456597 w 4568342"/>
              <a:gd name="connsiteY4" fmla="*/ 1310185 h 3374851"/>
              <a:gd name="connsiteX5" fmla="*/ 2756848 w 4568342"/>
              <a:gd name="connsiteY5" fmla="*/ 1897039 h 3374851"/>
              <a:gd name="connsiteX6" fmla="*/ 3193576 w 4568342"/>
              <a:gd name="connsiteY6" fmla="*/ 2210937 h 3374851"/>
              <a:gd name="connsiteX7" fmla="*/ 3657600 w 4568342"/>
              <a:gd name="connsiteY7" fmla="*/ 2456597 h 3374851"/>
              <a:gd name="connsiteX8" fmla="*/ 4162567 w 4568342"/>
              <a:gd name="connsiteY8" fmla="*/ 3070746 h 3374851"/>
              <a:gd name="connsiteX9" fmla="*/ 4517409 w 4568342"/>
              <a:gd name="connsiteY9" fmla="*/ 3343701 h 3374851"/>
              <a:gd name="connsiteX10" fmla="*/ 4558352 w 4568342"/>
              <a:gd name="connsiteY10" fmla="*/ 3357349 h 3374851"/>
              <a:gd name="connsiteX0" fmla="*/ 0 w 4830253"/>
              <a:gd name="connsiteY0" fmla="*/ 0 h 3357175"/>
              <a:gd name="connsiteX1" fmla="*/ 532263 w 4830253"/>
              <a:gd name="connsiteY1" fmla="*/ 54591 h 3357175"/>
              <a:gd name="connsiteX2" fmla="*/ 1187355 w 4830253"/>
              <a:gd name="connsiteY2" fmla="*/ 259307 h 3357175"/>
              <a:gd name="connsiteX3" fmla="*/ 2101755 w 4830253"/>
              <a:gd name="connsiteY3" fmla="*/ 1064525 h 3357175"/>
              <a:gd name="connsiteX4" fmla="*/ 2456597 w 4830253"/>
              <a:gd name="connsiteY4" fmla="*/ 1310185 h 3357175"/>
              <a:gd name="connsiteX5" fmla="*/ 2756848 w 4830253"/>
              <a:gd name="connsiteY5" fmla="*/ 1897039 h 3357175"/>
              <a:gd name="connsiteX6" fmla="*/ 3193576 w 4830253"/>
              <a:gd name="connsiteY6" fmla="*/ 2210937 h 3357175"/>
              <a:gd name="connsiteX7" fmla="*/ 3657600 w 4830253"/>
              <a:gd name="connsiteY7" fmla="*/ 2456597 h 3357175"/>
              <a:gd name="connsiteX8" fmla="*/ 4162567 w 4830253"/>
              <a:gd name="connsiteY8" fmla="*/ 3070746 h 3357175"/>
              <a:gd name="connsiteX9" fmla="*/ 4517409 w 4830253"/>
              <a:gd name="connsiteY9" fmla="*/ 3343701 h 3357175"/>
              <a:gd name="connsiteX10" fmla="*/ 4829815 w 4830253"/>
              <a:gd name="connsiteY10" fmla="*/ 3281149 h 3357175"/>
              <a:gd name="connsiteX0" fmla="*/ 0 w 4830533"/>
              <a:gd name="connsiteY0" fmla="*/ 0 h 3282458"/>
              <a:gd name="connsiteX1" fmla="*/ 532263 w 4830533"/>
              <a:gd name="connsiteY1" fmla="*/ 54591 h 3282458"/>
              <a:gd name="connsiteX2" fmla="*/ 1187355 w 4830533"/>
              <a:gd name="connsiteY2" fmla="*/ 259307 h 3282458"/>
              <a:gd name="connsiteX3" fmla="*/ 2101755 w 4830533"/>
              <a:gd name="connsiteY3" fmla="*/ 1064525 h 3282458"/>
              <a:gd name="connsiteX4" fmla="*/ 2456597 w 4830533"/>
              <a:gd name="connsiteY4" fmla="*/ 1310185 h 3282458"/>
              <a:gd name="connsiteX5" fmla="*/ 2756848 w 4830533"/>
              <a:gd name="connsiteY5" fmla="*/ 1897039 h 3282458"/>
              <a:gd name="connsiteX6" fmla="*/ 3193576 w 4830533"/>
              <a:gd name="connsiteY6" fmla="*/ 2210937 h 3282458"/>
              <a:gd name="connsiteX7" fmla="*/ 3657600 w 4830533"/>
              <a:gd name="connsiteY7" fmla="*/ 2456597 h 3282458"/>
              <a:gd name="connsiteX8" fmla="*/ 4162567 w 4830533"/>
              <a:gd name="connsiteY8" fmla="*/ 3070746 h 3282458"/>
              <a:gd name="connsiteX9" fmla="*/ 4622184 w 4830533"/>
              <a:gd name="connsiteY9" fmla="*/ 3096051 h 3282458"/>
              <a:gd name="connsiteX10" fmla="*/ 4829815 w 4830533"/>
              <a:gd name="connsiteY10" fmla="*/ 3281149 h 3282458"/>
              <a:gd name="connsiteX0" fmla="*/ 0 w 4830533"/>
              <a:gd name="connsiteY0" fmla="*/ 0 h 3282458"/>
              <a:gd name="connsiteX1" fmla="*/ 532263 w 4830533"/>
              <a:gd name="connsiteY1" fmla="*/ 54591 h 3282458"/>
              <a:gd name="connsiteX2" fmla="*/ 1187355 w 4830533"/>
              <a:gd name="connsiteY2" fmla="*/ 259307 h 3282458"/>
              <a:gd name="connsiteX3" fmla="*/ 2101755 w 4830533"/>
              <a:gd name="connsiteY3" fmla="*/ 1064525 h 3282458"/>
              <a:gd name="connsiteX4" fmla="*/ 2456597 w 4830533"/>
              <a:gd name="connsiteY4" fmla="*/ 1310185 h 3282458"/>
              <a:gd name="connsiteX5" fmla="*/ 2756848 w 4830533"/>
              <a:gd name="connsiteY5" fmla="*/ 1897039 h 3282458"/>
              <a:gd name="connsiteX6" fmla="*/ 3193576 w 4830533"/>
              <a:gd name="connsiteY6" fmla="*/ 2210937 h 3282458"/>
              <a:gd name="connsiteX7" fmla="*/ 3657600 w 4830533"/>
              <a:gd name="connsiteY7" fmla="*/ 2456597 h 3282458"/>
              <a:gd name="connsiteX8" fmla="*/ 4286392 w 4830533"/>
              <a:gd name="connsiteY8" fmla="*/ 2999308 h 3282458"/>
              <a:gd name="connsiteX9" fmla="*/ 4622184 w 4830533"/>
              <a:gd name="connsiteY9" fmla="*/ 3096051 h 3282458"/>
              <a:gd name="connsiteX10" fmla="*/ 4829815 w 4830533"/>
              <a:gd name="connsiteY10" fmla="*/ 3281149 h 3282458"/>
              <a:gd name="connsiteX0" fmla="*/ 0 w 4949293"/>
              <a:gd name="connsiteY0" fmla="*/ 0 h 3149614"/>
              <a:gd name="connsiteX1" fmla="*/ 532263 w 4949293"/>
              <a:gd name="connsiteY1" fmla="*/ 54591 h 3149614"/>
              <a:gd name="connsiteX2" fmla="*/ 1187355 w 4949293"/>
              <a:gd name="connsiteY2" fmla="*/ 259307 h 3149614"/>
              <a:gd name="connsiteX3" fmla="*/ 2101755 w 4949293"/>
              <a:gd name="connsiteY3" fmla="*/ 1064525 h 3149614"/>
              <a:gd name="connsiteX4" fmla="*/ 2456597 w 4949293"/>
              <a:gd name="connsiteY4" fmla="*/ 1310185 h 3149614"/>
              <a:gd name="connsiteX5" fmla="*/ 2756848 w 4949293"/>
              <a:gd name="connsiteY5" fmla="*/ 1897039 h 3149614"/>
              <a:gd name="connsiteX6" fmla="*/ 3193576 w 4949293"/>
              <a:gd name="connsiteY6" fmla="*/ 2210937 h 3149614"/>
              <a:gd name="connsiteX7" fmla="*/ 3657600 w 4949293"/>
              <a:gd name="connsiteY7" fmla="*/ 2456597 h 3149614"/>
              <a:gd name="connsiteX8" fmla="*/ 4286392 w 4949293"/>
              <a:gd name="connsiteY8" fmla="*/ 2999308 h 3149614"/>
              <a:gd name="connsiteX9" fmla="*/ 4622184 w 4949293"/>
              <a:gd name="connsiteY9" fmla="*/ 3096051 h 3149614"/>
              <a:gd name="connsiteX10" fmla="*/ 4948877 w 4949293"/>
              <a:gd name="connsiteY10" fmla="*/ 3143036 h 3149614"/>
              <a:gd name="connsiteX0" fmla="*/ 0 w 4949339"/>
              <a:gd name="connsiteY0" fmla="*/ 0 h 3149614"/>
              <a:gd name="connsiteX1" fmla="*/ 532263 w 4949339"/>
              <a:gd name="connsiteY1" fmla="*/ 54591 h 3149614"/>
              <a:gd name="connsiteX2" fmla="*/ 1187355 w 4949339"/>
              <a:gd name="connsiteY2" fmla="*/ 259307 h 3149614"/>
              <a:gd name="connsiteX3" fmla="*/ 2101755 w 4949339"/>
              <a:gd name="connsiteY3" fmla="*/ 1064525 h 3149614"/>
              <a:gd name="connsiteX4" fmla="*/ 2456597 w 4949339"/>
              <a:gd name="connsiteY4" fmla="*/ 1310185 h 3149614"/>
              <a:gd name="connsiteX5" fmla="*/ 2756848 w 4949339"/>
              <a:gd name="connsiteY5" fmla="*/ 1897039 h 3149614"/>
              <a:gd name="connsiteX6" fmla="*/ 3193576 w 4949339"/>
              <a:gd name="connsiteY6" fmla="*/ 2210937 h 3149614"/>
              <a:gd name="connsiteX7" fmla="*/ 3657600 w 4949339"/>
              <a:gd name="connsiteY7" fmla="*/ 2456597 h 3149614"/>
              <a:gd name="connsiteX8" fmla="*/ 4286392 w 4949339"/>
              <a:gd name="connsiteY8" fmla="*/ 2999308 h 3149614"/>
              <a:gd name="connsiteX9" fmla="*/ 4650759 w 4949339"/>
              <a:gd name="connsiteY9" fmla="*/ 3096051 h 3149614"/>
              <a:gd name="connsiteX10" fmla="*/ 4948877 w 4949339"/>
              <a:gd name="connsiteY10" fmla="*/ 3143036 h 3149614"/>
              <a:gd name="connsiteX0" fmla="*/ 0 w 4948877"/>
              <a:gd name="connsiteY0" fmla="*/ 0 h 3143036"/>
              <a:gd name="connsiteX1" fmla="*/ 532263 w 4948877"/>
              <a:gd name="connsiteY1" fmla="*/ 54591 h 3143036"/>
              <a:gd name="connsiteX2" fmla="*/ 1187355 w 4948877"/>
              <a:gd name="connsiteY2" fmla="*/ 259307 h 3143036"/>
              <a:gd name="connsiteX3" fmla="*/ 2101755 w 4948877"/>
              <a:gd name="connsiteY3" fmla="*/ 1064525 h 3143036"/>
              <a:gd name="connsiteX4" fmla="*/ 2456597 w 4948877"/>
              <a:gd name="connsiteY4" fmla="*/ 1310185 h 3143036"/>
              <a:gd name="connsiteX5" fmla="*/ 2756848 w 4948877"/>
              <a:gd name="connsiteY5" fmla="*/ 1897039 h 3143036"/>
              <a:gd name="connsiteX6" fmla="*/ 3193576 w 4948877"/>
              <a:gd name="connsiteY6" fmla="*/ 2210937 h 3143036"/>
              <a:gd name="connsiteX7" fmla="*/ 3657600 w 4948877"/>
              <a:gd name="connsiteY7" fmla="*/ 2456597 h 3143036"/>
              <a:gd name="connsiteX8" fmla="*/ 4286392 w 4948877"/>
              <a:gd name="connsiteY8" fmla="*/ 2999308 h 3143036"/>
              <a:gd name="connsiteX9" fmla="*/ 4948877 w 4948877"/>
              <a:gd name="connsiteY9" fmla="*/ 3143036 h 3143036"/>
              <a:gd name="connsiteX0" fmla="*/ 0 w 4948877"/>
              <a:gd name="connsiteY0" fmla="*/ 0 h 3143036"/>
              <a:gd name="connsiteX1" fmla="*/ 532263 w 4948877"/>
              <a:gd name="connsiteY1" fmla="*/ 54591 h 3143036"/>
              <a:gd name="connsiteX2" fmla="*/ 1187355 w 4948877"/>
              <a:gd name="connsiteY2" fmla="*/ 259307 h 3143036"/>
              <a:gd name="connsiteX3" fmla="*/ 2101755 w 4948877"/>
              <a:gd name="connsiteY3" fmla="*/ 1064525 h 3143036"/>
              <a:gd name="connsiteX4" fmla="*/ 2456597 w 4948877"/>
              <a:gd name="connsiteY4" fmla="*/ 1310185 h 3143036"/>
              <a:gd name="connsiteX5" fmla="*/ 2756848 w 4948877"/>
              <a:gd name="connsiteY5" fmla="*/ 1897039 h 3143036"/>
              <a:gd name="connsiteX6" fmla="*/ 3193576 w 4948877"/>
              <a:gd name="connsiteY6" fmla="*/ 2210937 h 3143036"/>
              <a:gd name="connsiteX7" fmla="*/ 3605212 w 4948877"/>
              <a:gd name="connsiteY7" fmla="*/ 2489934 h 3143036"/>
              <a:gd name="connsiteX8" fmla="*/ 4286392 w 4948877"/>
              <a:gd name="connsiteY8" fmla="*/ 2999308 h 3143036"/>
              <a:gd name="connsiteX9" fmla="*/ 4948877 w 4948877"/>
              <a:gd name="connsiteY9" fmla="*/ 3143036 h 3143036"/>
              <a:gd name="connsiteX0" fmla="*/ 0 w 4948877"/>
              <a:gd name="connsiteY0" fmla="*/ 0 h 3143036"/>
              <a:gd name="connsiteX1" fmla="*/ 532263 w 4948877"/>
              <a:gd name="connsiteY1" fmla="*/ 54591 h 3143036"/>
              <a:gd name="connsiteX2" fmla="*/ 1187355 w 4948877"/>
              <a:gd name="connsiteY2" fmla="*/ 259307 h 3143036"/>
              <a:gd name="connsiteX3" fmla="*/ 2101755 w 4948877"/>
              <a:gd name="connsiteY3" fmla="*/ 1064525 h 3143036"/>
              <a:gd name="connsiteX4" fmla="*/ 2456597 w 4948877"/>
              <a:gd name="connsiteY4" fmla="*/ 1310185 h 3143036"/>
              <a:gd name="connsiteX5" fmla="*/ 2813998 w 4948877"/>
              <a:gd name="connsiteY5" fmla="*/ 1958951 h 3143036"/>
              <a:gd name="connsiteX6" fmla="*/ 3193576 w 4948877"/>
              <a:gd name="connsiteY6" fmla="*/ 2210937 h 3143036"/>
              <a:gd name="connsiteX7" fmla="*/ 3605212 w 4948877"/>
              <a:gd name="connsiteY7" fmla="*/ 2489934 h 3143036"/>
              <a:gd name="connsiteX8" fmla="*/ 4286392 w 4948877"/>
              <a:gd name="connsiteY8" fmla="*/ 2999308 h 3143036"/>
              <a:gd name="connsiteX9" fmla="*/ 4948877 w 4948877"/>
              <a:gd name="connsiteY9" fmla="*/ 3143036 h 3143036"/>
              <a:gd name="connsiteX0" fmla="*/ 0 w 4948877"/>
              <a:gd name="connsiteY0" fmla="*/ 0 h 3143036"/>
              <a:gd name="connsiteX1" fmla="*/ 532263 w 4948877"/>
              <a:gd name="connsiteY1" fmla="*/ 54591 h 3143036"/>
              <a:gd name="connsiteX2" fmla="*/ 1187355 w 4948877"/>
              <a:gd name="connsiteY2" fmla="*/ 259307 h 3143036"/>
              <a:gd name="connsiteX3" fmla="*/ 2101755 w 4948877"/>
              <a:gd name="connsiteY3" fmla="*/ 1064525 h 3143036"/>
              <a:gd name="connsiteX4" fmla="*/ 2480410 w 4948877"/>
              <a:gd name="connsiteY4" fmla="*/ 1357810 h 3143036"/>
              <a:gd name="connsiteX5" fmla="*/ 2813998 w 4948877"/>
              <a:gd name="connsiteY5" fmla="*/ 1958951 h 3143036"/>
              <a:gd name="connsiteX6" fmla="*/ 3193576 w 4948877"/>
              <a:gd name="connsiteY6" fmla="*/ 2210937 h 3143036"/>
              <a:gd name="connsiteX7" fmla="*/ 3605212 w 4948877"/>
              <a:gd name="connsiteY7" fmla="*/ 2489934 h 3143036"/>
              <a:gd name="connsiteX8" fmla="*/ 4286392 w 4948877"/>
              <a:gd name="connsiteY8" fmla="*/ 2999308 h 3143036"/>
              <a:gd name="connsiteX9" fmla="*/ 4948877 w 4948877"/>
              <a:gd name="connsiteY9" fmla="*/ 3143036 h 3143036"/>
              <a:gd name="connsiteX0" fmla="*/ 0 w 4948877"/>
              <a:gd name="connsiteY0" fmla="*/ 0 h 3143036"/>
              <a:gd name="connsiteX1" fmla="*/ 532263 w 4948877"/>
              <a:gd name="connsiteY1" fmla="*/ 54591 h 3143036"/>
              <a:gd name="connsiteX2" fmla="*/ 1187355 w 4948877"/>
              <a:gd name="connsiteY2" fmla="*/ 259307 h 3143036"/>
              <a:gd name="connsiteX3" fmla="*/ 2030317 w 4948877"/>
              <a:gd name="connsiteY3" fmla="*/ 1031188 h 3143036"/>
              <a:gd name="connsiteX4" fmla="*/ 2480410 w 4948877"/>
              <a:gd name="connsiteY4" fmla="*/ 1357810 h 3143036"/>
              <a:gd name="connsiteX5" fmla="*/ 2813998 w 4948877"/>
              <a:gd name="connsiteY5" fmla="*/ 1958951 h 3143036"/>
              <a:gd name="connsiteX6" fmla="*/ 3193576 w 4948877"/>
              <a:gd name="connsiteY6" fmla="*/ 2210937 h 3143036"/>
              <a:gd name="connsiteX7" fmla="*/ 3605212 w 4948877"/>
              <a:gd name="connsiteY7" fmla="*/ 2489934 h 3143036"/>
              <a:gd name="connsiteX8" fmla="*/ 4286392 w 4948877"/>
              <a:gd name="connsiteY8" fmla="*/ 2999308 h 3143036"/>
              <a:gd name="connsiteX9" fmla="*/ 4948877 w 4948877"/>
              <a:gd name="connsiteY9" fmla="*/ 3143036 h 3143036"/>
              <a:gd name="connsiteX0" fmla="*/ 0 w 4948877"/>
              <a:gd name="connsiteY0" fmla="*/ 0 h 3143036"/>
              <a:gd name="connsiteX1" fmla="*/ 532263 w 4948877"/>
              <a:gd name="connsiteY1" fmla="*/ 54591 h 3143036"/>
              <a:gd name="connsiteX2" fmla="*/ 1187355 w 4948877"/>
              <a:gd name="connsiteY2" fmla="*/ 259307 h 3143036"/>
              <a:gd name="connsiteX3" fmla="*/ 2030317 w 4948877"/>
              <a:gd name="connsiteY3" fmla="*/ 1031188 h 3143036"/>
              <a:gd name="connsiteX4" fmla="*/ 2480410 w 4948877"/>
              <a:gd name="connsiteY4" fmla="*/ 1357810 h 3143036"/>
              <a:gd name="connsiteX5" fmla="*/ 2813998 w 4948877"/>
              <a:gd name="connsiteY5" fmla="*/ 1958951 h 3143036"/>
              <a:gd name="connsiteX6" fmla="*/ 3193576 w 4948877"/>
              <a:gd name="connsiteY6" fmla="*/ 2210937 h 3143036"/>
              <a:gd name="connsiteX7" fmla="*/ 3605212 w 4948877"/>
              <a:gd name="connsiteY7" fmla="*/ 2489934 h 3143036"/>
              <a:gd name="connsiteX8" fmla="*/ 4286392 w 4948877"/>
              <a:gd name="connsiteY8" fmla="*/ 2999308 h 3143036"/>
              <a:gd name="connsiteX9" fmla="*/ 4948877 w 4948877"/>
              <a:gd name="connsiteY9" fmla="*/ 3143036 h 3143036"/>
              <a:gd name="connsiteX0" fmla="*/ 0 w 4948877"/>
              <a:gd name="connsiteY0" fmla="*/ 0 h 3143036"/>
              <a:gd name="connsiteX1" fmla="*/ 532263 w 4948877"/>
              <a:gd name="connsiteY1" fmla="*/ 54591 h 3143036"/>
              <a:gd name="connsiteX2" fmla="*/ 1187355 w 4948877"/>
              <a:gd name="connsiteY2" fmla="*/ 259307 h 3143036"/>
              <a:gd name="connsiteX3" fmla="*/ 2030317 w 4948877"/>
              <a:gd name="connsiteY3" fmla="*/ 1031188 h 3143036"/>
              <a:gd name="connsiteX4" fmla="*/ 2480410 w 4948877"/>
              <a:gd name="connsiteY4" fmla="*/ 1357810 h 3143036"/>
              <a:gd name="connsiteX5" fmla="*/ 2813998 w 4948877"/>
              <a:gd name="connsiteY5" fmla="*/ 1958951 h 3143036"/>
              <a:gd name="connsiteX6" fmla="*/ 3193576 w 4948877"/>
              <a:gd name="connsiteY6" fmla="*/ 2210937 h 3143036"/>
              <a:gd name="connsiteX7" fmla="*/ 3605212 w 4948877"/>
              <a:gd name="connsiteY7" fmla="*/ 2489934 h 3143036"/>
              <a:gd name="connsiteX8" fmla="*/ 4286392 w 4948877"/>
              <a:gd name="connsiteY8" fmla="*/ 2999308 h 3143036"/>
              <a:gd name="connsiteX9" fmla="*/ 4948877 w 4948877"/>
              <a:gd name="connsiteY9" fmla="*/ 3143036 h 3143036"/>
              <a:gd name="connsiteX0" fmla="*/ 0 w 4948877"/>
              <a:gd name="connsiteY0" fmla="*/ 0 h 3143036"/>
              <a:gd name="connsiteX1" fmla="*/ 532263 w 4948877"/>
              <a:gd name="connsiteY1" fmla="*/ 54591 h 3143036"/>
              <a:gd name="connsiteX2" fmla="*/ 1187355 w 4948877"/>
              <a:gd name="connsiteY2" fmla="*/ 259307 h 3143036"/>
              <a:gd name="connsiteX3" fmla="*/ 2030317 w 4948877"/>
              <a:gd name="connsiteY3" fmla="*/ 1031188 h 3143036"/>
              <a:gd name="connsiteX4" fmla="*/ 2480410 w 4948877"/>
              <a:gd name="connsiteY4" fmla="*/ 1357810 h 3143036"/>
              <a:gd name="connsiteX5" fmla="*/ 2813998 w 4948877"/>
              <a:gd name="connsiteY5" fmla="*/ 1958951 h 3143036"/>
              <a:gd name="connsiteX6" fmla="*/ 3193576 w 4948877"/>
              <a:gd name="connsiteY6" fmla="*/ 2210937 h 3143036"/>
              <a:gd name="connsiteX7" fmla="*/ 3605212 w 4948877"/>
              <a:gd name="connsiteY7" fmla="*/ 2489934 h 3143036"/>
              <a:gd name="connsiteX8" fmla="*/ 4286392 w 4948877"/>
              <a:gd name="connsiteY8" fmla="*/ 2999308 h 3143036"/>
              <a:gd name="connsiteX9" fmla="*/ 4948877 w 4948877"/>
              <a:gd name="connsiteY9" fmla="*/ 3143036 h 3143036"/>
              <a:gd name="connsiteX0" fmla="*/ 0 w 4948877"/>
              <a:gd name="connsiteY0" fmla="*/ 0 h 3143036"/>
              <a:gd name="connsiteX1" fmla="*/ 532263 w 4948877"/>
              <a:gd name="connsiteY1" fmla="*/ 54591 h 3143036"/>
              <a:gd name="connsiteX2" fmla="*/ 1187355 w 4948877"/>
              <a:gd name="connsiteY2" fmla="*/ 259307 h 3143036"/>
              <a:gd name="connsiteX3" fmla="*/ 1996979 w 4948877"/>
              <a:gd name="connsiteY3" fmla="*/ 983563 h 3143036"/>
              <a:gd name="connsiteX4" fmla="*/ 2480410 w 4948877"/>
              <a:gd name="connsiteY4" fmla="*/ 1357810 h 3143036"/>
              <a:gd name="connsiteX5" fmla="*/ 2813998 w 4948877"/>
              <a:gd name="connsiteY5" fmla="*/ 1958951 h 3143036"/>
              <a:gd name="connsiteX6" fmla="*/ 3193576 w 4948877"/>
              <a:gd name="connsiteY6" fmla="*/ 2210937 h 3143036"/>
              <a:gd name="connsiteX7" fmla="*/ 3605212 w 4948877"/>
              <a:gd name="connsiteY7" fmla="*/ 2489934 h 3143036"/>
              <a:gd name="connsiteX8" fmla="*/ 4286392 w 4948877"/>
              <a:gd name="connsiteY8" fmla="*/ 2999308 h 3143036"/>
              <a:gd name="connsiteX9" fmla="*/ 4948877 w 4948877"/>
              <a:gd name="connsiteY9" fmla="*/ 3143036 h 3143036"/>
              <a:gd name="connsiteX0" fmla="*/ 0 w 4948877"/>
              <a:gd name="connsiteY0" fmla="*/ 0 h 3143036"/>
              <a:gd name="connsiteX1" fmla="*/ 532263 w 4948877"/>
              <a:gd name="connsiteY1" fmla="*/ 54591 h 3143036"/>
              <a:gd name="connsiteX2" fmla="*/ 1187355 w 4948877"/>
              <a:gd name="connsiteY2" fmla="*/ 259307 h 3143036"/>
              <a:gd name="connsiteX3" fmla="*/ 1996979 w 4948877"/>
              <a:gd name="connsiteY3" fmla="*/ 983563 h 3143036"/>
              <a:gd name="connsiteX4" fmla="*/ 2480410 w 4948877"/>
              <a:gd name="connsiteY4" fmla="*/ 1357810 h 3143036"/>
              <a:gd name="connsiteX5" fmla="*/ 2813998 w 4948877"/>
              <a:gd name="connsiteY5" fmla="*/ 1958951 h 3143036"/>
              <a:gd name="connsiteX6" fmla="*/ 3193576 w 4948877"/>
              <a:gd name="connsiteY6" fmla="*/ 2210937 h 3143036"/>
              <a:gd name="connsiteX7" fmla="*/ 3605212 w 4948877"/>
              <a:gd name="connsiteY7" fmla="*/ 2489934 h 3143036"/>
              <a:gd name="connsiteX8" fmla="*/ 4286392 w 4948877"/>
              <a:gd name="connsiteY8" fmla="*/ 2999308 h 3143036"/>
              <a:gd name="connsiteX9" fmla="*/ 4948877 w 4948877"/>
              <a:gd name="connsiteY9" fmla="*/ 3143036 h 3143036"/>
              <a:gd name="connsiteX0" fmla="*/ 0 w 4948877"/>
              <a:gd name="connsiteY0" fmla="*/ 0 h 3143036"/>
              <a:gd name="connsiteX1" fmla="*/ 532263 w 4948877"/>
              <a:gd name="connsiteY1" fmla="*/ 54591 h 3143036"/>
              <a:gd name="connsiteX2" fmla="*/ 1187355 w 4948877"/>
              <a:gd name="connsiteY2" fmla="*/ 259307 h 3143036"/>
              <a:gd name="connsiteX3" fmla="*/ 1996979 w 4948877"/>
              <a:gd name="connsiteY3" fmla="*/ 988325 h 3143036"/>
              <a:gd name="connsiteX4" fmla="*/ 2480410 w 4948877"/>
              <a:gd name="connsiteY4" fmla="*/ 1357810 h 3143036"/>
              <a:gd name="connsiteX5" fmla="*/ 2813998 w 4948877"/>
              <a:gd name="connsiteY5" fmla="*/ 1958951 h 3143036"/>
              <a:gd name="connsiteX6" fmla="*/ 3193576 w 4948877"/>
              <a:gd name="connsiteY6" fmla="*/ 2210937 h 3143036"/>
              <a:gd name="connsiteX7" fmla="*/ 3605212 w 4948877"/>
              <a:gd name="connsiteY7" fmla="*/ 2489934 h 3143036"/>
              <a:gd name="connsiteX8" fmla="*/ 4286392 w 4948877"/>
              <a:gd name="connsiteY8" fmla="*/ 2999308 h 3143036"/>
              <a:gd name="connsiteX9" fmla="*/ 4948877 w 4948877"/>
              <a:gd name="connsiteY9" fmla="*/ 3143036 h 3143036"/>
              <a:gd name="connsiteX0" fmla="*/ 0 w 4948877"/>
              <a:gd name="connsiteY0" fmla="*/ 0 h 3143036"/>
              <a:gd name="connsiteX1" fmla="*/ 532263 w 4948877"/>
              <a:gd name="connsiteY1" fmla="*/ 54591 h 3143036"/>
              <a:gd name="connsiteX2" fmla="*/ 1187355 w 4948877"/>
              <a:gd name="connsiteY2" fmla="*/ 259307 h 3143036"/>
              <a:gd name="connsiteX3" fmla="*/ 1996979 w 4948877"/>
              <a:gd name="connsiteY3" fmla="*/ 988325 h 3143036"/>
              <a:gd name="connsiteX4" fmla="*/ 2480410 w 4948877"/>
              <a:gd name="connsiteY4" fmla="*/ 1357810 h 3143036"/>
              <a:gd name="connsiteX5" fmla="*/ 2813998 w 4948877"/>
              <a:gd name="connsiteY5" fmla="*/ 1958951 h 3143036"/>
              <a:gd name="connsiteX6" fmla="*/ 3193576 w 4948877"/>
              <a:gd name="connsiteY6" fmla="*/ 2210937 h 3143036"/>
              <a:gd name="connsiteX7" fmla="*/ 3605212 w 4948877"/>
              <a:gd name="connsiteY7" fmla="*/ 2489934 h 3143036"/>
              <a:gd name="connsiteX8" fmla="*/ 4286392 w 4948877"/>
              <a:gd name="connsiteY8" fmla="*/ 2999308 h 3143036"/>
              <a:gd name="connsiteX9" fmla="*/ 4948877 w 4948877"/>
              <a:gd name="connsiteY9" fmla="*/ 3143036 h 3143036"/>
              <a:gd name="connsiteX0" fmla="*/ 0 w 4948877"/>
              <a:gd name="connsiteY0" fmla="*/ 0 h 3143036"/>
              <a:gd name="connsiteX1" fmla="*/ 532263 w 4948877"/>
              <a:gd name="connsiteY1" fmla="*/ 54591 h 3143036"/>
              <a:gd name="connsiteX2" fmla="*/ 1144492 w 4948877"/>
              <a:gd name="connsiteY2" fmla="*/ 268832 h 3143036"/>
              <a:gd name="connsiteX3" fmla="*/ 1996979 w 4948877"/>
              <a:gd name="connsiteY3" fmla="*/ 988325 h 3143036"/>
              <a:gd name="connsiteX4" fmla="*/ 2480410 w 4948877"/>
              <a:gd name="connsiteY4" fmla="*/ 1357810 h 3143036"/>
              <a:gd name="connsiteX5" fmla="*/ 2813998 w 4948877"/>
              <a:gd name="connsiteY5" fmla="*/ 1958951 h 3143036"/>
              <a:gd name="connsiteX6" fmla="*/ 3193576 w 4948877"/>
              <a:gd name="connsiteY6" fmla="*/ 2210937 h 3143036"/>
              <a:gd name="connsiteX7" fmla="*/ 3605212 w 4948877"/>
              <a:gd name="connsiteY7" fmla="*/ 2489934 h 3143036"/>
              <a:gd name="connsiteX8" fmla="*/ 4286392 w 4948877"/>
              <a:gd name="connsiteY8" fmla="*/ 2999308 h 3143036"/>
              <a:gd name="connsiteX9" fmla="*/ 4948877 w 4948877"/>
              <a:gd name="connsiteY9" fmla="*/ 3143036 h 3143036"/>
              <a:gd name="connsiteX0" fmla="*/ 0 w 4948877"/>
              <a:gd name="connsiteY0" fmla="*/ 0 h 3143036"/>
              <a:gd name="connsiteX1" fmla="*/ 384625 w 4948877"/>
              <a:gd name="connsiteY1" fmla="*/ 83166 h 3143036"/>
              <a:gd name="connsiteX2" fmla="*/ 1144492 w 4948877"/>
              <a:gd name="connsiteY2" fmla="*/ 268832 h 3143036"/>
              <a:gd name="connsiteX3" fmla="*/ 1996979 w 4948877"/>
              <a:gd name="connsiteY3" fmla="*/ 988325 h 3143036"/>
              <a:gd name="connsiteX4" fmla="*/ 2480410 w 4948877"/>
              <a:gd name="connsiteY4" fmla="*/ 1357810 h 3143036"/>
              <a:gd name="connsiteX5" fmla="*/ 2813998 w 4948877"/>
              <a:gd name="connsiteY5" fmla="*/ 1958951 h 3143036"/>
              <a:gd name="connsiteX6" fmla="*/ 3193576 w 4948877"/>
              <a:gd name="connsiteY6" fmla="*/ 2210937 h 3143036"/>
              <a:gd name="connsiteX7" fmla="*/ 3605212 w 4948877"/>
              <a:gd name="connsiteY7" fmla="*/ 2489934 h 3143036"/>
              <a:gd name="connsiteX8" fmla="*/ 4286392 w 4948877"/>
              <a:gd name="connsiteY8" fmla="*/ 2999308 h 3143036"/>
              <a:gd name="connsiteX9" fmla="*/ 4948877 w 4948877"/>
              <a:gd name="connsiteY9" fmla="*/ 3143036 h 3143036"/>
              <a:gd name="connsiteX0" fmla="*/ 0 w 5129852"/>
              <a:gd name="connsiteY0" fmla="*/ 0 h 3090648"/>
              <a:gd name="connsiteX1" fmla="*/ 565600 w 5129852"/>
              <a:gd name="connsiteY1" fmla="*/ 30778 h 3090648"/>
              <a:gd name="connsiteX2" fmla="*/ 1325467 w 5129852"/>
              <a:gd name="connsiteY2" fmla="*/ 216444 h 3090648"/>
              <a:gd name="connsiteX3" fmla="*/ 2177954 w 5129852"/>
              <a:gd name="connsiteY3" fmla="*/ 935937 h 3090648"/>
              <a:gd name="connsiteX4" fmla="*/ 2661385 w 5129852"/>
              <a:gd name="connsiteY4" fmla="*/ 1305422 h 3090648"/>
              <a:gd name="connsiteX5" fmla="*/ 2994973 w 5129852"/>
              <a:gd name="connsiteY5" fmla="*/ 1906563 h 3090648"/>
              <a:gd name="connsiteX6" fmla="*/ 3374551 w 5129852"/>
              <a:gd name="connsiteY6" fmla="*/ 2158549 h 3090648"/>
              <a:gd name="connsiteX7" fmla="*/ 3786187 w 5129852"/>
              <a:gd name="connsiteY7" fmla="*/ 2437546 h 3090648"/>
              <a:gd name="connsiteX8" fmla="*/ 4467367 w 5129852"/>
              <a:gd name="connsiteY8" fmla="*/ 2946920 h 3090648"/>
              <a:gd name="connsiteX9" fmla="*/ 5129852 w 5129852"/>
              <a:gd name="connsiteY9" fmla="*/ 3090648 h 3090648"/>
              <a:gd name="connsiteX0" fmla="*/ 0 w 5129852"/>
              <a:gd name="connsiteY0" fmla="*/ 0 h 3090648"/>
              <a:gd name="connsiteX1" fmla="*/ 565600 w 5129852"/>
              <a:gd name="connsiteY1" fmla="*/ 30778 h 3090648"/>
              <a:gd name="connsiteX2" fmla="*/ 1325467 w 5129852"/>
              <a:gd name="connsiteY2" fmla="*/ 216444 h 3090648"/>
              <a:gd name="connsiteX3" fmla="*/ 2006504 w 5129852"/>
              <a:gd name="connsiteY3" fmla="*/ 745437 h 3090648"/>
              <a:gd name="connsiteX4" fmla="*/ 2661385 w 5129852"/>
              <a:gd name="connsiteY4" fmla="*/ 1305422 h 3090648"/>
              <a:gd name="connsiteX5" fmla="*/ 2994973 w 5129852"/>
              <a:gd name="connsiteY5" fmla="*/ 1906563 h 3090648"/>
              <a:gd name="connsiteX6" fmla="*/ 3374551 w 5129852"/>
              <a:gd name="connsiteY6" fmla="*/ 2158549 h 3090648"/>
              <a:gd name="connsiteX7" fmla="*/ 3786187 w 5129852"/>
              <a:gd name="connsiteY7" fmla="*/ 2437546 h 3090648"/>
              <a:gd name="connsiteX8" fmla="*/ 4467367 w 5129852"/>
              <a:gd name="connsiteY8" fmla="*/ 2946920 h 3090648"/>
              <a:gd name="connsiteX9" fmla="*/ 5129852 w 5129852"/>
              <a:gd name="connsiteY9" fmla="*/ 3090648 h 3090648"/>
              <a:gd name="connsiteX0" fmla="*/ 0 w 5129852"/>
              <a:gd name="connsiteY0" fmla="*/ 0 h 3090648"/>
              <a:gd name="connsiteX1" fmla="*/ 565600 w 5129852"/>
              <a:gd name="connsiteY1" fmla="*/ 30778 h 3090648"/>
              <a:gd name="connsiteX2" fmla="*/ 1325467 w 5129852"/>
              <a:gd name="connsiteY2" fmla="*/ 216444 h 3090648"/>
              <a:gd name="connsiteX3" fmla="*/ 2006504 w 5129852"/>
              <a:gd name="connsiteY3" fmla="*/ 745437 h 3090648"/>
              <a:gd name="connsiteX4" fmla="*/ 2661385 w 5129852"/>
              <a:gd name="connsiteY4" fmla="*/ 1305422 h 3090648"/>
              <a:gd name="connsiteX5" fmla="*/ 2994973 w 5129852"/>
              <a:gd name="connsiteY5" fmla="*/ 1906563 h 3090648"/>
              <a:gd name="connsiteX6" fmla="*/ 3374551 w 5129852"/>
              <a:gd name="connsiteY6" fmla="*/ 2158549 h 3090648"/>
              <a:gd name="connsiteX7" fmla="*/ 3786187 w 5129852"/>
              <a:gd name="connsiteY7" fmla="*/ 2437546 h 3090648"/>
              <a:gd name="connsiteX8" fmla="*/ 4467367 w 5129852"/>
              <a:gd name="connsiteY8" fmla="*/ 2946920 h 3090648"/>
              <a:gd name="connsiteX9" fmla="*/ 5129852 w 5129852"/>
              <a:gd name="connsiteY9" fmla="*/ 3090648 h 3090648"/>
              <a:gd name="connsiteX0" fmla="*/ 0 w 5129852"/>
              <a:gd name="connsiteY0" fmla="*/ 0 h 3090648"/>
              <a:gd name="connsiteX1" fmla="*/ 565600 w 5129852"/>
              <a:gd name="connsiteY1" fmla="*/ 30778 h 3090648"/>
              <a:gd name="connsiteX2" fmla="*/ 1325467 w 5129852"/>
              <a:gd name="connsiteY2" fmla="*/ 216444 h 3090648"/>
              <a:gd name="connsiteX3" fmla="*/ 1982692 w 5129852"/>
              <a:gd name="connsiteY3" fmla="*/ 764487 h 3090648"/>
              <a:gd name="connsiteX4" fmla="*/ 2661385 w 5129852"/>
              <a:gd name="connsiteY4" fmla="*/ 1305422 h 3090648"/>
              <a:gd name="connsiteX5" fmla="*/ 2994973 w 5129852"/>
              <a:gd name="connsiteY5" fmla="*/ 1906563 h 3090648"/>
              <a:gd name="connsiteX6" fmla="*/ 3374551 w 5129852"/>
              <a:gd name="connsiteY6" fmla="*/ 2158549 h 3090648"/>
              <a:gd name="connsiteX7" fmla="*/ 3786187 w 5129852"/>
              <a:gd name="connsiteY7" fmla="*/ 2437546 h 3090648"/>
              <a:gd name="connsiteX8" fmla="*/ 4467367 w 5129852"/>
              <a:gd name="connsiteY8" fmla="*/ 2946920 h 3090648"/>
              <a:gd name="connsiteX9" fmla="*/ 5129852 w 5129852"/>
              <a:gd name="connsiteY9" fmla="*/ 3090648 h 3090648"/>
              <a:gd name="connsiteX0" fmla="*/ 0 w 5129852"/>
              <a:gd name="connsiteY0" fmla="*/ 0 h 3090648"/>
              <a:gd name="connsiteX1" fmla="*/ 565600 w 5129852"/>
              <a:gd name="connsiteY1" fmla="*/ 30778 h 3090648"/>
              <a:gd name="connsiteX2" fmla="*/ 1325467 w 5129852"/>
              <a:gd name="connsiteY2" fmla="*/ 216444 h 3090648"/>
              <a:gd name="connsiteX3" fmla="*/ 2077942 w 5129852"/>
              <a:gd name="connsiteY3" fmla="*/ 831162 h 3090648"/>
              <a:gd name="connsiteX4" fmla="*/ 2661385 w 5129852"/>
              <a:gd name="connsiteY4" fmla="*/ 1305422 h 3090648"/>
              <a:gd name="connsiteX5" fmla="*/ 2994973 w 5129852"/>
              <a:gd name="connsiteY5" fmla="*/ 1906563 h 3090648"/>
              <a:gd name="connsiteX6" fmla="*/ 3374551 w 5129852"/>
              <a:gd name="connsiteY6" fmla="*/ 2158549 h 3090648"/>
              <a:gd name="connsiteX7" fmla="*/ 3786187 w 5129852"/>
              <a:gd name="connsiteY7" fmla="*/ 2437546 h 3090648"/>
              <a:gd name="connsiteX8" fmla="*/ 4467367 w 5129852"/>
              <a:gd name="connsiteY8" fmla="*/ 2946920 h 3090648"/>
              <a:gd name="connsiteX9" fmla="*/ 5129852 w 5129852"/>
              <a:gd name="connsiteY9" fmla="*/ 3090648 h 3090648"/>
              <a:gd name="connsiteX0" fmla="*/ 0 w 5129852"/>
              <a:gd name="connsiteY0" fmla="*/ 0 h 3090648"/>
              <a:gd name="connsiteX1" fmla="*/ 565600 w 5129852"/>
              <a:gd name="connsiteY1" fmla="*/ 30778 h 3090648"/>
              <a:gd name="connsiteX2" fmla="*/ 1325467 w 5129852"/>
              <a:gd name="connsiteY2" fmla="*/ 216444 h 3090648"/>
              <a:gd name="connsiteX3" fmla="*/ 2092229 w 5129852"/>
              <a:gd name="connsiteY3" fmla="*/ 859737 h 3090648"/>
              <a:gd name="connsiteX4" fmla="*/ 2661385 w 5129852"/>
              <a:gd name="connsiteY4" fmla="*/ 1305422 h 3090648"/>
              <a:gd name="connsiteX5" fmla="*/ 2994973 w 5129852"/>
              <a:gd name="connsiteY5" fmla="*/ 1906563 h 3090648"/>
              <a:gd name="connsiteX6" fmla="*/ 3374551 w 5129852"/>
              <a:gd name="connsiteY6" fmla="*/ 2158549 h 3090648"/>
              <a:gd name="connsiteX7" fmla="*/ 3786187 w 5129852"/>
              <a:gd name="connsiteY7" fmla="*/ 2437546 h 3090648"/>
              <a:gd name="connsiteX8" fmla="*/ 4467367 w 5129852"/>
              <a:gd name="connsiteY8" fmla="*/ 2946920 h 3090648"/>
              <a:gd name="connsiteX9" fmla="*/ 5129852 w 5129852"/>
              <a:gd name="connsiteY9" fmla="*/ 3090648 h 3090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129852" h="3090648">
                <a:moveTo>
                  <a:pt x="0" y="0"/>
                </a:moveTo>
                <a:cubicBezTo>
                  <a:pt x="167185" y="5686"/>
                  <a:pt x="344689" y="-5296"/>
                  <a:pt x="565600" y="30778"/>
                </a:cubicBezTo>
                <a:cubicBezTo>
                  <a:pt x="786511" y="66852"/>
                  <a:pt x="1071029" y="78284"/>
                  <a:pt x="1325467" y="216444"/>
                </a:cubicBezTo>
                <a:cubicBezTo>
                  <a:pt x="1579905" y="354604"/>
                  <a:pt x="1674314" y="449641"/>
                  <a:pt x="2092229" y="859737"/>
                </a:cubicBezTo>
                <a:cubicBezTo>
                  <a:pt x="2510144" y="1269833"/>
                  <a:pt x="2510928" y="1130951"/>
                  <a:pt x="2661385" y="1305422"/>
                </a:cubicBezTo>
                <a:cubicBezTo>
                  <a:pt x="2811842" y="1479893"/>
                  <a:pt x="2876112" y="1764375"/>
                  <a:pt x="2994973" y="1906563"/>
                </a:cubicBezTo>
                <a:cubicBezTo>
                  <a:pt x="3113834" y="2048751"/>
                  <a:pt x="3242682" y="2070052"/>
                  <a:pt x="3374551" y="2158549"/>
                </a:cubicBezTo>
                <a:cubicBezTo>
                  <a:pt x="3506420" y="2247046"/>
                  <a:pt x="3604051" y="2306151"/>
                  <a:pt x="3786187" y="2437546"/>
                </a:cubicBezTo>
                <a:cubicBezTo>
                  <a:pt x="3968323" y="2568941"/>
                  <a:pt x="4243423" y="2838070"/>
                  <a:pt x="4467367" y="2946920"/>
                </a:cubicBezTo>
                <a:cubicBezTo>
                  <a:pt x="4691311" y="3055770"/>
                  <a:pt x="4991834" y="3060705"/>
                  <a:pt x="5129852" y="3090648"/>
                </a:cubicBezTo>
              </a:path>
            </a:pathLst>
          </a:custGeom>
          <a:noFill/>
          <a:ln w="31750">
            <a:solidFill>
              <a:schemeClr val="accent6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6711303" y="5380539"/>
            <a:ext cx="307271" cy="307271"/>
          </a:xfrm>
          <a:prstGeom prst="ellipse">
            <a:avLst/>
          </a:prstGeom>
          <a:solidFill>
            <a:srgbClr val="FFFF00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6713001" y="4797152"/>
            <a:ext cx="307271" cy="307271"/>
          </a:xfrm>
          <a:prstGeom prst="ellipse">
            <a:avLst/>
          </a:prstGeom>
          <a:solidFill>
            <a:srgbClr val="10EBF0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6607733" y="4499011"/>
            <a:ext cx="432048" cy="0"/>
          </a:xfrm>
          <a:prstGeom prst="line">
            <a:avLst/>
          </a:prstGeom>
          <a:ln w="25400">
            <a:solidFill>
              <a:schemeClr val="accent6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0833" y="4389473"/>
            <a:ext cx="1730376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0833" y="4866679"/>
            <a:ext cx="943769" cy="29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0833" y="5412856"/>
            <a:ext cx="850107" cy="29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7" name="Группа 16"/>
          <p:cNvGrpSpPr/>
          <p:nvPr/>
        </p:nvGrpSpPr>
        <p:grpSpPr>
          <a:xfrm>
            <a:off x="0" y="116632"/>
            <a:ext cx="9144000" cy="1584176"/>
            <a:chOff x="0" y="116632"/>
            <a:chExt cx="9144000" cy="1584176"/>
          </a:xfrm>
        </p:grpSpPr>
        <p:pic>
          <p:nvPicPr>
            <p:cNvPr id="18" name="Рисунок 17"/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1400" b="23549"/>
            <a:stretch/>
          </p:blipFill>
          <p:spPr>
            <a:xfrm>
              <a:off x="707239" y="116632"/>
              <a:ext cx="8041225" cy="1584176"/>
            </a:xfrm>
            <a:prstGeom prst="rect">
              <a:avLst/>
            </a:prstGeom>
          </p:spPr>
        </p:pic>
        <p:cxnSp>
          <p:nvCxnSpPr>
            <p:cNvPr id="19" name="Прямая соединительная линия 18"/>
            <p:cNvCxnSpPr/>
            <p:nvPr/>
          </p:nvCxnSpPr>
          <p:spPr>
            <a:xfrm>
              <a:off x="0" y="1690205"/>
              <a:ext cx="9144000" cy="10603"/>
            </a:xfrm>
            <a:prstGeom prst="line">
              <a:avLst/>
            </a:prstGeom>
            <a:ln w="76200">
              <a:solidFill>
                <a:srgbClr val="E46C0A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79040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6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2176</TotalTime>
  <Words>1</Words>
  <Application>Microsoft Office PowerPoint</Application>
  <PresentationFormat>On-screen Show (4:3)</PresentationFormat>
  <Paragraphs>1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Тема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Оля</dc:creator>
  <cp:lastModifiedBy>Ainash Shagmanova</cp:lastModifiedBy>
  <cp:revision>167</cp:revision>
  <dcterms:created xsi:type="dcterms:W3CDTF">2015-04-14T04:41:52Z</dcterms:created>
  <dcterms:modified xsi:type="dcterms:W3CDTF">2015-10-13T09:33:29Z</dcterms:modified>
</cp:coreProperties>
</file>