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847" r:id="rId4"/>
  </p:sldMasterIdLst>
  <p:notesMasterIdLst>
    <p:notesMasterId r:id="rId27"/>
  </p:notesMasterIdLst>
  <p:handoutMasterIdLst>
    <p:handoutMasterId r:id="rId28"/>
  </p:handoutMasterIdLst>
  <p:sldIdLst>
    <p:sldId id="256" r:id="rId5"/>
    <p:sldId id="280" r:id="rId6"/>
    <p:sldId id="263" r:id="rId7"/>
    <p:sldId id="284" r:id="rId8"/>
    <p:sldId id="285" r:id="rId9"/>
    <p:sldId id="290" r:id="rId10"/>
    <p:sldId id="257" r:id="rId11"/>
    <p:sldId id="274" r:id="rId12"/>
    <p:sldId id="293" r:id="rId13"/>
    <p:sldId id="258" r:id="rId14"/>
    <p:sldId id="260" r:id="rId15"/>
    <p:sldId id="261" r:id="rId16"/>
    <p:sldId id="262" r:id="rId17"/>
    <p:sldId id="281" r:id="rId18"/>
    <p:sldId id="282" r:id="rId19"/>
    <p:sldId id="270" r:id="rId20"/>
    <p:sldId id="275" r:id="rId21"/>
    <p:sldId id="279" r:id="rId22"/>
    <p:sldId id="288" r:id="rId23"/>
    <p:sldId id="292" r:id="rId24"/>
    <p:sldId id="291" r:id="rId25"/>
    <p:sldId id="28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0FE"/>
    <a:srgbClr val="90B3FA"/>
    <a:srgbClr val="BCD1FC"/>
    <a:srgbClr val="799F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FF1CE12-B100-0000-0000-000000000002}"/>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86410"/>
  </p:normalViewPr>
  <p:slideViewPr>
    <p:cSldViewPr>
      <p:cViewPr varScale="1">
        <p:scale>
          <a:sx n="76" d="100"/>
          <a:sy n="76" d="100"/>
        </p:scale>
        <p:origin x="1536" y="58"/>
      </p:cViewPr>
      <p:guideLst>
        <p:guide orient="horz" pos="2160"/>
        <p:guide pos="2880"/>
      </p:guideLst>
    </p:cSldViewPr>
  </p:slideViewPr>
  <p:outlineViewPr>
    <p:cViewPr>
      <p:scale>
        <a:sx n="1" d="1"/>
        <a:sy n="1" d="1"/>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58028E-D323-413C-BD98-757DB2F0184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20250760-95B0-40D9-A706-60EA00C3538B}">
      <dgm:prSet phldrT="[Text]"/>
      <dgm:spPr/>
      <dgm:t>
        <a:bodyPr/>
        <a:lstStyle/>
        <a:p>
          <a:r>
            <a:rPr lang="en-US" dirty="0" smtClean="0">
              <a:latin typeface="Sylfaen" pitchFamily="18" charset="0"/>
            </a:rPr>
            <a:t>Head of CSC</a:t>
          </a:r>
          <a:endParaRPr lang="en-US" dirty="0">
            <a:latin typeface="Sylfaen" pitchFamily="18" charset="0"/>
          </a:endParaRPr>
        </a:p>
      </dgm:t>
    </dgm:pt>
    <dgm:pt modelId="{E551CF66-379A-4E39-B3D5-BB3F53FB0789}" type="parTrans" cxnId="{F6E92955-E9CE-4AD0-B12D-0942983206FF}">
      <dgm:prSet/>
      <dgm:spPr/>
      <dgm:t>
        <a:bodyPr/>
        <a:lstStyle/>
        <a:p>
          <a:endParaRPr lang="en-US"/>
        </a:p>
      </dgm:t>
    </dgm:pt>
    <dgm:pt modelId="{A2A2095F-5F8D-4EFB-BBDD-E9B01AD14786}" type="sibTrans" cxnId="{F6E92955-E9CE-4AD0-B12D-0942983206FF}">
      <dgm:prSet/>
      <dgm:spPr/>
      <dgm:t>
        <a:bodyPr/>
        <a:lstStyle/>
        <a:p>
          <a:endParaRPr lang="en-US"/>
        </a:p>
      </dgm:t>
    </dgm:pt>
    <dgm:pt modelId="{91D6D5DA-9894-4D96-AD97-BAB64171E79B}" type="asst">
      <dgm:prSet phldrT="[Text]"/>
      <dgm:spPr/>
      <dgm:t>
        <a:bodyPr/>
        <a:lstStyle/>
        <a:p>
          <a:r>
            <a:rPr lang="en-US" dirty="0" smtClean="0">
              <a:latin typeface="Sylfaen" pitchFamily="18" charset="0"/>
            </a:rPr>
            <a:t>Head of Staff</a:t>
          </a:r>
          <a:endParaRPr lang="en-US" dirty="0">
            <a:latin typeface="Sylfaen" pitchFamily="18" charset="0"/>
          </a:endParaRPr>
        </a:p>
      </dgm:t>
    </dgm:pt>
    <dgm:pt modelId="{C5CDB641-7F0A-40F0-88F5-1312F2691326}" type="parTrans" cxnId="{B7AAC288-1F58-4678-A783-11E6896B17DB}">
      <dgm:prSet/>
      <dgm:spPr/>
      <dgm:t>
        <a:bodyPr/>
        <a:lstStyle/>
        <a:p>
          <a:endParaRPr lang="en-US">
            <a:latin typeface="Sylfaen" pitchFamily="18" charset="0"/>
          </a:endParaRPr>
        </a:p>
      </dgm:t>
    </dgm:pt>
    <dgm:pt modelId="{8F45E188-4A25-49EC-AE1D-A67671FEFE95}" type="sibTrans" cxnId="{B7AAC288-1F58-4678-A783-11E6896B17DB}">
      <dgm:prSet/>
      <dgm:spPr/>
      <dgm:t>
        <a:bodyPr/>
        <a:lstStyle/>
        <a:p>
          <a:endParaRPr lang="en-US"/>
        </a:p>
      </dgm:t>
    </dgm:pt>
    <dgm:pt modelId="{2CAE7416-B009-4C48-93CC-6EBEE2ED2662}">
      <dgm:prSet phldrT="[Text]"/>
      <dgm:spPr/>
      <dgm:t>
        <a:bodyPr/>
        <a:lstStyle/>
        <a:p>
          <a:r>
            <a:rPr lang="en-US" dirty="0" smtClean="0">
              <a:latin typeface="Sylfaen" pitchFamily="18" charset="0"/>
            </a:rPr>
            <a:t>5 Members of the Council</a:t>
          </a:r>
          <a:endParaRPr lang="en-US" dirty="0">
            <a:latin typeface="Sylfaen" pitchFamily="18" charset="0"/>
          </a:endParaRPr>
        </a:p>
      </dgm:t>
    </dgm:pt>
    <dgm:pt modelId="{445A9570-0453-4A57-81F7-7F9670D23BAB}" type="parTrans" cxnId="{FB20F17E-C3CB-4E80-B556-E70EEA01D481}">
      <dgm:prSet/>
      <dgm:spPr/>
      <dgm:t>
        <a:bodyPr/>
        <a:lstStyle/>
        <a:p>
          <a:endParaRPr lang="en-US">
            <a:latin typeface="Sylfaen" pitchFamily="18" charset="0"/>
          </a:endParaRPr>
        </a:p>
      </dgm:t>
    </dgm:pt>
    <dgm:pt modelId="{9B3BF6C7-FED8-41DC-A445-63A87F3E226B}" type="sibTrans" cxnId="{FB20F17E-C3CB-4E80-B556-E70EEA01D481}">
      <dgm:prSet/>
      <dgm:spPr/>
      <dgm:t>
        <a:bodyPr/>
        <a:lstStyle/>
        <a:p>
          <a:endParaRPr lang="en-US"/>
        </a:p>
      </dgm:t>
    </dgm:pt>
    <dgm:pt modelId="{B1509C6C-D97F-4636-A30D-BCB89413B8CF}" type="asst">
      <dgm:prSet/>
      <dgm:spPr/>
      <dgm:t>
        <a:bodyPr/>
        <a:lstStyle/>
        <a:p>
          <a:r>
            <a:rPr lang="en-US" dirty="0" smtClean="0">
              <a:latin typeface="Sylfaen" pitchFamily="18" charset="0"/>
            </a:rPr>
            <a:t>10 Different Departments and Divisions</a:t>
          </a:r>
          <a:endParaRPr lang="en-US" dirty="0">
            <a:latin typeface="Sylfaen" pitchFamily="18" charset="0"/>
          </a:endParaRPr>
        </a:p>
      </dgm:t>
    </dgm:pt>
    <dgm:pt modelId="{E41DD9F2-C36C-4A1E-92E1-8F802EABBC06}" type="parTrans" cxnId="{8F99AD5A-783A-494A-B202-A8E2FAFA7B98}">
      <dgm:prSet/>
      <dgm:spPr/>
      <dgm:t>
        <a:bodyPr/>
        <a:lstStyle/>
        <a:p>
          <a:endParaRPr lang="en-US">
            <a:latin typeface="Sylfaen" pitchFamily="18" charset="0"/>
          </a:endParaRPr>
        </a:p>
      </dgm:t>
    </dgm:pt>
    <dgm:pt modelId="{B58BF45C-0561-403A-AECF-DE547F3EBC66}" type="sibTrans" cxnId="{8F99AD5A-783A-494A-B202-A8E2FAFA7B98}">
      <dgm:prSet/>
      <dgm:spPr/>
      <dgm:t>
        <a:bodyPr/>
        <a:lstStyle/>
        <a:p>
          <a:endParaRPr lang="en-US"/>
        </a:p>
      </dgm:t>
    </dgm:pt>
    <dgm:pt modelId="{6D5214DF-3AA6-4D67-87B8-ED7D77C8E42C}">
      <dgm:prSet/>
      <dgm:spPr/>
      <dgm:t>
        <a:bodyPr/>
        <a:lstStyle/>
        <a:p>
          <a:r>
            <a:rPr lang="en-US" dirty="0" smtClean="0">
              <a:latin typeface="Sylfaen" pitchFamily="18" charset="0"/>
            </a:rPr>
            <a:t>Office of the Head of CSC</a:t>
          </a:r>
          <a:endParaRPr lang="en-US" dirty="0">
            <a:latin typeface="Sylfaen" pitchFamily="18" charset="0"/>
          </a:endParaRPr>
        </a:p>
      </dgm:t>
    </dgm:pt>
    <dgm:pt modelId="{B5177948-7CA2-4486-AC5B-86981C3D26F1}" type="parTrans" cxnId="{08D68BDE-372D-4CAC-9468-407F50A26772}">
      <dgm:prSet/>
      <dgm:spPr/>
      <dgm:t>
        <a:bodyPr/>
        <a:lstStyle/>
        <a:p>
          <a:endParaRPr lang="en-US"/>
        </a:p>
      </dgm:t>
    </dgm:pt>
    <dgm:pt modelId="{52AB1CD2-2F22-4A58-B864-AD47AA7C43CC}" type="sibTrans" cxnId="{08D68BDE-372D-4CAC-9468-407F50A26772}">
      <dgm:prSet/>
      <dgm:spPr/>
      <dgm:t>
        <a:bodyPr/>
        <a:lstStyle/>
        <a:p>
          <a:endParaRPr lang="en-US"/>
        </a:p>
      </dgm:t>
    </dgm:pt>
    <dgm:pt modelId="{D254D73F-7652-4D78-835C-A63F79ABFC13}" type="pres">
      <dgm:prSet presAssocID="{8A58028E-D323-413C-BD98-757DB2F0184E}" presName="hierChild1" presStyleCnt="0">
        <dgm:presLayoutVars>
          <dgm:chPref val="1"/>
          <dgm:dir/>
          <dgm:animOne val="branch"/>
          <dgm:animLvl val="lvl"/>
          <dgm:resizeHandles/>
        </dgm:presLayoutVars>
      </dgm:prSet>
      <dgm:spPr/>
      <dgm:t>
        <a:bodyPr/>
        <a:lstStyle/>
        <a:p>
          <a:endParaRPr lang="en-US"/>
        </a:p>
      </dgm:t>
    </dgm:pt>
    <dgm:pt modelId="{6AB4B6F0-01F4-43A3-BA46-DF4ADA4541B1}" type="pres">
      <dgm:prSet presAssocID="{20250760-95B0-40D9-A706-60EA00C3538B}" presName="hierRoot1" presStyleCnt="0"/>
      <dgm:spPr/>
    </dgm:pt>
    <dgm:pt modelId="{52E12A46-873A-499D-A891-885A1AC56A1B}" type="pres">
      <dgm:prSet presAssocID="{20250760-95B0-40D9-A706-60EA00C3538B}" presName="composite" presStyleCnt="0"/>
      <dgm:spPr/>
    </dgm:pt>
    <dgm:pt modelId="{8AD0E4A9-9D4A-43C9-9CA0-1F42C6DF98D2}" type="pres">
      <dgm:prSet presAssocID="{20250760-95B0-40D9-A706-60EA00C3538B}" presName="background" presStyleLbl="node0" presStyleIdx="0" presStyleCnt="2"/>
      <dgm:spPr/>
    </dgm:pt>
    <dgm:pt modelId="{F377C8F5-F090-4C9E-9A66-EE35C723F83A}" type="pres">
      <dgm:prSet presAssocID="{20250760-95B0-40D9-A706-60EA00C3538B}" presName="text" presStyleLbl="fgAcc0" presStyleIdx="0" presStyleCnt="2" custLinFactNeighborX="-2792" custLinFactNeighborY="3521">
        <dgm:presLayoutVars>
          <dgm:chPref val="3"/>
        </dgm:presLayoutVars>
      </dgm:prSet>
      <dgm:spPr/>
      <dgm:t>
        <a:bodyPr/>
        <a:lstStyle/>
        <a:p>
          <a:endParaRPr lang="en-US"/>
        </a:p>
      </dgm:t>
    </dgm:pt>
    <dgm:pt modelId="{8B1DBCD7-179A-4CA7-AF56-857ADE48C434}" type="pres">
      <dgm:prSet presAssocID="{20250760-95B0-40D9-A706-60EA00C3538B}" presName="hierChild2" presStyleCnt="0"/>
      <dgm:spPr/>
    </dgm:pt>
    <dgm:pt modelId="{6CA4BBA0-07B0-4967-9C53-6408F0BB597A}" type="pres">
      <dgm:prSet presAssocID="{C5CDB641-7F0A-40F0-88F5-1312F2691326}" presName="Name10" presStyleLbl="parChTrans1D2" presStyleIdx="0" presStyleCnt="2"/>
      <dgm:spPr/>
      <dgm:t>
        <a:bodyPr/>
        <a:lstStyle/>
        <a:p>
          <a:endParaRPr lang="en-US"/>
        </a:p>
      </dgm:t>
    </dgm:pt>
    <dgm:pt modelId="{C7A4F9A3-2485-451A-A85F-4628EBB9D569}" type="pres">
      <dgm:prSet presAssocID="{91D6D5DA-9894-4D96-AD97-BAB64171E79B}" presName="hierRoot2" presStyleCnt="0"/>
      <dgm:spPr/>
    </dgm:pt>
    <dgm:pt modelId="{FE14A754-DB59-494C-A6C8-98FD1D99A080}" type="pres">
      <dgm:prSet presAssocID="{91D6D5DA-9894-4D96-AD97-BAB64171E79B}" presName="composite2" presStyleCnt="0"/>
      <dgm:spPr/>
    </dgm:pt>
    <dgm:pt modelId="{E47EF746-38AB-403E-B63C-221D7CA41BCB}" type="pres">
      <dgm:prSet presAssocID="{91D6D5DA-9894-4D96-AD97-BAB64171E79B}" presName="background2" presStyleLbl="asst1" presStyleIdx="0" presStyleCnt="2"/>
      <dgm:spPr/>
    </dgm:pt>
    <dgm:pt modelId="{83BD8507-712C-42A2-82F3-6CEA6518DA1A}" type="pres">
      <dgm:prSet presAssocID="{91D6D5DA-9894-4D96-AD97-BAB64171E79B}" presName="text2" presStyleLbl="fgAcc2" presStyleIdx="0" presStyleCnt="2">
        <dgm:presLayoutVars>
          <dgm:chPref val="3"/>
        </dgm:presLayoutVars>
      </dgm:prSet>
      <dgm:spPr/>
      <dgm:t>
        <a:bodyPr/>
        <a:lstStyle/>
        <a:p>
          <a:endParaRPr lang="en-US"/>
        </a:p>
      </dgm:t>
    </dgm:pt>
    <dgm:pt modelId="{B320A51B-C6A9-4787-81D2-B219E2D58856}" type="pres">
      <dgm:prSet presAssocID="{91D6D5DA-9894-4D96-AD97-BAB64171E79B}" presName="hierChild3" presStyleCnt="0"/>
      <dgm:spPr/>
    </dgm:pt>
    <dgm:pt modelId="{69787A81-F488-430A-A967-C31A127F0024}" type="pres">
      <dgm:prSet presAssocID="{E41DD9F2-C36C-4A1E-92E1-8F802EABBC06}" presName="Name17" presStyleLbl="parChTrans1D3" presStyleIdx="0" presStyleCnt="1"/>
      <dgm:spPr/>
      <dgm:t>
        <a:bodyPr/>
        <a:lstStyle/>
        <a:p>
          <a:endParaRPr lang="en-US"/>
        </a:p>
      </dgm:t>
    </dgm:pt>
    <dgm:pt modelId="{8F317AC5-F64A-4652-9A05-206DAA877E8F}" type="pres">
      <dgm:prSet presAssocID="{B1509C6C-D97F-4636-A30D-BCB89413B8CF}" presName="hierRoot3" presStyleCnt="0"/>
      <dgm:spPr/>
    </dgm:pt>
    <dgm:pt modelId="{698E66AC-33B6-4815-9F37-AABAE2B79DB5}" type="pres">
      <dgm:prSet presAssocID="{B1509C6C-D97F-4636-A30D-BCB89413B8CF}" presName="composite3" presStyleCnt="0"/>
      <dgm:spPr/>
    </dgm:pt>
    <dgm:pt modelId="{C46B4E45-5FF1-4AA6-A4D1-96AD59EF34BD}" type="pres">
      <dgm:prSet presAssocID="{B1509C6C-D97F-4636-A30D-BCB89413B8CF}" presName="background3" presStyleLbl="asst1" presStyleIdx="1" presStyleCnt="2"/>
      <dgm:spPr/>
    </dgm:pt>
    <dgm:pt modelId="{59C632AB-C7AB-4525-BF7B-85401E148315}" type="pres">
      <dgm:prSet presAssocID="{B1509C6C-D97F-4636-A30D-BCB89413B8CF}" presName="text3" presStyleLbl="fgAcc3" presStyleIdx="0" presStyleCnt="1">
        <dgm:presLayoutVars>
          <dgm:chPref val="3"/>
        </dgm:presLayoutVars>
      </dgm:prSet>
      <dgm:spPr/>
      <dgm:t>
        <a:bodyPr/>
        <a:lstStyle/>
        <a:p>
          <a:endParaRPr lang="en-US"/>
        </a:p>
      </dgm:t>
    </dgm:pt>
    <dgm:pt modelId="{ABC4B2AC-8CD8-4128-9A1E-F4E963A34C8A}" type="pres">
      <dgm:prSet presAssocID="{B1509C6C-D97F-4636-A30D-BCB89413B8CF}" presName="hierChild4" presStyleCnt="0"/>
      <dgm:spPr/>
    </dgm:pt>
    <dgm:pt modelId="{847BF758-4DBF-49F4-AE97-8484155DFCD9}" type="pres">
      <dgm:prSet presAssocID="{445A9570-0453-4A57-81F7-7F9670D23BAB}" presName="Name10" presStyleLbl="parChTrans1D2" presStyleIdx="1" presStyleCnt="2"/>
      <dgm:spPr/>
      <dgm:t>
        <a:bodyPr/>
        <a:lstStyle/>
        <a:p>
          <a:endParaRPr lang="en-US"/>
        </a:p>
      </dgm:t>
    </dgm:pt>
    <dgm:pt modelId="{FD76526D-DD9E-4912-9E77-95E778BD6A4B}" type="pres">
      <dgm:prSet presAssocID="{2CAE7416-B009-4C48-93CC-6EBEE2ED2662}" presName="hierRoot2" presStyleCnt="0"/>
      <dgm:spPr/>
    </dgm:pt>
    <dgm:pt modelId="{38DAD041-4351-469F-8C05-8C0A798CBC45}" type="pres">
      <dgm:prSet presAssocID="{2CAE7416-B009-4C48-93CC-6EBEE2ED2662}" presName="composite2" presStyleCnt="0"/>
      <dgm:spPr/>
    </dgm:pt>
    <dgm:pt modelId="{81004B10-C1B9-462F-90F3-4C8E6763CA9F}" type="pres">
      <dgm:prSet presAssocID="{2CAE7416-B009-4C48-93CC-6EBEE2ED2662}" presName="background2" presStyleLbl="node2" presStyleIdx="0" presStyleCnt="1"/>
      <dgm:spPr/>
    </dgm:pt>
    <dgm:pt modelId="{BB3FFA0A-613E-4026-9C48-0CCB15DCD8BF}" type="pres">
      <dgm:prSet presAssocID="{2CAE7416-B009-4C48-93CC-6EBEE2ED2662}" presName="text2" presStyleLbl="fgAcc2" presStyleIdx="1" presStyleCnt="2">
        <dgm:presLayoutVars>
          <dgm:chPref val="3"/>
        </dgm:presLayoutVars>
      </dgm:prSet>
      <dgm:spPr/>
      <dgm:t>
        <a:bodyPr/>
        <a:lstStyle/>
        <a:p>
          <a:endParaRPr lang="en-US"/>
        </a:p>
      </dgm:t>
    </dgm:pt>
    <dgm:pt modelId="{B012DEC1-D10F-4C38-9AA6-A71041DE5C31}" type="pres">
      <dgm:prSet presAssocID="{2CAE7416-B009-4C48-93CC-6EBEE2ED2662}" presName="hierChild3" presStyleCnt="0"/>
      <dgm:spPr/>
    </dgm:pt>
    <dgm:pt modelId="{5B641215-883E-4BFF-85B8-312B1C9E3789}" type="pres">
      <dgm:prSet presAssocID="{6D5214DF-3AA6-4D67-87B8-ED7D77C8E42C}" presName="hierRoot1" presStyleCnt="0"/>
      <dgm:spPr/>
    </dgm:pt>
    <dgm:pt modelId="{D81BE884-6212-4684-A391-35F6D3E23492}" type="pres">
      <dgm:prSet presAssocID="{6D5214DF-3AA6-4D67-87B8-ED7D77C8E42C}" presName="composite" presStyleCnt="0"/>
      <dgm:spPr/>
    </dgm:pt>
    <dgm:pt modelId="{56A56DA0-5750-4EA8-916E-39071F9AE97C}" type="pres">
      <dgm:prSet presAssocID="{6D5214DF-3AA6-4D67-87B8-ED7D77C8E42C}" presName="background" presStyleLbl="node0" presStyleIdx="1" presStyleCnt="2"/>
      <dgm:spPr/>
    </dgm:pt>
    <dgm:pt modelId="{CE7C88A0-89DB-4D82-A8D0-83099D84590D}" type="pres">
      <dgm:prSet presAssocID="{6D5214DF-3AA6-4D67-87B8-ED7D77C8E42C}" presName="text" presStyleLbl="fgAcc0" presStyleIdx="1" presStyleCnt="2">
        <dgm:presLayoutVars>
          <dgm:chPref val="3"/>
        </dgm:presLayoutVars>
      </dgm:prSet>
      <dgm:spPr/>
      <dgm:t>
        <a:bodyPr/>
        <a:lstStyle/>
        <a:p>
          <a:endParaRPr lang="en-US"/>
        </a:p>
      </dgm:t>
    </dgm:pt>
    <dgm:pt modelId="{90C25523-0BC9-4301-A330-B6A4143F8D16}" type="pres">
      <dgm:prSet presAssocID="{6D5214DF-3AA6-4D67-87B8-ED7D77C8E42C}" presName="hierChild2" presStyleCnt="0"/>
      <dgm:spPr/>
    </dgm:pt>
  </dgm:ptLst>
  <dgm:cxnLst>
    <dgm:cxn modelId="{FB20F17E-C3CB-4E80-B556-E70EEA01D481}" srcId="{20250760-95B0-40D9-A706-60EA00C3538B}" destId="{2CAE7416-B009-4C48-93CC-6EBEE2ED2662}" srcOrd="1" destOrd="0" parTransId="{445A9570-0453-4A57-81F7-7F9670D23BAB}" sibTransId="{9B3BF6C7-FED8-41DC-A445-63A87F3E226B}"/>
    <dgm:cxn modelId="{9977A936-1E04-4BA0-8899-552DDEF0BB83}" type="presOf" srcId="{B1509C6C-D97F-4636-A30D-BCB89413B8CF}" destId="{59C632AB-C7AB-4525-BF7B-85401E148315}" srcOrd="0" destOrd="0" presId="urn:microsoft.com/office/officeart/2005/8/layout/hierarchy1"/>
    <dgm:cxn modelId="{09391ED1-5426-484F-BE4A-229DB865D5AF}" type="presOf" srcId="{91D6D5DA-9894-4D96-AD97-BAB64171E79B}" destId="{83BD8507-712C-42A2-82F3-6CEA6518DA1A}" srcOrd="0" destOrd="0" presId="urn:microsoft.com/office/officeart/2005/8/layout/hierarchy1"/>
    <dgm:cxn modelId="{08D68BDE-372D-4CAC-9468-407F50A26772}" srcId="{8A58028E-D323-413C-BD98-757DB2F0184E}" destId="{6D5214DF-3AA6-4D67-87B8-ED7D77C8E42C}" srcOrd="1" destOrd="0" parTransId="{B5177948-7CA2-4486-AC5B-86981C3D26F1}" sibTransId="{52AB1CD2-2F22-4A58-B864-AD47AA7C43CC}"/>
    <dgm:cxn modelId="{DB9D0ED6-A596-4C36-BD74-D7DF07D358B9}" type="presOf" srcId="{E41DD9F2-C36C-4A1E-92E1-8F802EABBC06}" destId="{69787A81-F488-430A-A967-C31A127F0024}" srcOrd="0" destOrd="0" presId="urn:microsoft.com/office/officeart/2005/8/layout/hierarchy1"/>
    <dgm:cxn modelId="{57349847-2BDE-443D-B257-7E3AC79F02D5}" type="presOf" srcId="{445A9570-0453-4A57-81F7-7F9670D23BAB}" destId="{847BF758-4DBF-49F4-AE97-8484155DFCD9}" srcOrd="0" destOrd="0" presId="urn:microsoft.com/office/officeart/2005/8/layout/hierarchy1"/>
    <dgm:cxn modelId="{0D035740-D594-4AED-8A69-7F631A2B6685}" type="presOf" srcId="{20250760-95B0-40D9-A706-60EA00C3538B}" destId="{F377C8F5-F090-4C9E-9A66-EE35C723F83A}" srcOrd="0" destOrd="0" presId="urn:microsoft.com/office/officeart/2005/8/layout/hierarchy1"/>
    <dgm:cxn modelId="{12044BA5-1885-480C-AFF9-76C77F23040D}" type="presOf" srcId="{8A58028E-D323-413C-BD98-757DB2F0184E}" destId="{D254D73F-7652-4D78-835C-A63F79ABFC13}" srcOrd="0" destOrd="0" presId="urn:microsoft.com/office/officeart/2005/8/layout/hierarchy1"/>
    <dgm:cxn modelId="{F0E267A5-F49A-4C38-B3BD-ACF261D81B9E}" type="presOf" srcId="{6D5214DF-3AA6-4D67-87B8-ED7D77C8E42C}" destId="{CE7C88A0-89DB-4D82-A8D0-83099D84590D}" srcOrd="0" destOrd="0" presId="urn:microsoft.com/office/officeart/2005/8/layout/hierarchy1"/>
    <dgm:cxn modelId="{554577BC-0EF8-45BA-A44A-A963F48A0470}" type="presOf" srcId="{2CAE7416-B009-4C48-93CC-6EBEE2ED2662}" destId="{BB3FFA0A-613E-4026-9C48-0CCB15DCD8BF}" srcOrd="0" destOrd="0" presId="urn:microsoft.com/office/officeart/2005/8/layout/hierarchy1"/>
    <dgm:cxn modelId="{8F99AD5A-783A-494A-B202-A8E2FAFA7B98}" srcId="{91D6D5DA-9894-4D96-AD97-BAB64171E79B}" destId="{B1509C6C-D97F-4636-A30D-BCB89413B8CF}" srcOrd="0" destOrd="0" parTransId="{E41DD9F2-C36C-4A1E-92E1-8F802EABBC06}" sibTransId="{B58BF45C-0561-403A-AECF-DE547F3EBC66}"/>
    <dgm:cxn modelId="{234DCEC8-C2D6-42CC-9D2D-C1F49E9A1E69}" type="presOf" srcId="{C5CDB641-7F0A-40F0-88F5-1312F2691326}" destId="{6CA4BBA0-07B0-4967-9C53-6408F0BB597A}" srcOrd="0" destOrd="0" presId="urn:microsoft.com/office/officeart/2005/8/layout/hierarchy1"/>
    <dgm:cxn modelId="{B7AAC288-1F58-4678-A783-11E6896B17DB}" srcId="{20250760-95B0-40D9-A706-60EA00C3538B}" destId="{91D6D5DA-9894-4D96-AD97-BAB64171E79B}" srcOrd="0" destOrd="0" parTransId="{C5CDB641-7F0A-40F0-88F5-1312F2691326}" sibTransId="{8F45E188-4A25-49EC-AE1D-A67671FEFE95}"/>
    <dgm:cxn modelId="{F6E92955-E9CE-4AD0-B12D-0942983206FF}" srcId="{8A58028E-D323-413C-BD98-757DB2F0184E}" destId="{20250760-95B0-40D9-A706-60EA00C3538B}" srcOrd="0" destOrd="0" parTransId="{E551CF66-379A-4E39-B3D5-BB3F53FB0789}" sibTransId="{A2A2095F-5F8D-4EFB-BBDD-E9B01AD14786}"/>
    <dgm:cxn modelId="{AF210311-6B4B-446A-A25D-6F8B913BB8AE}" type="presParOf" srcId="{D254D73F-7652-4D78-835C-A63F79ABFC13}" destId="{6AB4B6F0-01F4-43A3-BA46-DF4ADA4541B1}" srcOrd="0" destOrd="0" presId="urn:microsoft.com/office/officeart/2005/8/layout/hierarchy1"/>
    <dgm:cxn modelId="{8919AA39-3966-44C3-A0BC-73E2F2F62932}" type="presParOf" srcId="{6AB4B6F0-01F4-43A3-BA46-DF4ADA4541B1}" destId="{52E12A46-873A-499D-A891-885A1AC56A1B}" srcOrd="0" destOrd="0" presId="urn:microsoft.com/office/officeart/2005/8/layout/hierarchy1"/>
    <dgm:cxn modelId="{9F4D746E-EC09-4ADA-A3D8-BD02C85E2489}" type="presParOf" srcId="{52E12A46-873A-499D-A891-885A1AC56A1B}" destId="{8AD0E4A9-9D4A-43C9-9CA0-1F42C6DF98D2}" srcOrd="0" destOrd="0" presId="urn:microsoft.com/office/officeart/2005/8/layout/hierarchy1"/>
    <dgm:cxn modelId="{7D57A0F4-960A-4763-B2BA-8E76606125E6}" type="presParOf" srcId="{52E12A46-873A-499D-A891-885A1AC56A1B}" destId="{F377C8F5-F090-4C9E-9A66-EE35C723F83A}" srcOrd="1" destOrd="0" presId="urn:microsoft.com/office/officeart/2005/8/layout/hierarchy1"/>
    <dgm:cxn modelId="{16839A71-D551-4A40-860E-EE8D0B5F46C1}" type="presParOf" srcId="{6AB4B6F0-01F4-43A3-BA46-DF4ADA4541B1}" destId="{8B1DBCD7-179A-4CA7-AF56-857ADE48C434}" srcOrd="1" destOrd="0" presId="urn:microsoft.com/office/officeart/2005/8/layout/hierarchy1"/>
    <dgm:cxn modelId="{111CDA24-4E17-4C6B-BECF-09CA147E9BBE}" type="presParOf" srcId="{8B1DBCD7-179A-4CA7-AF56-857ADE48C434}" destId="{6CA4BBA0-07B0-4967-9C53-6408F0BB597A}" srcOrd="0" destOrd="0" presId="urn:microsoft.com/office/officeart/2005/8/layout/hierarchy1"/>
    <dgm:cxn modelId="{438C4D70-9D62-4231-96B6-D672CBAF21C7}" type="presParOf" srcId="{8B1DBCD7-179A-4CA7-AF56-857ADE48C434}" destId="{C7A4F9A3-2485-451A-A85F-4628EBB9D569}" srcOrd="1" destOrd="0" presId="urn:microsoft.com/office/officeart/2005/8/layout/hierarchy1"/>
    <dgm:cxn modelId="{1FE4A2AE-ABF9-4F9A-B0F8-570C650DCEB7}" type="presParOf" srcId="{C7A4F9A3-2485-451A-A85F-4628EBB9D569}" destId="{FE14A754-DB59-494C-A6C8-98FD1D99A080}" srcOrd="0" destOrd="0" presId="urn:microsoft.com/office/officeart/2005/8/layout/hierarchy1"/>
    <dgm:cxn modelId="{01798C88-98CB-4CB1-AF4A-388792A3C7A4}" type="presParOf" srcId="{FE14A754-DB59-494C-A6C8-98FD1D99A080}" destId="{E47EF746-38AB-403E-B63C-221D7CA41BCB}" srcOrd="0" destOrd="0" presId="urn:microsoft.com/office/officeart/2005/8/layout/hierarchy1"/>
    <dgm:cxn modelId="{F16C2993-3657-4387-8D18-437145351274}" type="presParOf" srcId="{FE14A754-DB59-494C-A6C8-98FD1D99A080}" destId="{83BD8507-712C-42A2-82F3-6CEA6518DA1A}" srcOrd="1" destOrd="0" presId="urn:microsoft.com/office/officeart/2005/8/layout/hierarchy1"/>
    <dgm:cxn modelId="{1A0C71ED-0334-416A-A27B-5159103F2ACE}" type="presParOf" srcId="{C7A4F9A3-2485-451A-A85F-4628EBB9D569}" destId="{B320A51B-C6A9-4787-81D2-B219E2D58856}" srcOrd="1" destOrd="0" presId="urn:microsoft.com/office/officeart/2005/8/layout/hierarchy1"/>
    <dgm:cxn modelId="{A7899252-16DE-48F0-AF1E-388B7B3C14DA}" type="presParOf" srcId="{B320A51B-C6A9-4787-81D2-B219E2D58856}" destId="{69787A81-F488-430A-A967-C31A127F0024}" srcOrd="0" destOrd="0" presId="urn:microsoft.com/office/officeart/2005/8/layout/hierarchy1"/>
    <dgm:cxn modelId="{FA72B264-137C-4E0E-AEAE-D2B70BC68AA3}" type="presParOf" srcId="{B320A51B-C6A9-4787-81D2-B219E2D58856}" destId="{8F317AC5-F64A-4652-9A05-206DAA877E8F}" srcOrd="1" destOrd="0" presId="urn:microsoft.com/office/officeart/2005/8/layout/hierarchy1"/>
    <dgm:cxn modelId="{0DE49895-0A84-4D74-AEB2-4AFD81821CFB}" type="presParOf" srcId="{8F317AC5-F64A-4652-9A05-206DAA877E8F}" destId="{698E66AC-33B6-4815-9F37-AABAE2B79DB5}" srcOrd="0" destOrd="0" presId="urn:microsoft.com/office/officeart/2005/8/layout/hierarchy1"/>
    <dgm:cxn modelId="{55ADC8F5-71F5-4A1A-9578-11DB297E3B4E}" type="presParOf" srcId="{698E66AC-33B6-4815-9F37-AABAE2B79DB5}" destId="{C46B4E45-5FF1-4AA6-A4D1-96AD59EF34BD}" srcOrd="0" destOrd="0" presId="urn:microsoft.com/office/officeart/2005/8/layout/hierarchy1"/>
    <dgm:cxn modelId="{E3AE6466-FE89-4890-8C39-DB910C22B678}" type="presParOf" srcId="{698E66AC-33B6-4815-9F37-AABAE2B79DB5}" destId="{59C632AB-C7AB-4525-BF7B-85401E148315}" srcOrd="1" destOrd="0" presId="urn:microsoft.com/office/officeart/2005/8/layout/hierarchy1"/>
    <dgm:cxn modelId="{14858E15-832E-47C1-BE04-D7E65683A006}" type="presParOf" srcId="{8F317AC5-F64A-4652-9A05-206DAA877E8F}" destId="{ABC4B2AC-8CD8-4128-9A1E-F4E963A34C8A}" srcOrd="1" destOrd="0" presId="urn:microsoft.com/office/officeart/2005/8/layout/hierarchy1"/>
    <dgm:cxn modelId="{ACA6D9E2-CA74-4210-816A-4AB31196241E}" type="presParOf" srcId="{8B1DBCD7-179A-4CA7-AF56-857ADE48C434}" destId="{847BF758-4DBF-49F4-AE97-8484155DFCD9}" srcOrd="2" destOrd="0" presId="urn:microsoft.com/office/officeart/2005/8/layout/hierarchy1"/>
    <dgm:cxn modelId="{FA1DD491-ACEE-4072-A01C-219C599456B0}" type="presParOf" srcId="{8B1DBCD7-179A-4CA7-AF56-857ADE48C434}" destId="{FD76526D-DD9E-4912-9E77-95E778BD6A4B}" srcOrd="3" destOrd="0" presId="urn:microsoft.com/office/officeart/2005/8/layout/hierarchy1"/>
    <dgm:cxn modelId="{F518CA5F-E407-4783-A3AD-6F04C5F853C2}" type="presParOf" srcId="{FD76526D-DD9E-4912-9E77-95E778BD6A4B}" destId="{38DAD041-4351-469F-8C05-8C0A798CBC45}" srcOrd="0" destOrd="0" presId="urn:microsoft.com/office/officeart/2005/8/layout/hierarchy1"/>
    <dgm:cxn modelId="{CED99BC6-DC49-41BC-BBA1-99D88C410364}" type="presParOf" srcId="{38DAD041-4351-469F-8C05-8C0A798CBC45}" destId="{81004B10-C1B9-462F-90F3-4C8E6763CA9F}" srcOrd="0" destOrd="0" presId="urn:microsoft.com/office/officeart/2005/8/layout/hierarchy1"/>
    <dgm:cxn modelId="{04F85639-02E0-454E-BCBA-19287138A4B7}" type="presParOf" srcId="{38DAD041-4351-469F-8C05-8C0A798CBC45}" destId="{BB3FFA0A-613E-4026-9C48-0CCB15DCD8BF}" srcOrd="1" destOrd="0" presId="urn:microsoft.com/office/officeart/2005/8/layout/hierarchy1"/>
    <dgm:cxn modelId="{13A63534-AE14-47EC-8D2F-96B955D082E0}" type="presParOf" srcId="{FD76526D-DD9E-4912-9E77-95E778BD6A4B}" destId="{B012DEC1-D10F-4C38-9AA6-A71041DE5C31}" srcOrd="1" destOrd="0" presId="urn:microsoft.com/office/officeart/2005/8/layout/hierarchy1"/>
    <dgm:cxn modelId="{299D4B9F-01C8-4828-96BD-C265F0127600}" type="presParOf" srcId="{D254D73F-7652-4D78-835C-A63F79ABFC13}" destId="{5B641215-883E-4BFF-85B8-312B1C9E3789}" srcOrd="1" destOrd="0" presId="urn:microsoft.com/office/officeart/2005/8/layout/hierarchy1"/>
    <dgm:cxn modelId="{3ABCCCD3-39A5-4DA9-90F0-95B6EF9CBE56}" type="presParOf" srcId="{5B641215-883E-4BFF-85B8-312B1C9E3789}" destId="{D81BE884-6212-4684-A391-35F6D3E23492}" srcOrd="0" destOrd="0" presId="urn:microsoft.com/office/officeart/2005/8/layout/hierarchy1"/>
    <dgm:cxn modelId="{3208B95B-0369-4F44-BC9D-8106B4E7C968}" type="presParOf" srcId="{D81BE884-6212-4684-A391-35F6D3E23492}" destId="{56A56DA0-5750-4EA8-916E-39071F9AE97C}" srcOrd="0" destOrd="0" presId="urn:microsoft.com/office/officeart/2005/8/layout/hierarchy1"/>
    <dgm:cxn modelId="{3A4E003D-206F-44CF-8300-28C6924A1B7A}" type="presParOf" srcId="{D81BE884-6212-4684-A391-35F6D3E23492}" destId="{CE7C88A0-89DB-4D82-A8D0-83099D84590D}" srcOrd="1" destOrd="0" presId="urn:microsoft.com/office/officeart/2005/8/layout/hierarchy1"/>
    <dgm:cxn modelId="{BB407EC7-4D6A-4A95-AF4C-A9095BBEA683}" type="presParOf" srcId="{5B641215-883E-4BFF-85B8-312B1C9E3789}" destId="{90C25523-0BC9-4301-A330-B6A4143F8D1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194889-8FE2-478C-BD91-7DE4DF7F834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CE6CEC04-80C5-4F61-BF20-3A4241A14EB2}">
      <dgm:prSet phldrT="[Text]" custT="1"/>
      <dgm:spPr/>
      <dgm:t>
        <a:bodyPr/>
        <a:lstStyle/>
        <a:p>
          <a:r>
            <a:rPr lang="en-US" sz="1400" dirty="0" smtClean="0"/>
            <a:t>Head of the CSC</a:t>
          </a:r>
          <a:endParaRPr lang="en-US" sz="1400" dirty="0"/>
        </a:p>
      </dgm:t>
    </dgm:pt>
    <dgm:pt modelId="{BB5AE965-3DB3-40CE-B5AC-B7600EF51CEC}" type="parTrans" cxnId="{94942C44-B73C-4FCD-B424-5101BC7C43AA}">
      <dgm:prSet/>
      <dgm:spPr/>
      <dgm:t>
        <a:bodyPr/>
        <a:lstStyle/>
        <a:p>
          <a:endParaRPr lang="en-US"/>
        </a:p>
      </dgm:t>
    </dgm:pt>
    <dgm:pt modelId="{AE55DADF-6C39-49ED-9E00-A93E8416AA3A}" type="sibTrans" cxnId="{94942C44-B73C-4FCD-B424-5101BC7C43AA}">
      <dgm:prSet/>
      <dgm:spPr/>
      <dgm:t>
        <a:bodyPr/>
        <a:lstStyle/>
        <a:p>
          <a:endParaRPr lang="en-US"/>
        </a:p>
      </dgm:t>
    </dgm:pt>
    <dgm:pt modelId="{BC225977-EDBA-40E1-B480-657D4521690D}">
      <dgm:prSet phldrT="[Text]" custT="1"/>
      <dgm:spPr/>
      <dgm:t>
        <a:bodyPr/>
        <a:lstStyle/>
        <a:p>
          <a:r>
            <a:rPr lang="en-US" sz="1400" dirty="0" smtClean="0"/>
            <a:t>Deputy Head of CSC</a:t>
          </a:r>
          <a:endParaRPr lang="en-US" sz="1400" dirty="0"/>
        </a:p>
      </dgm:t>
    </dgm:pt>
    <dgm:pt modelId="{6AB1814E-FE18-4A2F-B63F-9FB145349D79}" type="parTrans" cxnId="{BF441CCE-E829-4BE8-8DEC-7EE4078050B0}">
      <dgm:prSet/>
      <dgm:spPr/>
      <dgm:t>
        <a:bodyPr/>
        <a:lstStyle/>
        <a:p>
          <a:endParaRPr lang="en-US" sz="1400"/>
        </a:p>
      </dgm:t>
    </dgm:pt>
    <dgm:pt modelId="{B081765E-4A41-4528-B133-B1B6B992E97D}" type="sibTrans" cxnId="{BF441CCE-E829-4BE8-8DEC-7EE4078050B0}">
      <dgm:prSet/>
      <dgm:spPr/>
      <dgm:t>
        <a:bodyPr/>
        <a:lstStyle/>
        <a:p>
          <a:endParaRPr lang="en-US"/>
        </a:p>
      </dgm:t>
    </dgm:pt>
    <dgm:pt modelId="{6F9016F5-A219-4BE2-90C8-8F0F1DB1D56F}">
      <dgm:prSet phldrT="[Text]" custT="1"/>
      <dgm:spPr/>
      <dgm:t>
        <a:bodyPr/>
        <a:lstStyle/>
        <a:p>
          <a:r>
            <a:rPr lang="en-US" sz="1400" dirty="0" smtClean="0"/>
            <a:t>Legal-organizational department</a:t>
          </a:r>
          <a:endParaRPr lang="en-US" sz="1400" dirty="0"/>
        </a:p>
      </dgm:t>
    </dgm:pt>
    <dgm:pt modelId="{12515415-EF05-46E6-8FEA-B37350575B33}" type="parTrans" cxnId="{6A171BE5-8889-46A4-BAB0-4C127AAA2C3C}">
      <dgm:prSet/>
      <dgm:spPr/>
      <dgm:t>
        <a:bodyPr/>
        <a:lstStyle/>
        <a:p>
          <a:endParaRPr lang="en-US" sz="1400"/>
        </a:p>
      </dgm:t>
    </dgm:pt>
    <dgm:pt modelId="{21C3B6F7-CDC2-4E40-9E3F-AE9865AE39A1}" type="sibTrans" cxnId="{6A171BE5-8889-46A4-BAB0-4C127AAA2C3C}">
      <dgm:prSet/>
      <dgm:spPr/>
      <dgm:t>
        <a:bodyPr/>
        <a:lstStyle/>
        <a:p>
          <a:endParaRPr lang="en-US"/>
        </a:p>
      </dgm:t>
    </dgm:pt>
    <dgm:pt modelId="{7EAD17EB-DE26-4D06-BA9C-981388D4FEC3}">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400" dirty="0" smtClean="0"/>
            <a:t>Position Assessment and Classification Department</a:t>
          </a:r>
        </a:p>
      </dgm:t>
    </dgm:pt>
    <dgm:pt modelId="{EE9A2DAD-00B1-4BB8-BE57-335D8E102432}" type="parTrans" cxnId="{A2C95E24-C7D9-4E7F-AA02-37031D8820A1}">
      <dgm:prSet/>
      <dgm:spPr/>
      <dgm:t>
        <a:bodyPr/>
        <a:lstStyle/>
        <a:p>
          <a:endParaRPr lang="en-US" sz="1400"/>
        </a:p>
      </dgm:t>
    </dgm:pt>
    <dgm:pt modelId="{F1AC603C-4EBA-4CC8-81A6-5668DAEBF6F6}" type="sibTrans" cxnId="{A2C95E24-C7D9-4E7F-AA02-37031D8820A1}">
      <dgm:prSet/>
      <dgm:spPr/>
      <dgm:t>
        <a:bodyPr/>
        <a:lstStyle/>
        <a:p>
          <a:endParaRPr lang="en-US"/>
        </a:p>
      </dgm:t>
    </dgm:pt>
    <dgm:pt modelId="{A0DF42C8-0317-4869-A945-9F49FF91E730}">
      <dgm:prSet phldrT="[Text]" custT="1"/>
      <dgm:spPr/>
      <dgm:t>
        <a:bodyPr/>
        <a:lstStyle/>
        <a:p>
          <a:r>
            <a:rPr lang="en-US" sz="1400" dirty="0" smtClean="0"/>
            <a:t>Deputy Head of CSC</a:t>
          </a:r>
          <a:endParaRPr lang="en-US" sz="1400" dirty="0"/>
        </a:p>
      </dgm:t>
    </dgm:pt>
    <dgm:pt modelId="{4CBC2C18-884C-4FFB-9212-33D2428C6E56}" type="parTrans" cxnId="{B467B7F1-9FFA-4217-9585-70B9B49928C7}">
      <dgm:prSet/>
      <dgm:spPr/>
      <dgm:t>
        <a:bodyPr/>
        <a:lstStyle/>
        <a:p>
          <a:endParaRPr lang="en-US" sz="1400"/>
        </a:p>
      </dgm:t>
    </dgm:pt>
    <dgm:pt modelId="{98C298F4-9FE7-4B35-A284-9041EC0D60FA}" type="sibTrans" cxnId="{B467B7F1-9FFA-4217-9585-70B9B49928C7}">
      <dgm:prSet/>
      <dgm:spPr/>
      <dgm:t>
        <a:bodyPr/>
        <a:lstStyle/>
        <a:p>
          <a:endParaRPr lang="en-US"/>
        </a:p>
      </dgm:t>
    </dgm:pt>
    <dgm:pt modelId="{8468C199-EC6C-4E36-B739-797134A7A194}">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400" dirty="0" smtClean="0"/>
            <a:t>Recruitment and Excellency Department</a:t>
          </a:r>
        </a:p>
      </dgm:t>
    </dgm:pt>
    <dgm:pt modelId="{0A1ABD19-DFAD-40ED-A267-427BEC8CAC7C}" type="parTrans" cxnId="{460E2D63-4B70-4307-A018-55369E6D1F39}">
      <dgm:prSet/>
      <dgm:spPr/>
      <dgm:t>
        <a:bodyPr/>
        <a:lstStyle/>
        <a:p>
          <a:endParaRPr lang="en-US" sz="1400"/>
        </a:p>
      </dgm:t>
    </dgm:pt>
    <dgm:pt modelId="{CB606A27-E978-4B01-8DA7-07947F20AF88}" type="sibTrans" cxnId="{460E2D63-4B70-4307-A018-55369E6D1F39}">
      <dgm:prSet/>
      <dgm:spPr/>
      <dgm:t>
        <a:bodyPr/>
        <a:lstStyle/>
        <a:p>
          <a:endParaRPr lang="en-US"/>
        </a:p>
      </dgm:t>
    </dgm:pt>
    <dgm:pt modelId="{00A9B8B1-96DE-49B9-ADA2-79C3B282B52E}">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400" dirty="0" smtClean="0"/>
            <a:t>Analysis and Development Projects Department</a:t>
          </a:r>
        </a:p>
        <a:p>
          <a:pPr defTabSz="400050">
            <a:lnSpc>
              <a:spcPct val="90000"/>
            </a:lnSpc>
            <a:spcBef>
              <a:spcPct val="0"/>
            </a:spcBef>
            <a:spcAft>
              <a:spcPct val="35000"/>
            </a:spcAft>
          </a:pPr>
          <a:endParaRPr lang="en-US" sz="1400" dirty="0"/>
        </a:p>
      </dgm:t>
    </dgm:pt>
    <dgm:pt modelId="{41CDA296-100C-4E81-990F-FC06DE11FC0D}" type="parTrans" cxnId="{A6E91725-5566-474F-9E65-BAF73AB7E557}">
      <dgm:prSet/>
      <dgm:spPr/>
      <dgm:t>
        <a:bodyPr/>
        <a:lstStyle/>
        <a:p>
          <a:endParaRPr lang="en-US" sz="1400"/>
        </a:p>
      </dgm:t>
    </dgm:pt>
    <dgm:pt modelId="{086F2CB5-C183-4985-BF9A-D673D23E2A56}" type="sibTrans" cxnId="{A6E91725-5566-474F-9E65-BAF73AB7E557}">
      <dgm:prSet/>
      <dgm:spPr/>
      <dgm:t>
        <a:bodyPr/>
        <a:lstStyle/>
        <a:p>
          <a:endParaRPr lang="en-US"/>
        </a:p>
      </dgm:t>
    </dgm:pt>
    <dgm:pt modelId="{B923821F-7471-49F7-B7F8-A5DCD0294225}">
      <dgm:prSet custT="1"/>
      <dgm:spPr/>
      <dgm:t>
        <a:bodyPr/>
        <a:lstStyle/>
        <a:p>
          <a:r>
            <a:rPr lang="en-US" sz="1400" dirty="0" smtClean="0"/>
            <a:t>Job compensation Policy Department</a:t>
          </a:r>
          <a:endParaRPr lang="en-US" sz="1400" dirty="0"/>
        </a:p>
      </dgm:t>
    </dgm:pt>
    <dgm:pt modelId="{DF285CA1-22CF-4604-9B99-3C793EDB9731}" type="parTrans" cxnId="{CAED1BC6-DCA2-4DFA-A1D7-9109E577F03E}">
      <dgm:prSet/>
      <dgm:spPr/>
      <dgm:t>
        <a:bodyPr/>
        <a:lstStyle/>
        <a:p>
          <a:endParaRPr lang="en-US" sz="1400"/>
        </a:p>
      </dgm:t>
    </dgm:pt>
    <dgm:pt modelId="{9FE66357-BFA0-4C9E-9EC7-7828B85419B6}" type="sibTrans" cxnId="{CAED1BC6-DCA2-4DFA-A1D7-9109E577F03E}">
      <dgm:prSet/>
      <dgm:spPr/>
      <dgm:t>
        <a:bodyPr/>
        <a:lstStyle/>
        <a:p>
          <a:endParaRPr lang="en-US"/>
        </a:p>
      </dgm:t>
    </dgm:pt>
    <dgm:pt modelId="{27684428-BB29-45CE-A283-A5D5471F808F}" type="pres">
      <dgm:prSet presAssocID="{F6194889-8FE2-478C-BD91-7DE4DF7F8348}" presName="hierChild1" presStyleCnt="0">
        <dgm:presLayoutVars>
          <dgm:chPref val="1"/>
          <dgm:dir/>
          <dgm:animOne val="branch"/>
          <dgm:animLvl val="lvl"/>
          <dgm:resizeHandles/>
        </dgm:presLayoutVars>
      </dgm:prSet>
      <dgm:spPr/>
      <dgm:t>
        <a:bodyPr/>
        <a:lstStyle/>
        <a:p>
          <a:endParaRPr lang="en-US"/>
        </a:p>
      </dgm:t>
    </dgm:pt>
    <dgm:pt modelId="{7959AE5D-6828-4DDD-BAED-DBDC683ECB17}" type="pres">
      <dgm:prSet presAssocID="{CE6CEC04-80C5-4F61-BF20-3A4241A14EB2}" presName="hierRoot1" presStyleCnt="0"/>
      <dgm:spPr/>
    </dgm:pt>
    <dgm:pt modelId="{32F06386-082A-49B3-B826-BFD1E0749CF1}" type="pres">
      <dgm:prSet presAssocID="{CE6CEC04-80C5-4F61-BF20-3A4241A14EB2}" presName="composite" presStyleCnt="0"/>
      <dgm:spPr/>
    </dgm:pt>
    <dgm:pt modelId="{48BA1A9B-A830-4D58-A246-53CC5A4F7086}" type="pres">
      <dgm:prSet presAssocID="{CE6CEC04-80C5-4F61-BF20-3A4241A14EB2}" presName="background" presStyleLbl="node0" presStyleIdx="0" presStyleCnt="1"/>
      <dgm:spPr/>
    </dgm:pt>
    <dgm:pt modelId="{67823974-0AC4-4D41-BCC5-B6508C3A21DB}" type="pres">
      <dgm:prSet presAssocID="{CE6CEC04-80C5-4F61-BF20-3A4241A14EB2}" presName="text" presStyleLbl="fgAcc0" presStyleIdx="0" presStyleCnt="1">
        <dgm:presLayoutVars>
          <dgm:chPref val="3"/>
        </dgm:presLayoutVars>
      </dgm:prSet>
      <dgm:spPr/>
      <dgm:t>
        <a:bodyPr/>
        <a:lstStyle/>
        <a:p>
          <a:endParaRPr lang="en-US"/>
        </a:p>
      </dgm:t>
    </dgm:pt>
    <dgm:pt modelId="{1E62C10A-47CB-4560-AFFF-821643DF4CB5}" type="pres">
      <dgm:prSet presAssocID="{CE6CEC04-80C5-4F61-BF20-3A4241A14EB2}" presName="hierChild2" presStyleCnt="0"/>
      <dgm:spPr/>
    </dgm:pt>
    <dgm:pt modelId="{42798B31-FD35-48A4-84BF-9CDB076FD32C}" type="pres">
      <dgm:prSet presAssocID="{6AB1814E-FE18-4A2F-B63F-9FB145349D79}" presName="Name10" presStyleLbl="parChTrans1D2" presStyleIdx="0" presStyleCnt="2"/>
      <dgm:spPr/>
      <dgm:t>
        <a:bodyPr/>
        <a:lstStyle/>
        <a:p>
          <a:endParaRPr lang="en-US"/>
        </a:p>
      </dgm:t>
    </dgm:pt>
    <dgm:pt modelId="{6CACFFB4-F76E-44A3-9C85-D4643DB51EEF}" type="pres">
      <dgm:prSet presAssocID="{BC225977-EDBA-40E1-B480-657D4521690D}" presName="hierRoot2" presStyleCnt="0"/>
      <dgm:spPr/>
    </dgm:pt>
    <dgm:pt modelId="{1F68A204-4FE7-4919-AF7D-00E148ED9285}" type="pres">
      <dgm:prSet presAssocID="{BC225977-EDBA-40E1-B480-657D4521690D}" presName="composite2" presStyleCnt="0"/>
      <dgm:spPr/>
    </dgm:pt>
    <dgm:pt modelId="{FCFA073E-895A-4067-8DF6-8CE870DFA948}" type="pres">
      <dgm:prSet presAssocID="{BC225977-EDBA-40E1-B480-657D4521690D}" presName="background2" presStyleLbl="node2" presStyleIdx="0" presStyleCnt="2"/>
      <dgm:spPr/>
    </dgm:pt>
    <dgm:pt modelId="{C3CD7B30-26E6-4E5A-888A-B1E478F91047}" type="pres">
      <dgm:prSet presAssocID="{BC225977-EDBA-40E1-B480-657D4521690D}" presName="text2" presStyleLbl="fgAcc2" presStyleIdx="0" presStyleCnt="2">
        <dgm:presLayoutVars>
          <dgm:chPref val="3"/>
        </dgm:presLayoutVars>
      </dgm:prSet>
      <dgm:spPr/>
      <dgm:t>
        <a:bodyPr/>
        <a:lstStyle/>
        <a:p>
          <a:endParaRPr lang="en-US"/>
        </a:p>
      </dgm:t>
    </dgm:pt>
    <dgm:pt modelId="{9371F8B1-ACB2-4938-AA31-B220A555EF7E}" type="pres">
      <dgm:prSet presAssocID="{BC225977-EDBA-40E1-B480-657D4521690D}" presName="hierChild3" presStyleCnt="0"/>
      <dgm:spPr/>
    </dgm:pt>
    <dgm:pt modelId="{FD536AA2-CC3E-44A2-ADD0-575DBBE3CDE2}" type="pres">
      <dgm:prSet presAssocID="{12515415-EF05-46E6-8FEA-B37350575B33}" presName="Name17" presStyleLbl="parChTrans1D3" presStyleIdx="0" presStyleCnt="5"/>
      <dgm:spPr/>
      <dgm:t>
        <a:bodyPr/>
        <a:lstStyle/>
        <a:p>
          <a:endParaRPr lang="en-US"/>
        </a:p>
      </dgm:t>
    </dgm:pt>
    <dgm:pt modelId="{66AD6710-99F1-4DFE-82F5-D7FD8506F82C}" type="pres">
      <dgm:prSet presAssocID="{6F9016F5-A219-4BE2-90C8-8F0F1DB1D56F}" presName="hierRoot3" presStyleCnt="0"/>
      <dgm:spPr/>
    </dgm:pt>
    <dgm:pt modelId="{0C08146D-2CE4-48FF-BF46-79387ABA0EFB}" type="pres">
      <dgm:prSet presAssocID="{6F9016F5-A219-4BE2-90C8-8F0F1DB1D56F}" presName="composite3" presStyleCnt="0"/>
      <dgm:spPr/>
    </dgm:pt>
    <dgm:pt modelId="{14065700-1250-4B13-AB5B-0CBE2646EA7B}" type="pres">
      <dgm:prSet presAssocID="{6F9016F5-A219-4BE2-90C8-8F0F1DB1D56F}" presName="background3" presStyleLbl="node3" presStyleIdx="0" presStyleCnt="5"/>
      <dgm:spPr/>
    </dgm:pt>
    <dgm:pt modelId="{B7A58A9D-F19F-4674-814C-40762FFD942E}" type="pres">
      <dgm:prSet presAssocID="{6F9016F5-A219-4BE2-90C8-8F0F1DB1D56F}" presName="text3" presStyleLbl="fgAcc3" presStyleIdx="0" presStyleCnt="5" custScaleY="177693">
        <dgm:presLayoutVars>
          <dgm:chPref val="3"/>
        </dgm:presLayoutVars>
      </dgm:prSet>
      <dgm:spPr/>
      <dgm:t>
        <a:bodyPr/>
        <a:lstStyle/>
        <a:p>
          <a:endParaRPr lang="en-US"/>
        </a:p>
      </dgm:t>
    </dgm:pt>
    <dgm:pt modelId="{7B4A103B-20FE-4FC9-B0AA-B6EA4408E46C}" type="pres">
      <dgm:prSet presAssocID="{6F9016F5-A219-4BE2-90C8-8F0F1DB1D56F}" presName="hierChild4" presStyleCnt="0"/>
      <dgm:spPr/>
    </dgm:pt>
    <dgm:pt modelId="{5A0AB8DA-333D-408D-8F4A-22061F34FDC4}" type="pres">
      <dgm:prSet presAssocID="{EE9A2DAD-00B1-4BB8-BE57-335D8E102432}" presName="Name17" presStyleLbl="parChTrans1D3" presStyleIdx="1" presStyleCnt="5"/>
      <dgm:spPr/>
      <dgm:t>
        <a:bodyPr/>
        <a:lstStyle/>
        <a:p>
          <a:endParaRPr lang="en-US"/>
        </a:p>
      </dgm:t>
    </dgm:pt>
    <dgm:pt modelId="{4D755F13-6C54-4BAD-B48D-355397D95078}" type="pres">
      <dgm:prSet presAssocID="{7EAD17EB-DE26-4D06-BA9C-981388D4FEC3}" presName="hierRoot3" presStyleCnt="0"/>
      <dgm:spPr/>
    </dgm:pt>
    <dgm:pt modelId="{80EB41AB-8E9A-418F-9ABF-3E9B7E6CA4FC}" type="pres">
      <dgm:prSet presAssocID="{7EAD17EB-DE26-4D06-BA9C-981388D4FEC3}" presName="composite3" presStyleCnt="0"/>
      <dgm:spPr/>
    </dgm:pt>
    <dgm:pt modelId="{69EBD21E-FDDE-4F81-9B2E-032EB9C93B3B}" type="pres">
      <dgm:prSet presAssocID="{7EAD17EB-DE26-4D06-BA9C-981388D4FEC3}" presName="background3" presStyleLbl="node3" presStyleIdx="1" presStyleCnt="5"/>
      <dgm:spPr/>
    </dgm:pt>
    <dgm:pt modelId="{44C43281-24F4-498D-B393-5D0903227A84}" type="pres">
      <dgm:prSet presAssocID="{7EAD17EB-DE26-4D06-BA9C-981388D4FEC3}" presName="text3" presStyleLbl="fgAcc3" presStyleIdx="1" presStyleCnt="5" custScaleY="175389">
        <dgm:presLayoutVars>
          <dgm:chPref val="3"/>
        </dgm:presLayoutVars>
      </dgm:prSet>
      <dgm:spPr/>
      <dgm:t>
        <a:bodyPr/>
        <a:lstStyle/>
        <a:p>
          <a:endParaRPr lang="en-US"/>
        </a:p>
      </dgm:t>
    </dgm:pt>
    <dgm:pt modelId="{BDE5C3C2-30D8-4B17-99F4-2ADDCB3A4C6B}" type="pres">
      <dgm:prSet presAssocID="{7EAD17EB-DE26-4D06-BA9C-981388D4FEC3}" presName="hierChild4" presStyleCnt="0"/>
      <dgm:spPr/>
    </dgm:pt>
    <dgm:pt modelId="{70BAC451-BA22-4E3B-85A5-AF14D0C2F086}" type="pres">
      <dgm:prSet presAssocID="{DF285CA1-22CF-4604-9B99-3C793EDB9731}" presName="Name17" presStyleLbl="parChTrans1D3" presStyleIdx="2" presStyleCnt="5"/>
      <dgm:spPr/>
      <dgm:t>
        <a:bodyPr/>
        <a:lstStyle/>
        <a:p>
          <a:endParaRPr lang="en-US"/>
        </a:p>
      </dgm:t>
    </dgm:pt>
    <dgm:pt modelId="{D3FE0D72-D081-45D2-9602-119026E75FD3}" type="pres">
      <dgm:prSet presAssocID="{B923821F-7471-49F7-B7F8-A5DCD0294225}" presName="hierRoot3" presStyleCnt="0"/>
      <dgm:spPr/>
    </dgm:pt>
    <dgm:pt modelId="{006D7739-8675-4883-A678-01DD1EE5B4DC}" type="pres">
      <dgm:prSet presAssocID="{B923821F-7471-49F7-B7F8-A5DCD0294225}" presName="composite3" presStyleCnt="0"/>
      <dgm:spPr/>
    </dgm:pt>
    <dgm:pt modelId="{7B175ACC-4BFB-4979-AD29-A9883F716E09}" type="pres">
      <dgm:prSet presAssocID="{B923821F-7471-49F7-B7F8-A5DCD0294225}" presName="background3" presStyleLbl="node3" presStyleIdx="2" presStyleCnt="5"/>
      <dgm:spPr/>
    </dgm:pt>
    <dgm:pt modelId="{DBEACCD6-DB3E-47B4-B978-59D15B479B85}" type="pres">
      <dgm:prSet presAssocID="{B923821F-7471-49F7-B7F8-A5DCD0294225}" presName="text3" presStyleLbl="fgAcc3" presStyleIdx="2" presStyleCnt="5" custScaleY="175389">
        <dgm:presLayoutVars>
          <dgm:chPref val="3"/>
        </dgm:presLayoutVars>
      </dgm:prSet>
      <dgm:spPr/>
      <dgm:t>
        <a:bodyPr/>
        <a:lstStyle/>
        <a:p>
          <a:endParaRPr lang="en-US"/>
        </a:p>
      </dgm:t>
    </dgm:pt>
    <dgm:pt modelId="{0F06B637-0C82-4845-A297-731F54A8BB36}" type="pres">
      <dgm:prSet presAssocID="{B923821F-7471-49F7-B7F8-A5DCD0294225}" presName="hierChild4" presStyleCnt="0"/>
      <dgm:spPr/>
    </dgm:pt>
    <dgm:pt modelId="{D31D566D-F883-4BAB-854B-75F7094EDEC9}" type="pres">
      <dgm:prSet presAssocID="{4CBC2C18-884C-4FFB-9212-33D2428C6E56}" presName="Name10" presStyleLbl="parChTrans1D2" presStyleIdx="1" presStyleCnt="2"/>
      <dgm:spPr/>
      <dgm:t>
        <a:bodyPr/>
        <a:lstStyle/>
        <a:p>
          <a:endParaRPr lang="en-US"/>
        </a:p>
      </dgm:t>
    </dgm:pt>
    <dgm:pt modelId="{0E8394D6-15EA-4528-87FE-54D1779CA218}" type="pres">
      <dgm:prSet presAssocID="{A0DF42C8-0317-4869-A945-9F49FF91E730}" presName="hierRoot2" presStyleCnt="0"/>
      <dgm:spPr/>
    </dgm:pt>
    <dgm:pt modelId="{76090DEC-ECCB-4B70-9C03-6180A81FEA54}" type="pres">
      <dgm:prSet presAssocID="{A0DF42C8-0317-4869-A945-9F49FF91E730}" presName="composite2" presStyleCnt="0"/>
      <dgm:spPr/>
    </dgm:pt>
    <dgm:pt modelId="{58DA3505-7E17-4D46-BBEF-9D8E90AA2494}" type="pres">
      <dgm:prSet presAssocID="{A0DF42C8-0317-4869-A945-9F49FF91E730}" presName="background2" presStyleLbl="node2" presStyleIdx="1" presStyleCnt="2"/>
      <dgm:spPr/>
    </dgm:pt>
    <dgm:pt modelId="{7D5FFFA4-EE25-4F19-B589-83428264D996}" type="pres">
      <dgm:prSet presAssocID="{A0DF42C8-0317-4869-A945-9F49FF91E730}" presName="text2" presStyleLbl="fgAcc2" presStyleIdx="1" presStyleCnt="2">
        <dgm:presLayoutVars>
          <dgm:chPref val="3"/>
        </dgm:presLayoutVars>
      </dgm:prSet>
      <dgm:spPr/>
      <dgm:t>
        <a:bodyPr/>
        <a:lstStyle/>
        <a:p>
          <a:endParaRPr lang="en-US"/>
        </a:p>
      </dgm:t>
    </dgm:pt>
    <dgm:pt modelId="{A7808EF8-B16F-456F-B120-A091058D991F}" type="pres">
      <dgm:prSet presAssocID="{A0DF42C8-0317-4869-A945-9F49FF91E730}" presName="hierChild3" presStyleCnt="0"/>
      <dgm:spPr/>
    </dgm:pt>
    <dgm:pt modelId="{D8FFA9D8-F73E-4188-A94C-72DA6B364DA9}" type="pres">
      <dgm:prSet presAssocID="{0A1ABD19-DFAD-40ED-A267-427BEC8CAC7C}" presName="Name17" presStyleLbl="parChTrans1D3" presStyleIdx="3" presStyleCnt="5"/>
      <dgm:spPr/>
      <dgm:t>
        <a:bodyPr/>
        <a:lstStyle/>
        <a:p>
          <a:endParaRPr lang="en-US"/>
        </a:p>
      </dgm:t>
    </dgm:pt>
    <dgm:pt modelId="{21C1CA29-8545-46C8-8EB5-8BD7222AE304}" type="pres">
      <dgm:prSet presAssocID="{8468C199-EC6C-4E36-B739-797134A7A194}" presName="hierRoot3" presStyleCnt="0"/>
      <dgm:spPr/>
    </dgm:pt>
    <dgm:pt modelId="{D9600C1D-00E8-41D8-BE87-2F315B26E211}" type="pres">
      <dgm:prSet presAssocID="{8468C199-EC6C-4E36-B739-797134A7A194}" presName="composite3" presStyleCnt="0"/>
      <dgm:spPr/>
    </dgm:pt>
    <dgm:pt modelId="{E8DCBA18-576A-45B7-AC45-2EB92F617E93}" type="pres">
      <dgm:prSet presAssocID="{8468C199-EC6C-4E36-B739-797134A7A194}" presName="background3" presStyleLbl="node3" presStyleIdx="3" presStyleCnt="5"/>
      <dgm:spPr/>
    </dgm:pt>
    <dgm:pt modelId="{99C10EB5-F8A5-44D6-9FDA-256A8BBB0FC2}" type="pres">
      <dgm:prSet presAssocID="{8468C199-EC6C-4E36-B739-797134A7A194}" presName="text3" presStyleLbl="fgAcc3" presStyleIdx="3" presStyleCnt="5" custScaleY="175389">
        <dgm:presLayoutVars>
          <dgm:chPref val="3"/>
        </dgm:presLayoutVars>
      </dgm:prSet>
      <dgm:spPr/>
      <dgm:t>
        <a:bodyPr/>
        <a:lstStyle/>
        <a:p>
          <a:endParaRPr lang="en-US"/>
        </a:p>
      </dgm:t>
    </dgm:pt>
    <dgm:pt modelId="{7C3B6615-CA1B-4583-906F-95BC5F19C8AE}" type="pres">
      <dgm:prSet presAssocID="{8468C199-EC6C-4E36-B739-797134A7A194}" presName="hierChild4" presStyleCnt="0"/>
      <dgm:spPr/>
    </dgm:pt>
    <dgm:pt modelId="{779BB465-449B-42E3-A4B9-03E567CA9FA5}" type="pres">
      <dgm:prSet presAssocID="{41CDA296-100C-4E81-990F-FC06DE11FC0D}" presName="Name17" presStyleLbl="parChTrans1D3" presStyleIdx="4" presStyleCnt="5"/>
      <dgm:spPr/>
      <dgm:t>
        <a:bodyPr/>
        <a:lstStyle/>
        <a:p>
          <a:endParaRPr lang="en-US"/>
        </a:p>
      </dgm:t>
    </dgm:pt>
    <dgm:pt modelId="{83E89D5F-44CA-4E6D-ADBA-D3A9BFCEF38B}" type="pres">
      <dgm:prSet presAssocID="{00A9B8B1-96DE-49B9-ADA2-79C3B282B52E}" presName="hierRoot3" presStyleCnt="0"/>
      <dgm:spPr/>
    </dgm:pt>
    <dgm:pt modelId="{5E08D270-03F2-44BE-BD23-B0E2741F788A}" type="pres">
      <dgm:prSet presAssocID="{00A9B8B1-96DE-49B9-ADA2-79C3B282B52E}" presName="composite3" presStyleCnt="0"/>
      <dgm:spPr/>
    </dgm:pt>
    <dgm:pt modelId="{5BC2073F-D2E0-4782-A196-754D2EFA59AF}" type="pres">
      <dgm:prSet presAssocID="{00A9B8B1-96DE-49B9-ADA2-79C3B282B52E}" presName="background3" presStyleLbl="node3" presStyleIdx="4" presStyleCnt="5"/>
      <dgm:spPr/>
    </dgm:pt>
    <dgm:pt modelId="{A695F1FC-9017-40FD-8C54-F19135B79253}" type="pres">
      <dgm:prSet presAssocID="{00A9B8B1-96DE-49B9-ADA2-79C3B282B52E}" presName="text3" presStyleLbl="fgAcc3" presStyleIdx="4" presStyleCnt="5" custScaleY="177693">
        <dgm:presLayoutVars>
          <dgm:chPref val="3"/>
        </dgm:presLayoutVars>
      </dgm:prSet>
      <dgm:spPr/>
      <dgm:t>
        <a:bodyPr/>
        <a:lstStyle/>
        <a:p>
          <a:endParaRPr lang="en-US"/>
        </a:p>
      </dgm:t>
    </dgm:pt>
    <dgm:pt modelId="{E6A355F5-23C0-4383-B038-7661816326EE}" type="pres">
      <dgm:prSet presAssocID="{00A9B8B1-96DE-49B9-ADA2-79C3B282B52E}" presName="hierChild4" presStyleCnt="0"/>
      <dgm:spPr/>
    </dgm:pt>
  </dgm:ptLst>
  <dgm:cxnLst>
    <dgm:cxn modelId="{CAED1BC6-DCA2-4DFA-A1D7-9109E577F03E}" srcId="{BC225977-EDBA-40E1-B480-657D4521690D}" destId="{B923821F-7471-49F7-B7F8-A5DCD0294225}" srcOrd="2" destOrd="0" parTransId="{DF285CA1-22CF-4604-9B99-3C793EDB9731}" sibTransId="{9FE66357-BFA0-4C9E-9EC7-7828B85419B6}"/>
    <dgm:cxn modelId="{BF441CCE-E829-4BE8-8DEC-7EE4078050B0}" srcId="{CE6CEC04-80C5-4F61-BF20-3A4241A14EB2}" destId="{BC225977-EDBA-40E1-B480-657D4521690D}" srcOrd="0" destOrd="0" parTransId="{6AB1814E-FE18-4A2F-B63F-9FB145349D79}" sibTransId="{B081765E-4A41-4528-B133-B1B6B992E97D}"/>
    <dgm:cxn modelId="{A2C95E24-C7D9-4E7F-AA02-37031D8820A1}" srcId="{BC225977-EDBA-40E1-B480-657D4521690D}" destId="{7EAD17EB-DE26-4D06-BA9C-981388D4FEC3}" srcOrd="1" destOrd="0" parTransId="{EE9A2DAD-00B1-4BB8-BE57-335D8E102432}" sibTransId="{F1AC603C-4EBA-4CC8-81A6-5668DAEBF6F6}"/>
    <dgm:cxn modelId="{4B2F8D03-69D6-45C3-B493-A1423E563D74}" type="presOf" srcId="{00A9B8B1-96DE-49B9-ADA2-79C3B282B52E}" destId="{A695F1FC-9017-40FD-8C54-F19135B79253}" srcOrd="0" destOrd="0" presId="urn:microsoft.com/office/officeart/2005/8/layout/hierarchy1"/>
    <dgm:cxn modelId="{CB692E8E-28A7-43B6-A167-85D6947E0294}" type="presOf" srcId="{F6194889-8FE2-478C-BD91-7DE4DF7F8348}" destId="{27684428-BB29-45CE-A283-A5D5471F808F}" srcOrd="0" destOrd="0" presId="urn:microsoft.com/office/officeart/2005/8/layout/hierarchy1"/>
    <dgm:cxn modelId="{3C1C7B8F-8714-4B3E-9997-009A7259CFEC}" type="presOf" srcId="{6F9016F5-A219-4BE2-90C8-8F0F1DB1D56F}" destId="{B7A58A9D-F19F-4674-814C-40762FFD942E}" srcOrd="0" destOrd="0" presId="urn:microsoft.com/office/officeart/2005/8/layout/hierarchy1"/>
    <dgm:cxn modelId="{8630DC5C-49BA-4211-B893-04CAB38496F5}" type="presOf" srcId="{0A1ABD19-DFAD-40ED-A267-427BEC8CAC7C}" destId="{D8FFA9D8-F73E-4188-A94C-72DA6B364DA9}" srcOrd="0" destOrd="0" presId="urn:microsoft.com/office/officeart/2005/8/layout/hierarchy1"/>
    <dgm:cxn modelId="{9EF85F41-21D4-4F64-AAA5-7C9896314C92}" type="presOf" srcId="{6AB1814E-FE18-4A2F-B63F-9FB145349D79}" destId="{42798B31-FD35-48A4-84BF-9CDB076FD32C}" srcOrd="0" destOrd="0" presId="urn:microsoft.com/office/officeart/2005/8/layout/hierarchy1"/>
    <dgm:cxn modelId="{1D9FAD55-9B0D-4690-A2FC-E3C38A6D6B1B}" type="presOf" srcId="{12515415-EF05-46E6-8FEA-B37350575B33}" destId="{FD536AA2-CC3E-44A2-ADD0-575DBBE3CDE2}" srcOrd="0" destOrd="0" presId="urn:microsoft.com/office/officeart/2005/8/layout/hierarchy1"/>
    <dgm:cxn modelId="{0CEB4E45-9D35-4AF7-9080-571EFE16B068}" type="presOf" srcId="{A0DF42C8-0317-4869-A945-9F49FF91E730}" destId="{7D5FFFA4-EE25-4F19-B589-83428264D996}" srcOrd="0" destOrd="0" presId="urn:microsoft.com/office/officeart/2005/8/layout/hierarchy1"/>
    <dgm:cxn modelId="{5EC205B8-261D-443E-87EA-62D6F216CE29}" type="presOf" srcId="{41CDA296-100C-4E81-990F-FC06DE11FC0D}" destId="{779BB465-449B-42E3-A4B9-03E567CA9FA5}" srcOrd="0" destOrd="0" presId="urn:microsoft.com/office/officeart/2005/8/layout/hierarchy1"/>
    <dgm:cxn modelId="{3DE59DB5-4F3E-4CA1-A7A8-757220700BC6}" type="presOf" srcId="{CE6CEC04-80C5-4F61-BF20-3A4241A14EB2}" destId="{67823974-0AC4-4D41-BCC5-B6508C3A21DB}" srcOrd="0" destOrd="0" presId="urn:microsoft.com/office/officeart/2005/8/layout/hierarchy1"/>
    <dgm:cxn modelId="{1E7C39B2-A403-4312-AE75-76E7AA63FD2F}" type="presOf" srcId="{4CBC2C18-884C-4FFB-9212-33D2428C6E56}" destId="{D31D566D-F883-4BAB-854B-75F7094EDEC9}" srcOrd="0" destOrd="0" presId="urn:microsoft.com/office/officeart/2005/8/layout/hierarchy1"/>
    <dgm:cxn modelId="{91CD5ED1-21F9-4BC0-9781-4199B6FE7C1F}" type="presOf" srcId="{B923821F-7471-49F7-B7F8-A5DCD0294225}" destId="{DBEACCD6-DB3E-47B4-B978-59D15B479B85}" srcOrd="0" destOrd="0" presId="urn:microsoft.com/office/officeart/2005/8/layout/hierarchy1"/>
    <dgm:cxn modelId="{287A6D31-0FC3-4D1C-9B98-299205824440}" type="presOf" srcId="{BC225977-EDBA-40E1-B480-657D4521690D}" destId="{C3CD7B30-26E6-4E5A-888A-B1E478F91047}" srcOrd="0" destOrd="0" presId="urn:microsoft.com/office/officeart/2005/8/layout/hierarchy1"/>
    <dgm:cxn modelId="{189A1888-F0C5-47E0-91AB-BC82B2E886FE}" type="presOf" srcId="{EE9A2DAD-00B1-4BB8-BE57-335D8E102432}" destId="{5A0AB8DA-333D-408D-8F4A-22061F34FDC4}" srcOrd="0" destOrd="0" presId="urn:microsoft.com/office/officeart/2005/8/layout/hierarchy1"/>
    <dgm:cxn modelId="{DC93CD7C-4048-4B60-B78C-F92905B3EAF2}" type="presOf" srcId="{7EAD17EB-DE26-4D06-BA9C-981388D4FEC3}" destId="{44C43281-24F4-498D-B393-5D0903227A84}" srcOrd="0" destOrd="0" presId="urn:microsoft.com/office/officeart/2005/8/layout/hierarchy1"/>
    <dgm:cxn modelId="{6A171BE5-8889-46A4-BAB0-4C127AAA2C3C}" srcId="{BC225977-EDBA-40E1-B480-657D4521690D}" destId="{6F9016F5-A219-4BE2-90C8-8F0F1DB1D56F}" srcOrd="0" destOrd="0" parTransId="{12515415-EF05-46E6-8FEA-B37350575B33}" sibTransId="{21C3B6F7-CDC2-4E40-9E3F-AE9865AE39A1}"/>
    <dgm:cxn modelId="{94942C44-B73C-4FCD-B424-5101BC7C43AA}" srcId="{F6194889-8FE2-478C-BD91-7DE4DF7F8348}" destId="{CE6CEC04-80C5-4F61-BF20-3A4241A14EB2}" srcOrd="0" destOrd="0" parTransId="{BB5AE965-3DB3-40CE-B5AC-B7600EF51CEC}" sibTransId="{AE55DADF-6C39-49ED-9E00-A93E8416AA3A}"/>
    <dgm:cxn modelId="{A6E91725-5566-474F-9E65-BAF73AB7E557}" srcId="{A0DF42C8-0317-4869-A945-9F49FF91E730}" destId="{00A9B8B1-96DE-49B9-ADA2-79C3B282B52E}" srcOrd="1" destOrd="0" parTransId="{41CDA296-100C-4E81-990F-FC06DE11FC0D}" sibTransId="{086F2CB5-C183-4985-BF9A-D673D23E2A56}"/>
    <dgm:cxn modelId="{B48177E7-9312-422F-8FE8-B8DC3474F1EB}" type="presOf" srcId="{DF285CA1-22CF-4604-9B99-3C793EDB9731}" destId="{70BAC451-BA22-4E3B-85A5-AF14D0C2F086}" srcOrd="0" destOrd="0" presId="urn:microsoft.com/office/officeart/2005/8/layout/hierarchy1"/>
    <dgm:cxn modelId="{B467B7F1-9FFA-4217-9585-70B9B49928C7}" srcId="{CE6CEC04-80C5-4F61-BF20-3A4241A14EB2}" destId="{A0DF42C8-0317-4869-A945-9F49FF91E730}" srcOrd="1" destOrd="0" parTransId="{4CBC2C18-884C-4FFB-9212-33D2428C6E56}" sibTransId="{98C298F4-9FE7-4B35-A284-9041EC0D60FA}"/>
    <dgm:cxn modelId="{460E2D63-4B70-4307-A018-55369E6D1F39}" srcId="{A0DF42C8-0317-4869-A945-9F49FF91E730}" destId="{8468C199-EC6C-4E36-B739-797134A7A194}" srcOrd="0" destOrd="0" parTransId="{0A1ABD19-DFAD-40ED-A267-427BEC8CAC7C}" sibTransId="{CB606A27-E978-4B01-8DA7-07947F20AF88}"/>
    <dgm:cxn modelId="{C2315ECA-BC56-4ED5-9DFE-C76F2D87ABA1}" type="presOf" srcId="{8468C199-EC6C-4E36-B739-797134A7A194}" destId="{99C10EB5-F8A5-44D6-9FDA-256A8BBB0FC2}" srcOrd="0" destOrd="0" presId="urn:microsoft.com/office/officeart/2005/8/layout/hierarchy1"/>
    <dgm:cxn modelId="{3F208B71-9F2D-40F9-AD82-1DFF5E9435EF}" type="presParOf" srcId="{27684428-BB29-45CE-A283-A5D5471F808F}" destId="{7959AE5D-6828-4DDD-BAED-DBDC683ECB17}" srcOrd="0" destOrd="0" presId="urn:microsoft.com/office/officeart/2005/8/layout/hierarchy1"/>
    <dgm:cxn modelId="{08D3C67C-31A8-4FD2-BCAE-41E6D2259635}" type="presParOf" srcId="{7959AE5D-6828-4DDD-BAED-DBDC683ECB17}" destId="{32F06386-082A-49B3-B826-BFD1E0749CF1}" srcOrd="0" destOrd="0" presId="urn:microsoft.com/office/officeart/2005/8/layout/hierarchy1"/>
    <dgm:cxn modelId="{606A39BE-26F9-4B87-A3E5-D8E56938FF01}" type="presParOf" srcId="{32F06386-082A-49B3-B826-BFD1E0749CF1}" destId="{48BA1A9B-A830-4D58-A246-53CC5A4F7086}" srcOrd="0" destOrd="0" presId="urn:microsoft.com/office/officeart/2005/8/layout/hierarchy1"/>
    <dgm:cxn modelId="{2A8BC867-ED0A-4C0C-B795-A36A5733885D}" type="presParOf" srcId="{32F06386-082A-49B3-B826-BFD1E0749CF1}" destId="{67823974-0AC4-4D41-BCC5-B6508C3A21DB}" srcOrd="1" destOrd="0" presId="urn:microsoft.com/office/officeart/2005/8/layout/hierarchy1"/>
    <dgm:cxn modelId="{6FE85DED-DB9A-4D19-8A7F-1BE05A5FF7EB}" type="presParOf" srcId="{7959AE5D-6828-4DDD-BAED-DBDC683ECB17}" destId="{1E62C10A-47CB-4560-AFFF-821643DF4CB5}" srcOrd="1" destOrd="0" presId="urn:microsoft.com/office/officeart/2005/8/layout/hierarchy1"/>
    <dgm:cxn modelId="{5758A13C-46A1-444E-A2A0-D8319AB8F498}" type="presParOf" srcId="{1E62C10A-47CB-4560-AFFF-821643DF4CB5}" destId="{42798B31-FD35-48A4-84BF-9CDB076FD32C}" srcOrd="0" destOrd="0" presId="urn:microsoft.com/office/officeart/2005/8/layout/hierarchy1"/>
    <dgm:cxn modelId="{844B7C4F-60AB-46AA-8FB8-5FF4890FB68D}" type="presParOf" srcId="{1E62C10A-47CB-4560-AFFF-821643DF4CB5}" destId="{6CACFFB4-F76E-44A3-9C85-D4643DB51EEF}" srcOrd="1" destOrd="0" presId="urn:microsoft.com/office/officeart/2005/8/layout/hierarchy1"/>
    <dgm:cxn modelId="{3D3A2285-2F99-4E5A-A130-D220C3DD462E}" type="presParOf" srcId="{6CACFFB4-F76E-44A3-9C85-D4643DB51EEF}" destId="{1F68A204-4FE7-4919-AF7D-00E148ED9285}" srcOrd="0" destOrd="0" presId="urn:microsoft.com/office/officeart/2005/8/layout/hierarchy1"/>
    <dgm:cxn modelId="{10881423-19E2-4243-B6AD-9E56F0B196F6}" type="presParOf" srcId="{1F68A204-4FE7-4919-AF7D-00E148ED9285}" destId="{FCFA073E-895A-4067-8DF6-8CE870DFA948}" srcOrd="0" destOrd="0" presId="urn:microsoft.com/office/officeart/2005/8/layout/hierarchy1"/>
    <dgm:cxn modelId="{476CE337-FF5F-483A-8B03-95CB9142DBE2}" type="presParOf" srcId="{1F68A204-4FE7-4919-AF7D-00E148ED9285}" destId="{C3CD7B30-26E6-4E5A-888A-B1E478F91047}" srcOrd="1" destOrd="0" presId="urn:microsoft.com/office/officeart/2005/8/layout/hierarchy1"/>
    <dgm:cxn modelId="{651CC2F2-5DAA-4D5A-8CBD-5E6DD959B4AB}" type="presParOf" srcId="{6CACFFB4-F76E-44A3-9C85-D4643DB51EEF}" destId="{9371F8B1-ACB2-4938-AA31-B220A555EF7E}" srcOrd="1" destOrd="0" presId="urn:microsoft.com/office/officeart/2005/8/layout/hierarchy1"/>
    <dgm:cxn modelId="{3F3B1BF8-D5C9-4209-AC24-5710FCB18428}" type="presParOf" srcId="{9371F8B1-ACB2-4938-AA31-B220A555EF7E}" destId="{FD536AA2-CC3E-44A2-ADD0-575DBBE3CDE2}" srcOrd="0" destOrd="0" presId="urn:microsoft.com/office/officeart/2005/8/layout/hierarchy1"/>
    <dgm:cxn modelId="{FAB74DE9-84C9-419D-A480-06E3113539D5}" type="presParOf" srcId="{9371F8B1-ACB2-4938-AA31-B220A555EF7E}" destId="{66AD6710-99F1-4DFE-82F5-D7FD8506F82C}" srcOrd="1" destOrd="0" presId="urn:microsoft.com/office/officeart/2005/8/layout/hierarchy1"/>
    <dgm:cxn modelId="{3682778E-5987-4405-ADC0-E722D817D1D0}" type="presParOf" srcId="{66AD6710-99F1-4DFE-82F5-D7FD8506F82C}" destId="{0C08146D-2CE4-48FF-BF46-79387ABA0EFB}" srcOrd="0" destOrd="0" presId="urn:microsoft.com/office/officeart/2005/8/layout/hierarchy1"/>
    <dgm:cxn modelId="{0E590253-3CD7-40BC-B66E-B272609284E6}" type="presParOf" srcId="{0C08146D-2CE4-48FF-BF46-79387ABA0EFB}" destId="{14065700-1250-4B13-AB5B-0CBE2646EA7B}" srcOrd="0" destOrd="0" presId="urn:microsoft.com/office/officeart/2005/8/layout/hierarchy1"/>
    <dgm:cxn modelId="{2EA67061-F912-400F-91CE-B2EB0C1A73B3}" type="presParOf" srcId="{0C08146D-2CE4-48FF-BF46-79387ABA0EFB}" destId="{B7A58A9D-F19F-4674-814C-40762FFD942E}" srcOrd="1" destOrd="0" presId="urn:microsoft.com/office/officeart/2005/8/layout/hierarchy1"/>
    <dgm:cxn modelId="{1C60413B-6DCC-4341-8E62-10C5511D8DEC}" type="presParOf" srcId="{66AD6710-99F1-4DFE-82F5-D7FD8506F82C}" destId="{7B4A103B-20FE-4FC9-B0AA-B6EA4408E46C}" srcOrd="1" destOrd="0" presId="urn:microsoft.com/office/officeart/2005/8/layout/hierarchy1"/>
    <dgm:cxn modelId="{EA90E7A1-5D34-4376-9BF3-6ED889FC429A}" type="presParOf" srcId="{9371F8B1-ACB2-4938-AA31-B220A555EF7E}" destId="{5A0AB8DA-333D-408D-8F4A-22061F34FDC4}" srcOrd="2" destOrd="0" presId="urn:microsoft.com/office/officeart/2005/8/layout/hierarchy1"/>
    <dgm:cxn modelId="{7E09AF7B-F015-4F82-A7A4-D98E05196C69}" type="presParOf" srcId="{9371F8B1-ACB2-4938-AA31-B220A555EF7E}" destId="{4D755F13-6C54-4BAD-B48D-355397D95078}" srcOrd="3" destOrd="0" presId="urn:microsoft.com/office/officeart/2005/8/layout/hierarchy1"/>
    <dgm:cxn modelId="{892102DD-51BF-4A25-9EE7-F86FB1213D7F}" type="presParOf" srcId="{4D755F13-6C54-4BAD-B48D-355397D95078}" destId="{80EB41AB-8E9A-418F-9ABF-3E9B7E6CA4FC}" srcOrd="0" destOrd="0" presId="urn:microsoft.com/office/officeart/2005/8/layout/hierarchy1"/>
    <dgm:cxn modelId="{6AB4B714-0D5B-461E-B3BC-3B4E646D4BA0}" type="presParOf" srcId="{80EB41AB-8E9A-418F-9ABF-3E9B7E6CA4FC}" destId="{69EBD21E-FDDE-4F81-9B2E-032EB9C93B3B}" srcOrd="0" destOrd="0" presId="urn:microsoft.com/office/officeart/2005/8/layout/hierarchy1"/>
    <dgm:cxn modelId="{10B9A549-45D5-4CDF-816D-9FF31C73A75D}" type="presParOf" srcId="{80EB41AB-8E9A-418F-9ABF-3E9B7E6CA4FC}" destId="{44C43281-24F4-498D-B393-5D0903227A84}" srcOrd="1" destOrd="0" presId="urn:microsoft.com/office/officeart/2005/8/layout/hierarchy1"/>
    <dgm:cxn modelId="{C99A9225-6B8D-4A59-AB5F-A9B92FADE1F4}" type="presParOf" srcId="{4D755F13-6C54-4BAD-B48D-355397D95078}" destId="{BDE5C3C2-30D8-4B17-99F4-2ADDCB3A4C6B}" srcOrd="1" destOrd="0" presId="urn:microsoft.com/office/officeart/2005/8/layout/hierarchy1"/>
    <dgm:cxn modelId="{3A3619C8-D94D-4FD9-9A41-6CC50CDDF70C}" type="presParOf" srcId="{9371F8B1-ACB2-4938-AA31-B220A555EF7E}" destId="{70BAC451-BA22-4E3B-85A5-AF14D0C2F086}" srcOrd="4" destOrd="0" presId="urn:microsoft.com/office/officeart/2005/8/layout/hierarchy1"/>
    <dgm:cxn modelId="{470FE267-E7C2-4E0D-A119-6BBB821C2D36}" type="presParOf" srcId="{9371F8B1-ACB2-4938-AA31-B220A555EF7E}" destId="{D3FE0D72-D081-45D2-9602-119026E75FD3}" srcOrd="5" destOrd="0" presId="urn:microsoft.com/office/officeart/2005/8/layout/hierarchy1"/>
    <dgm:cxn modelId="{0A81E9B4-8F0E-444F-9C69-18EDFB834366}" type="presParOf" srcId="{D3FE0D72-D081-45D2-9602-119026E75FD3}" destId="{006D7739-8675-4883-A678-01DD1EE5B4DC}" srcOrd="0" destOrd="0" presId="urn:microsoft.com/office/officeart/2005/8/layout/hierarchy1"/>
    <dgm:cxn modelId="{14BE1BA3-6642-4C0D-9B86-06C3B4AACFFD}" type="presParOf" srcId="{006D7739-8675-4883-A678-01DD1EE5B4DC}" destId="{7B175ACC-4BFB-4979-AD29-A9883F716E09}" srcOrd="0" destOrd="0" presId="urn:microsoft.com/office/officeart/2005/8/layout/hierarchy1"/>
    <dgm:cxn modelId="{787179DE-A00E-4792-BC66-44945D387560}" type="presParOf" srcId="{006D7739-8675-4883-A678-01DD1EE5B4DC}" destId="{DBEACCD6-DB3E-47B4-B978-59D15B479B85}" srcOrd="1" destOrd="0" presId="urn:microsoft.com/office/officeart/2005/8/layout/hierarchy1"/>
    <dgm:cxn modelId="{1F2A4B34-C0E1-4645-82F4-0ED393C1A63C}" type="presParOf" srcId="{D3FE0D72-D081-45D2-9602-119026E75FD3}" destId="{0F06B637-0C82-4845-A297-731F54A8BB36}" srcOrd="1" destOrd="0" presId="urn:microsoft.com/office/officeart/2005/8/layout/hierarchy1"/>
    <dgm:cxn modelId="{FC7BC3F5-37C9-40D6-A0AB-B5581230EECC}" type="presParOf" srcId="{1E62C10A-47CB-4560-AFFF-821643DF4CB5}" destId="{D31D566D-F883-4BAB-854B-75F7094EDEC9}" srcOrd="2" destOrd="0" presId="urn:microsoft.com/office/officeart/2005/8/layout/hierarchy1"/>
    <dgm:cxn modelId="{858A4CE2-6C92-40D1-A119-12D3A6D47099}" type="presParOf" srcId="{1E62C10A-47CB-4560-AFFF-821643DF4CB5}" destId="{0E8394D6-15EA-4528-87FE-54D1779CA218}" srcOrd="3" destOrd="0" presId="urn:microsoft.com/office/officeart/2005/8/layout/hierarchy1"/>
    <dgm:cxn modelId="{4EECD8A4-4E54-476D-BBED-9E6C78A4DFA9}" type="presParOf" srcId="{0E8394D6-15EA-4528-87FE-54D1779CA218}" destId="{76090DEC-ECCB-4B70-9C03-6180A81FEA54}" srcOrd="0" destOrd="0" presId="urn:microsoft.com/office/officeart/2005/8/layout/hierarchy1"/>
    <dgm:cxn modelId="{1AD687DF-9DF8-4C8B-ACCD-EABAF50F08A6}" type="presParOf" srcId="{76090DEC-ECCB-4B70-9C03-6180A81FEA54}" destId="{58DA3505-7E17-4D46-BBEF-9D8E90AA2494}" srcOrd="0" destOrd="0" presId="urn:microsoft.com/office/officeart/2005/8/layout/hierarchy1"/>
    <dgm:cxn modelId="{C0801AF6-B2B3-4CC7-9B9D-7D4636C69F5A}" type="presParOf" srcId="{76090DEC-ECCB-4B70-9C03-6180A81FEA54}" destId="{7D5FFFA4-EE25-4F19-B589-83428264D996}" srcOrd="1" destOrd="0" presId="urn:microsoft.com/office/officeart/2005/8/layout/hierarchy1"/>
    <dgm:cxn modelId="{7D04200F-8907-41BE-800C-14B5A0A21159}" type="presParOf" srcId="{0E8394D6-15EA-4528-87FE-54D1779CA218}" destId="{A7808EF8-B16F-456F-B120-A091058D991F}" srcOrd="1" destOrd="0" presId="urn:microsoft.com/office/officeart/2005/8/layout/hierarchy1"/>
    <dgm:cxn modelId="{A6F7AF73-93A1-4F83-8B9F-0483B3896BC0}" type="presParOf" srcId="{A7808EF8-B16F-456F-B120-A091058D991F}" destId="{D8FFA9D8-F73E-4188-A94C-72DA6B364DA9}" srcOrd="0" destOrd="0" presId="urn:microsoft.com/office/officeart/2005/8/layout/hierarchy1"/>
    <dgm:cxn modelId="{ECC48C10-423C-4F52-B262-99E1EAE7F0A2}" type="presParOf" srcId="{A7808EF8-B16F-456F-B120-A091058D991F}" destId="{21C1CA29-8545-46C8-8EB5-8BD7222AE304}" srcOrd="1" destOrd="0" presId="urn:microsoft.com/office/officeart/2005/8/layout/hierarchy1"/>
    <dgm:cxn modelId="{213A94E4-5855-4EA8-A0A5-88082282D04D}" type="presParOf" srcId="{21C1CA29-8545-46C8-8EB5-8BD7222AE304}" destId="{D9600C1D-00E8-41D8-BE87-2F315B26E211}" srcOrd="0" destOrd="0" presId="urn:microsoft.com/office/officeart/2005/8/layout/hierarchy1"/>
    <dgm:cxn modelId="{B653C4D2-079B-4E48-8038-5E329DEB5B0B}" type="presParOf" srcId="{D9600C1D-00E8-41D8-BE87-2F315B26E211}" destId="{E8DCBA18-576A-45B7-AC45-2EB92F617E93}" srcOrd="0" destOrd="0" presId="urn:microsoft.com/office/officeart/2005/8/layout/hierarchy1"/>
    <dgm:cxn modelId="{AFF524E7-2E81-4E45-9818-C60405C35147}" type="presParOf" srcId="{D9600C1D-00E8-41D8-BE87-2F315B26E211}" destId="{99C10EB5-F8A5-44D6-9FDA-256A8BBB0FC2}" srcOrd="1" destOrd="0" presId="urn:microsoft.com/office/officeart/2005/8/layout/hierarchy1"/>
    <dgm:cxn modelId="{3760A36C-2B27-4BC2-A0F4-4D57719B5E7A}" type="presParOf" srcId="{21C1CA29-8545-46C8-8EB5-8BD7222AE304}" destId="{7C3B6615-CA1B-4583-906F-95BC5F19C8AE}" srcOrd="1" destOrd="0" presId="urn:microsoft.com/office/officeart/2005/8/layout/hierarchy1"/>
    <dgm:cxn modelId="{28BAF016-28BC-41F5-A5A3-2CB7971359A3}" type="presParOf" srcId="{A7808EF8-B16F-456F-B120-A091058D991F}" destId="{779BB465-449B-42E3-A4B9-03E567CA9FA5}" srcOrd="2" destOrd="0" presId="urn:microsoft.com/office/officeart/2005/8/layout/hierarchy1"/>
    <dgm:cxn modelId="{2174EB16-305A-41F6-A9A1-4E95FC156059}" type="presParOf" srcId="{A7808EF8-B16F-456F-B120-A091058D991F}" destId="{83E89D5F-44CA-4E6D-ADBA-D3A9BFCEF38B}" srcOrd="3" destOrd="0" presId="urn:microsoft.com/office/officeart/2005/8/layout/hierarchy1"/>
    <dgm:cxn modelId="{0735EEFA-62F5-47C5-93E7-9247B550944B}" type="presParOf" srcId="{83E89D5F-44CA-4E6D-ADBA-D3A9BFCEF38B}" destId="{5E08D270-03F2-44BE-BD23-B0E2741F788A}" srcOrd="0" destOrd="0" presId="urn:microsoft.com/office/officeart/2005/8/layout/hierarchy1"/>
    <dgm:cxn modelId="{B3CC58FB-A86C-4A31-B290-519F1D148A39}" type="presParOf" srcId="{5E08D270-03F2-44BE-BD23-B0E2741F788A}" destId="{5BC2073F-D2E0-4782-A196-754D2EFA59AF}" srcOrd="0" destOrd="0" presId="urn:microsoft.com/office/officeart/2005/8/layout/hierarchy1"/>
    <dgm:cxn modelId="{B76E1435-51AD-4640-A26D-747A84BB6FF8}" type="presParOf" srcId="{5E08D270-03F2-44BE-BD23-B0E2741F788A}" destId="{A695F1FC-9017-40FD-8C54-F19135B79253}" srcOrd="1" destOrd="0" presId="urn:microsoft.com/office/officeart/2005/8/layout/hierarchy1"/>
    <dgm:cxn modelId="{B42AF61E-AF58-4C9F-A249-7A29F40C080C}" type="presParOf" srcId="{83E89D5F-44CA-4E6D-ADBA-D3A9BFCEF38B}" destId="{E6A355F5-23C0-4383-B038-7661816326EE}"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9690D4-883B-42BF-8117-1FB1A9F10B6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94809D80-98E0-4154-B374-4B729A019029}">
      <dgm:prSet phldrT="[Text]"/>
      <dgm:spPr/>
      <dgm:t>
        <a:bodyPr/>
        <a:lstStyle/>
        <a:p>
          <a:r>
            <a:rPr lang="en-US" b="1" dirty="0" smtClean="0"/>
            <a:t>Civil Service Council</a:t>
          </a:r>
        </a:p>
        <a:p>
          <a:r>
            <a:rPr lang="en-US" b="1" dirty="0" smtClean="0"/>
            <a:t>2002-up to 2018</a:t>
          </a:r>
          <a:endParaRPr lang="en-US" b="1" dirty="0"/>
        </a:p>
      </dgm:t>
    </dgm:pt>
    <dgm:pt modelId="{9B10EF7F-F3AD-49C3-BA38-95651CB8F628}" type="parTrans" cxnId="{AF442462-EC96-4BF9-B84B-CF61872FD283}">
      <dgm:prSet/>
      <dgm:spPr/>
      <dgm:t>
        <a:bodyPr/>
        <a:lstStyle/>
        <a:p>
          <a:endParaRPr lang="en-US"/>
        </a:p>
      </dgm:t>
    </dgm:pt>
    <dgm:pt modelId="{A6A347D2-699B-4349-AA1A-142094B12443}" type="sibTrans" cxnId="{AF442462-EC96-4BF9-B84B-CF61872FD283}">
      <dgm:prSet/>
      <dgm:spPr/>
      <dgm:t>
        <a:bodyPr/>
        <a:lstStyle/>
        <a:p>
          <a:endParaRPr lang="en-US"/>
        </a:p>
      </dgm:t>
    </dgm:pt>
    <dgm:pt modelId="{249BA54D-D8F2-4C70-A6F2-AE94A310EEDB}">
      <dgm:prSet phldrT="[Text]"/>
      <dgm:spPr/>
      <dgm:t>
        <a:bodyPr/>
        <a:lstStyle/>
        <a:p>
          <a:r>
            <a:rPr lang="en-US" b="1" dirty="0" smtClean="0">
              <a:solidFill>
                <a:schemeClr val="tx1">
                  <a:lumMod val="95000"/>
                  <a:lumOff val="5000"/>
                </a:schemeClr>
              </a:solidFill>
              <a:latin typeface="Sylfaen" panose="010A0502050306030303" pitchFamily="18" charset="0"/>
            </a:rPr>
            <a:t>Senior Civil Service Position </a:t>
          </a:r>
          <a:endParaRPr lang="en-US" b="1" dirty="0">
            <a:solidFill>
              <a:schemeClr val="tx1">
                <a:lumMod val="95000"/>
                <a:lumOff val="5000"/>
              </a:schemeClr>
            </a:solidFill>
          </a:endParaRPr>
        </a:p>
      </dgm:t>
    </dgm:pt>
    <dgm:pt modelId="{EA953756-F19A-4366-BC07-62299964E2E0}" type="parTrans" cxnId="{B3BA6A0A-3936-40EF-AED5-D0ADD4C1ACE0}">
      <dgm:prSet/>
      <dgm:spPr/>
      <dgm:t>
        <a:bodyPr/>
        <a:lstStyle/>
        <a:p>
          <a:endParaRPr lang="en-US"/>
        </a:p>
      </dgm:t>
    </dgm:pt>
    <dgm:pt modelId="{69493FF4-E515-4251-8FCE-8BFFDD9A4C5B}" type="sibTrans" cxnId="{B3BA6A0A-3936-40EF-AED5-D0ADD4C1ACE0}">
      <dgm:prSet/>
      <dgm:spPr/>
      <dgm:t>
        <a:bodyPr/>
        <a:lstStyle/>
        <a:p>
          <a:endParaRPr lang="en-US"/>
        </a:p>
      </dgm:t>
    </dgm:pt>
    <dgm:pt modelId="{BB673810-8C9F-4A76-AFCC-8A6104652F45}">
      <dgm:prSet phldrT="[Text]"/>
      <dgm:spPr/>
      <dgm:t>
        <a:bodyPr/>
        <a:lstStyle/>
        <a:p>
          <a:r>
            <a:rPr lang="en-US" b="1" dirty="0" smtClean="0"/>
            <a:t>Chief Civil Service Positions</a:t>
          </a:r>
          <a:endParaRPr lang="en-US" b="1" dirty="0"/>
        </a:p>
      </dgm:t>
    </dgm:pt>
    <dgm:pt modelId="{B991858A-592F-47FE-81DE-143D08424386}" type="parTrans" cxnId="{08F6F362-EDD5-4EB9-970A-3F0824304B4F}">
      <dgm:prSet/>
      <dgm:spPr/>
      <dgm:t>
        <a:bodyPr/>
        <a:lstStyle/>
        <a:p>
          <a:endParaRPr lang="en-US"/>
        </a:p>
      </dgm:t>
    </dgm:pt>
    <dgm:pt modelId="{AED5386A-5905-4479-A534-8AE70DE2B0FF}" type="sibTrans" cxnId="{08F6F362-EDD5-4EB9-970A-3F0824304B4F}">
      <dgm:prSet/>
      <dgm:spPr/>
      <dgm:t>
        <a:bodyPr/>
        <a:lstStyle/>
        <a:p>
          <a:endParaRPr lang="en-US"/>
        </a:p>
      </dgm:t>
    </dgm:pt>
    <dgm:pt modelId="{6FE8E2AC-61DD-44E6-94C6-E2A0F62EC5BB}">
      <dgm:prSet phldrT="[Text]"/>
      <dgm:spPr/>
      <dgm:t>
        <a:bodyPr/>
        <a:lstStyle/>
        <a:p>
          <a:r>
            <a:rPr lang="en-US" b="1" dirty="0" smtClean="0"/>
            <a:t>Civil Service Office</a:t>
          </a:r>
        </a:p>
        <a:p>
          <a:r>
            <a:rPr lang="en-US" b="1" dirty="0" smtClean="0"/>
            <a:t>2018-up till now</a:t>
          </a:r>
          <a:endParaRPr lang="en-US" b="1" dirty="0"/>
        </a:p>
      </dgm:t>
    </dgm:pt>
    <dgm:pt modelId="{EA1F3318-9BC2-4A49-8E38-EF06593BF461}" type="parTrans" cxnId="{DD853A1A-1F29-4B6B-A555-C0C1D8F19EC7}">
      <dgm:prSet/>
      <dgm:spPr/>
      <dgm:t>
        <a:bodyPr/>
        <a:lstStyle/>
        <a:p>
          <a:endParaRPr lang="en-US"/>
        </a:p>
      </dgm:t>
    </dgm:pt>
    <dgm:pt modelId="{DFBF14FC-30F9-444C-8A75-FAA8B0A2A95B}" type="sibTrans" cxnId="{DD853A1A-1F29-4B6B-A555-C0C1D8F19EC7}">
      <dgm:prSet/>
      <dgm:spPr/>
      <dgm:t>
        <a:bodyPr/>
        <a:lstStyle/>
        <a:p>
          <a:endParaRPr lang="en-US"/>
        </a:p>
      </dgm:t>
    </dgm:pt>
    <dgm:pt modelId="{2C93E508-D6F2-4ACD-A57C-FC6C0160649C}">
      <dgm:prSet phldrT="[Text]"/>
      <dgm:spPr/>
      <dgm:t>
        <a:bodyPr/>
        <a:lstStyle/>
        <a:p>
          <a:r>
            <a:rPr lang="en-US" b="0" dirty="0" smtClean="0"/>
            <a:t>General Secretary’s Position (Managerial Senior Position)</a:t>
          </a:r>
          <a:endParaRPr lang="en-US" b="0" dirty="0"/>
        </a:p>
      </dgm:t>
    </dgm:pt>
    <dgm:pt modelId="{E1B4D9B5-0551-467F-BBE2-5D7585F904BD}" type="parTrans" cxnId="{348F6558-69CA-4E1A-9F6D-6418ECAAF472}">
      <dgm:prSet/>
      <dgm:spPr/>
      <dgm:t>
        <a:bodyPr/>
        <a:lstStyle/>
        <a:p>
          <a:endParaRPr lang="en-US"/>
        </a:p>
      </dgm:t>
    </dgm:pt>
    <dgm:pt modelId="{65084B24-FD64-4D43-98C1-DF2C694212B1}" type="sibTrans" cxnId="{348F6558-69CA-4E1A-9F6D-6418ECAAF472}">
      <dgm:prSet/>
      <dgm:spPr/>
      <dgm:t>
        <a:bodyPr/>
        <a:lstStyle/>
        <a:p>
          <a:endParaRPr lang="en-US"/>
        </a:p>
      </dgm:t>
    </dgm:pt>
    <dgm:pt modelId="{691C404F-1EE8-4B7B-AF98-AFB8D7151B8A}">
      <dgm:prSet phldrT="[Text]"/>
      <dgm:spPr/>
      <dgm:t>
        <a:bodyPr/>
        <a:lstStyle/>
        <a:p>
          <a:r>
            <a:rPr lang="en-US" b="0" dirty="0" smtClean="0"/>
            <a:t>Candidates for the rating list (6</a:t>
          </a:r>
          <a:r>
            <a:rPr lang="en-US" b="0" baseline="30000" dirty="0" smtClean="0"/>
            <a:t>th</a:t>
          </a:r>
          <a:r>
            <a:rPr lang="en-US" b="0" dirty="0" smtClean="0"/>
            <a:t>, 7</a:t>
          </a:r>
          <a:r>
            <a:rPr lang="en-US" b="0" baseline="30000" dirty="0" smtClean="0"/>
            <a:t>th</a:t>
          </a:r>
          <a:r>
            <a:rPr lang="en-US" b="0" dirty="0" smtClean="0"/>
            <a:t> and 8</a:t>
          </a:r>
          <a:r>
            <a:rPr lang="en-US" b="0" baseline="30000" dirty="0" smtClean="0"/>
            <a:t>th</a:t>
          </a:r>
          <a:r>
            <a:rPr lang="en-US" b="0" dirty="0" smtClean="0"/>
            <a:t> grades of the </a:t>
          </a:r>
          <a:r>
            <a:rPr lang="en-US" b="0" dirty="0" smtClean="0"/>
            <a:t>Specialists’ </a:t>
          </a:r>
          <a:r>
            <a:rPr lang="en-US" b="0" dirty="0" smtClean="0"/>
            <a:t>positions)</a:t>
          </a:r>
          <a:endParaRPr lang="en-US" b="0" dirty="0"/>
        </a:p>
      </dgm:t>
    </dgm:pt>
    <dgm:pt modelId="{D4A40A5F-5123-45CF-ACD6-890D349D8C8C}" type="parTrans" cxnId="{1747F47A-F696-4A99-876E-6C0B8DCA364A}">
      <dgm:prSet/>
      <dgm:spPr/>
      <dgm:t>
        <a:bodyPr/>
        <a:lstStyle/>
        <a:p>
          <a:endParaRPr lang="en-US"/>
        </a:p>
      </dgm:t>
    </dgm:pt>
    <dgm:pt modelId="{75F9E8AC-D8AB-493B-B774-43FA4786E62B}" type="sibTrans" cxnId="{1747F47A-F696-4A99-876E-6C0B8DCA364A}">
      <dgm:prSet/>
      <dgm:spPr/>
      <dgm:t>
        <a:bodyPr/>
        <a:lstStyle/>
        <a:p>
          <a:endParaRPr lang="en-US"/>
        </a:p>
      </dgm:t>
    </dgm:pt>
    <dgm:pt modelId="{61F589C3-6FC3-434A-BFA9-9F418A820E71}">
      <dgm:prSet custT="1"/>
      <dgm:spPr/>
      <dgm:t>
        <a:bodyPr/>
        <a:lstStyle/>
        <a:p>
          <a:r>
            <a:rPr lang="en-US" sz="1800" b="0" dirty="0" smtClean="0"/>
            <a:t>Certification for the Junior Civil Service Positions (</a:t>
          </a:r>
          <a:r>
            <a:rPr lang="en-US" sz="1400" b="0" dirty="0" smtClean="0"/>
            <a:t>Started from 2014)</a:t>
          </a:r>
          <a:endParaRPr lang="en-US" sz="1400" b="0" dirty="0"/>
        </a:p>
      </dgm:t>
    </dgm:pt>
    <dgm:pt modelId="{0A839EC1-2BFD-445F-90F2-7709E34024CC}" type="parTrans" cxnId="{4CDA0E6D-55E5-4A1A-B42D-734437A0FB4E}">
      <dgm:prSet/>
      <dgm:spPr/>
      <dgm:t>
        <a:bodyPr/>
        <a:lstStyle/>
        <a:p>
          <a:endParaRPr lang="en-US"/>
        </a:p>
      </dgm:t>
    </dgm:pt>
    <dgm:pt modelId="{0018AB95-0B17-4DB0-98AD-EFA03A06C2C2}" type="sibTrans" cxnId="{4CDA0E6D-55E5-4A1A-B42D-734437A0FB4E}">
      <dgm:prSet/>
      <dgm:spPr/>
      <dgm:t>
        <a:bodyPr/>
        <a:lstStyle/>
        <a:p>
          <a:endParaRPr lang="en-US"/>
        </a:p>
      </dgm:t>
    </dgm:pt>
    <dgm:pt modelId="{789B34DB-89DD-4D1B-85F5-BE8F333F95E1}" type="pres">
      <dgm:prSet presAssocID="{B49690D4-883B-42BF-8117-1FB1A9F10B68}" presName="diagram" presStyleCnt="0">
        <dgm:presLayoutVars>
          <dgm:chPref val="1"/>
          <dgm:dir/>
          <dgm:animOne val="branch"/>
          <dgm:animLvl val="lvl"/>
          <dgm:resizeHandles/>
        </dgm:presLayoutVars>
      </dgm:prSet>
      <dgm:spPr/>
      <dgm:t>
        <a:bodyPr/>
        <a:lstStyle/>
        <a:p>
          <a:endParaRPr lang="en-US"/>
        </a:p>
      </dgm:t>
    </dgm:pt>
    <dgm:pt modelId="{BC7E56AF-47C3-4421-8ACB-50CDF24364F9}" type="pres">
      <dgm:prSet presAssocID="{94809D80-98E0-4154-B374-4B729A019029}" presName="root" presStyleCnt="0"/>
      <dgm:spPr/>
    </dgm:pt>
    <dgm:pt modelId="{114FD116-4433-40DC-A574-7D973495E957}" type="pres">
      <dgm:prSet presAssocID="{94809D80-98E0-4154-B374-4B729A019029}" presName="rootComposite" presStyleCnt="0"/>
      <dgm:spPr/>
    </dgm:pt>
    <dgm:pt modelId="{B9CEFC37-7E9A-4BB4-A876-4627F1649E7A}" type="pres">
      <dgm:prSet presAssocID="{94809D80-98E0-4154-B374-4B729A019029}" presName="rootText" presStyleLbl="node1" presStyleIdx="0" presStyleCnt="2" custScaleX="195050"/>
      <dgm:spPr/>
      <dgm:t>
        <a:bodyPr/>
        <a:lstStyle/>
        <a:p>
          <a:endParaRPr lang="en-US"/>
        </a:p>
      </dgm:t>
    </dgm:pt>
    <dgm:pt modelId="{98D104AE-055E-489D-BEBD-F3D312C52157}" type="pres">
      <dgm:prSet presAssocID="{94809D80-98E0-4154-B374-4B729A019029}" presName="rootConnector" presStyleLbl="node1" presStyleIdx="0" presStyleCnt="2"/>
      <dgm:spPr/>
      <dgm:t>
        <a:bodyPr/>
        <a:lstStyle/>
        <a:p>
          <a:endParaRPr lang="en-US"/>
        </a:p>
      </dgm:t>
    </dgm:pt>
    <dgm:pt modelId="{535157F0-3E95-4BEE-B945-CADF8DF96D97}" type="pres">
      <dgm:prSet presAssocID="{94809D80-98E0-4154-B374-4B729A019029}" presName="childShape" presStyleCnt="0"/>
      <dgm:spPr/>
    </dgm:pt>
    <dgm:pt modelId="{C6C475E9-4188-4AEC-B40E-2AEEDD5EC27B}" type="pres">
      <dgm:prSet presAssocID="{EA953756-F19A-4366-BC07-62299964E2E0}" presName="Name13" presStyleLbl="parChTrans1D2" presStyleIdx="0" presStyleCnt="5"/>
      <dgm:spPr/>
      <dgm:t>
        <a:bodyPr/>
        <a:lstStyle/>
        <a:p>
          <a:endParaRPr lang="en-US"/>
        </a:p>
      </dgm:t>
    </dgm:pt>
    <dgm:pt modelId="{565FCA05-8FFD-4B59-A9DD-BF7435FFC3BB}" type="pres">
      <dgm:prSet presAssocID="{249BA54D-D8F2-4C70-A6F2-AE94A310EEDB}" presName="childText" presStyleLbl="bgAcc1" presStyleIdx="0" presStyleCnt="5" custScaleX="212540">
        <dgm:presLayoutVars>
          <dgm:bulletEnabled val="1"/>
        </dgm:presLayoutVars>
      </dgm:prSet>
      <dgm:spPr/>
      <dgm:t>
        <a:bodyPr/>
        <a:lstStyle/>
        <a:p>
          <a:endParaRPr lang="en-US"/>
        </a:p>
      </dgm:t>
    </dgm:pt>
    <dgm:pt modelId="{1A7ACCAD-13E4-41A3-A40C-A086F7845238}" type="pres">
      <dgm:prSet presAssocID="{B991858A-592F-47FE-81DE-143D08424386}" presName="Name13" presStyleLbl="parChTrans1D2" presStyleIdx="1" presStyleCnt="5"/>
      <dgm:spPr/>
      <dgm:t>
        <a:bodyPr/>
        <a:lstStyle/>
        <a:p>
          <a:endParaRPr lang="en-US"/>
        </a:p>
      </dgm:t>
    </dgm:pt>
    <dgm:pt modelId="{3468C2E0-793A-42DD-9C4A-43510D1CC8AF}" type="pres">
      <dgm:prSet presAssocID="{BB673810-8C9F-4A76-AFCC-8A6104652F45}" presName="childText" presStyleLbl="bgAcc1" presStyleIdx="1" presStyleCnt="5" custScaleX="209996" custLinFactNeighborX="1246" custLinFactNeighborY="-2082">
        <dgm:presLayoutVars>
          <dgm:bulletEnabled val="1"/>
        </dgm:presLayoutVars>
      </dgm:prSet>
      <dgm:spPr/>
      <dgm:t>
        <a:bodyPr/>
        <a:lstStyle/>
        <a:p>
          <a:endParaRPr lang="en-US"/>
        </a:p>
      </dgm:t>
    </dgm:pt>
    <dgm:pt modelId="{C999F7FC-E3B1-49D8-9F08-C306EFF24647}" type="pres">
      <dgm:prSet presAssocID="{0A839EC1-2BFD-445F-90F2-7709E34024CC}" presName="Name13" presStyleLbl="parChTrans1D2" presStyleIdx="2" presStyleCnt="5"/>
      <dgm:spPr/>
      <dgm:t>
        <a:bodyPr/>
        <a:lstStyle/>
        <a:p>
          <a:endParaRPr lang="en-US"/>
        </a:p>
      </dgm:t>
    </dgm:pt>
    <dgm:pt modelId="{EB249DAD-E253-47FC-980C-C80DED2D6D60}" type="pres">
      <dgm:prSet presAssocID="{61F589C3-6FC3-434A-BFA9-9F418A820E71}" presName="childText" presStyleLbl="bgAcc1" presStyleIdx="2" presStyleCnt="5" custScaleX="210017">
        <dgm:presLayoutVars>
          <dgm:bulletEnabled val="1"/>
        </dgm:presLayoutVars>
      </dgm:prSet>
      <dgm:spPr/>
      <dgm:t>
        <a:bodyPr/>
        <a:lstStyle/>
        <a:p>
          <a:endParaRPr lang="en-US"/>
        </a:p>
      </dgm:t>
    </dgm:pt>
    <dgm:pt modelId="{E8C317E8-0136-453A-ABC3-1AA04782A340}" type="pres">
      <dgm:prSet presAssocID="{6FE8E2AC-61DD-44E6-94C6-E2A0F62EC5BB}" presName="root" presStyleCnt="0"/>
      <dgm:spPr/>
    </dgm:pt>
    <dgm:pt modelId="{F7F15076-FCA8-4839-8729-9C607682D1D5}" type="pres">
      <dgm:prSet presAssocID="{6FE8E2AC-61DD-44E6-94C6-E2A0F62EC5BB}" presName="rootComposite" presStyleCnt="0"/>
      <dgm:spPr/>
    </dgm:pt>
    <dgm:pt modelId="{4DE06FF9-53FD-44AE-9751-9E7E9BACCA2E}" type="pres">
      <dgm:prSet presAssocID="{6FE8E2AC-61DD-44E6-94C6-E2A0F62EC5BB}" presName="rootText" presStyleLbl="node1" presStyleIdx="1" presStyleCnt="2" custScaleX="180013"/>
      <dgm:spPr/>
      <dgm:t>
        <a:bodyPr/>
        <a:lstStyle/>
        <a:p>
          <a:endParaRPr lang="en-US"/>
        </a:p>
      </dgm:t>
    </dgm:pt>
    <dgm:pt modelId="{0B9B4F9C-8F1E-4A4D-A1D4-ED6552160CB1}" type="pres">
      <dgm:prSet presAssocID="{6FE8E2AC-61DD-44E6-94C6-E2A0F62EC5BB}" presName="rootConnector" presStyleLbl="node1" presStyleIdx="1" presStyleCnt="2"/>
      <dgm:spPr/>
      <dgm:t>
        <a:bodyPr/>
        <a:lstStyle/>
        <a:p>
          <a:endParaRPr lang="en-US"/>
        </a:p>
      </dgm:t>
    </dgm:pt>
    <dgm:pt modelId="{31294B95-DF15-4BAC-96C3-86B4BEB30930}" type="pres">
      <dgm:prSet presAssocID="{6FE8E2AC-61DD-44E6-94C6-E2A0F62EC5BB}" presName="childShape" presStyleCnt="0"/>
      <dgm:spPr/>
    </dgm:pt>
    <dgm:pt modelId="{F3BDA1F7-CB8B-47DF-8B72-A889DB9ABC32}" type="pres">
      <dgm:prSet presAssocID="{E1B4D9B5-0551-467F-BBE2-5D7585F904BD}" presName="Name13" presStyleLbl="parChTrans1D2" presStyleIdx="3" presStyleCnt="5"/>
      <dgm:spPr/>
      <dgm:t>
        <a:bodyPr/>
        <a:lstStyle/>
        <a:p>
          <a:endParaRPr lang="en-US"/>
        </a:p>
      </dgm:t>
    </dgm:pt>
    <dgm:pt modelId="{E2CE73E3-A96E-4E3E-8915-151623D1C533}" type="pres">
      <dgm:prSet presAssocID="{2C93E508-D6F2-4ACD-A57C-FC6C0160649C}" presName="childText" presStyleLbl="bgAcc1" presStyleIdx="3" presStyleCnt="5" custScaleX="190015">
        <dgm:presLayoutVars>
          <dgm:bulletEnabled val="1"/>
        </dgm:presLayoutVars>
      </dgm:prSet>
      <dgm:spPr/>
      <dgm:t>
        <a:bodyPr/>
        <a:lstStyle/>
        <a:p>
          <a:endParaRPr lang="en-US"/>
        </a:p>
      </dgm:t>
    </dgm:pt>
    <dgm:pt modelId="{A7C6810E-008F-4A01-92C6-47DE34FF6BA6}" type="pres">
      <dgm:prSet presAssocID="{D4A40A5F-5123-45CF-ACD6-890D349D8C8C}" presName="Name13" presStyleLbl="parChTrans1D2" presStyleIdx="4" presStyleCnt="5"/>
      <dgm:spPr/>
      <dgm:t>
        <a:bodyPr/>
        <a:lstStyle/>
        <a:p>
          <a:endParaRPr lang="en-US"/>
        </a:p>
      </dgm:t>
    </dgm:pt>
    <dgm:pt modelId="{4E92AA55-84B3-4905-BC2C-C83A8AE1FE17}" type="pres">
      <dgm:prSet presAssocID="{691C404F-1EE8-4B7B-AF98-AFB8D7151B8A}" presName="childText" presStyleLbl="bgAcc1" presStyleIdx="4" presStyleCnt="5" custScaleX="190015">
        <dgm:presLayoutVars>
          <dgm:bulletEnabled val="1"/>
        </dgm:presLayoutVars>
      </dgm:prSet>
      <dgm:spPr/>
      <dgm:t>
        <a:bodyPr/>
        <a:lstStyle/>
        <a:p>
          <a:endParaRPr lang="en-US"/>
        </a:p>
      </dgm:t>
    </dgm:pt>
  </dgm:ptLst>
  <dgm:cxnLst>
    <dgm:cxn modelId="{6EFF885A-4539-45B1-81AA-84A2EFF2B535}" type="presOf" srcId="{61F589C3-6FC3-434A-BFA9-9F418A820E71}" destId="{EB249DAD-E253-47FC-980C-C80DED2D6D60}" srcOrd="0" destOrd="0" presId="urn:microsoft.com/office/officeart/2005/8/layout/hierarchy3"/>
    <dgm:cxn modelId="{4CDA0E6D-55E5-4A1A-B42D-734437A0FB4E}" srcId="{94809D80-98E0-4154-B374-4B729A019029}" destId="{61F589C3-6FC3-434A-BFA9-9F418A820E71}" srcOrd="2" destOrd="0" parTransId="{0A839EC1-2BFD-445F-90F2-7709E34024CC}" sibTransId="{0018AB95-0B17-4DB0-98AD-EFA03A06C2C2}"/>
    <dgm:cxn modelId="{D2B72B85-992B-4953-9634-B1EFB71DD7C3}" type="presOf" srcId="{B991858A-592F-47FE-81DE-143D08424386}" destId="{1A7ACCAD-13E4-41A3-A40C-A086F7845238}" srcOrd="0" destOrd="0" presId="urn:microsoft.com/office/officeart/2005/8/layout/hierarchy3"/>
    <dgm:cxn modelId="{D195B6C3-E4A2-4E4F-9CC4-B2D086E3ECFA}" type="presOf" srcId="{EA953756-F19A-4366-BC07-62299964E2E0}" destId="{C6C475E9-4188-4AEC-B40E-2AEEDD5EC27B}" srcOrd="0" destOrd="0" presId="urn:microsoft.com/office/officeart/2005/8/layout/hierarchy3"/>
    <dgm:cxn modelId="{DD853A1A-1F29-4B6B-A555-C0C1D8F19EC7}" srcId="{B49690D4-883B-42BF-8117-1FB1A9F10B68}" destId="{6FE8E2AC-61DD-44E6-94C6-E2A0F62EC5BB}" srcOrd="1" destOrd="0" parTransId="{EA1F3318-9BC2-4A49-8E38-EF06593BF461}" sibTransId="{DFBF14FC-30F9-444C-8A75-FAA8B0A2A95B}"/>
    <dgm:cxn modelId="{58E2E284-BFA4-43AB-9690-B8E7C5E3533C}" type="presOf" srcId="{94809D80-98E0-4154-B374-4B729A019029}" destId="{98D104AE-055E-489D-BEBD-F3D312C52157}" srcOrd="1" destOrd="0" presId="urn:microsoft.com/office/officeart/2005/8/layout/hierarchy3"/>
    <dgm:cxn modelId="{AD42B348-9FBE-4BFF-AE82-E865158C0EF8}" type="presOf" srcId="{BB673810-8C9F-4A76-AFCC-8A6104652F45}" destId="{3468C2E0-793A-42DD-9C4A-43510D1CC8AF}" srcOrd="0" destOrd="0" presId="urn:microsoft.com/office/officeart/2005/8/layout/hierarchy3"/>
    <dgm:cxn modelId="{B3BA6A0A-3936-40EF-AED5-D0ADD4C1ACE0}" srcId="{94809D80-98E0-4154-B374-4B729A019029}" destId="{249BA54D-D8F2-4C70-A6F2-AE94A310EEDB}" srcOrd="0" destOrd="0" parTransId="{EA953756-F19A-4366-BC07-62299964E2E0}" sibTransId="{69493FF4-E515-4251-8FCE-8BFFDD9A4C5B}"/>
    <dgm:cxn modelId="{08F6F362-EDD5-4EB9-970A-3F0824304B4F}" srcId="{94809D80-98E0-4154-B374-4B729A019029}" destId="{BB673810-8C9F-4A76-AFCC-8A6104652F45}" srcOrd="1" destOrd="0" parTransId="{B991858A-592F-47FE-81DE-143D08424386}" sibTransId="{AED5386A-5905-4479-A534-8AE70DE2B0FF}"/>
    <dgm:cxn modelId="{AF442462-EC96-4BF9-B84B-CF61872FD283}" srcId="{B49690D4-883B-42BF-8117-1FB1A9F10B68}" destId="{94809D80-98E0-4154-B374-4B729A019029}" srcOrd="0" destOrd="0" parTransId="{9B10EF7F-F3AD-49C3-BA38-95651CB8F628}" sibTransId="{A6A347D2-699B-4349-AA1A-142094B12443}"/>
    <dgm:cxn modelId="{451D8172-C01C-45E4-BF7E-3ED2685C6FAB}" type="presOf" srcId="{6FE8E2AC-61DD-44E6-94C6-E2A0F62EC5BB}" destId="{0B9B4F9C-8F1E-4A4D-A1D4-ED6552160CB1}" srcOrd="1" destOrd="0" presId="urn:microsoft.com/office/officeart/2005/8/layout/hierarchy3"/>
    <dgm:cxn modelId="{5296DE5F-1F92-47D0-842B-5D84330D1163}" type="presOf" srcId="{6FE8E2AC-61DD-44E6-94C6-E2A0F62EC5BB}" destId="{4DE06FF9-53FD-44AE-9751-9E7E9BACCA2E}" srcOrd="0" destOrd="0" presId="urn:microsoft.com/office/officeart/2005/8/layout/hierarchy3"/>
    <dgm:cxn modelId="{A544A3F0-CF45-42EF-B64E-26FF94A21E06}" type="presOf" srcId="{2C93E508-D6F2-4ACD-A57C-FC6C0160649C}" destId="{E2CE73E3-A96E-4E3E-8915-151623D1C533}" srcOrd="0" destOrd="0" presId="urn:microsoft.com/office/officeart/2005/8/layout/hierarchy3"/>
    <dgm:cxn modelId="{6A64EE5D-D441-4AE9-863C-A0D9084C2102}" type="presOf" srcId="{B49690D4-883B-42BF-8117-1FB1A9F10B68}" destId="{789B34DB-89DD-4D1B-85F5-BE8F333F95E1}" srcOrd="0" destOrd="0" presId="urn:microsoft.com/office/officeart/2005/8/layout/hierarchy3"/>
    <dgm:cxn modelId="{5A4CEF40-04D6-455A-89F4-FAEA47A1BCD2}" type="presOf" srcId="{691C404F-1EE8-4B7B-AF98-AFB8D7151B8A}" destId="{4E92AA55-84B3-4905-BC2C-C83A8AE1FE17}" srcOrd="0" destOrd="0" presId="urn:microsoft.com/office/officeart/2005/8/layout/hierarchy3"/>
    <dgm:cxn modelId="{3A707E7F-4465-4DA0-8C50-8D4789260823}" type="presOf" srcId="{249BA54D-D8F2-4C70-A6F2-AE94A310EEDB}" destId="{565FCA05-8FFD-4B59-A9DD-BF7435FFC3BB}" srcOrd="0" destOrd="0" presId="urn:microsoft.com/office/officeart/2005/8/layout/hierarchy3"/>
    <dgm:cxn modelId="{C7983BBB-90DC-47D3-AB39-D2888FD8A976}" type="presOf" srcId="{E1B4D9B5-0551-467F-BBE2-5D7585F904BD}" destId="{F3BDA1F7-CB8B-47DF-8B72-A889DB9ABC32}" srcOrd="0" destOrd="0" presId="urn:microsoft.com/office/officeart/2005/8/layout/hierarchy3"/>
    <dgm:cxn modelId="{7D1E741C-1EFC-4EFF-A9C4-7060B5230921}" type="presOf" srcId="{94809D80-98E0-4154-B374-4B729A019029}" destId="{B9CEFC37-7E9A-4BB4-A876-4627F1649E7A}" srcOrd="0" destOrd="0" presId="urn:microsoft.com/office/officeart/2005/8/layout/hierarchy3"/>
    <dgm:cxn modelId="{1747F47A-F696-4A99-876E-6C0B8DCA364A}" srcId="{6FE8E2AC-61DD-44E6-94C6-E2A0F62EC5BB}" destId="{691C404F-1EE8-4B7B-AF98-AFB8D7151B8A}" srcOrd="1" destOrd="0" parTransId="{D4A40A5F-5123-45CF-ACD6-890D349D8C8C}" sibTransId="{75F9E8AC-D8AB-493B-B774-43FA4786E62B}"/>
    <dgm:cxn modelId="{32B55995-ECF3-4C58-A333-5FDCB39BB406}" type="presOf" srcId="{0A839EC1-2BFD-445F-90F2-7709E34024CC}" destId="{C999F7FC-E3B1-49D8-9F08-C306EFF24647}" srcOrd="0" destOrd="0" presId="urn:microsoft.com/office/officeart/2005/8/layout/hierarchy3"/>
    <dgm:cxn modelId="{27689EA8-0663-4A62-858B-5810D75EE7E3}" type="presOf" srcId="{D4A40A5F-5123-45CF-ACD6-890D349D8C8C}" destId="{A7C6810E-008F-4A01-92C6-47DE34FF6BA6}" srcOrd="0" destOrd="0" presId="urn:microsoft.com/office/officeart/2005/8/layout/hierarchy3"/>
    <dgm:cxn modelId="{348F6558-69CA-4E1A-9F6D-6418ECAAF472}" srcId="{6FE8E2AC-61DD-44E6-94C6-E2A0F62EC5BB}" destId="{2C93E508-D6F2-4ACD-A57C-FC6C0160649C}" srcOrd="0" destOrd="0" parTransId="{E1B4D9B5-0551-467F-BBE2-5D7585F904BD}" sibTransId="{65084B24-FD64-4D43-98C1-DF2C694212B1}"/>
    <dgm:cxn modelId="{CFB7F7F3-874A-4C4D-A3F9-CDDC21A4235D}" type="presParOf" srcId="{789B34DB-89DD-4D1B-85F5-BE8F333F95E1}" destId="{BC7E56AF-47C3-4421-8ACB-50CDF24364F9}" srcOrd="0" destOrd="0" presId="urn:microsoft.com/office/officeart/2005/8/layout/hierarchy3"/>
    <dgm:cxn modelId="{5AAB2442-9EB3-4FCD-AC63-EEDC04BE60AB}" type="presParOf" srcId="{BC7E56AF-47C3-4421-8ACB-50CDF24364F9}" destId="{114FD116-4433-40DC-A574-7D973495E957}" srcOrd="0" destOrd="0" presId="urn:microsoft.com/office/officeart/2005/8/layout/hierarchy3"/>
    <dgm:cxn modelId="{B2422476-0E92-4BFA-9B9C-1273B95C37E3}" type="presParOf" srcId="{114FD116-4433-40DC-A574-7D973495E957}" destId="{B9CEFC37-7E9A-4BB4-A876-4627F1649E7A}" srcOrd="0" destOrd="0" presId="urn:microsoft.com/office/officeart/2005/8/layout/hierarchy3"/>
    <dgm:cxn modelId="{9678C4AB-8204-4076-8BD9-BFE27795B453}" type="presParOf" srcId="{114FD116-4433-40DC-A574-7D973495E957}" destId="{98D104AE-055E-489D-BEBD-F3D312C52157}" srcOrd="1" destOrd="0" presId="urn:microsoft.com/office/officeart/2005/8/layout/hierarchy3"/>
    <dgm:cxn modelId="{9C7C6CBC-558F-4876-996B-89F030B3D7D0}" type="presParOf" srcId="{BC7E56AF-47C3-4421-8ACB-50CDF24364F9}" destId="{535157F0-3E95-4BEE-B945-CADF8DF96D97}" srcOrd="1" destOrd="0" presId="urn:microsoft.com/office/officeart/2005/8/layout/hierarchy3"/>
    <dgm:cxn modelId="{C78B55F2-ED42-42B6-BCEA-29CD3DFFA343}" type="presParOf" srcId="{535157F0-3E95-4BEE-B945-CADF8DF96D97}" destId="{C6C475E9-4188-4AEC-B40E-2AEEDD5EC27B}" srcOrd="0" destOrd="0" presId="urn:microsoft.com/office/officeart/2005/8/layout/hierarchy3"/>
    <dgm:cxn modelId="{5CA45124-8EE2-453F-B112-5A1CDC7BA5FC}" type="presParOf" srcId="{535157F0-3E95-4BEE-B945-CADF8DF96D97}" destId="{565FCA05-8FFD-4B59-A9DD-BF7435FFC3BB}" srcOrd="1" destOrd="0" presId="urn:microsoft.com/office/officeart/2005/8/layout/hierarchy3"/>
    <dgm:cxn modelId="{E2957398-AE53-459D-BC0D-A6A159CD9834}" type="presParOf" srcId="{535157F0-3E95-4BEE-B945-CADF8DF96D97}" destId="{1A7ACCAD-13E4-41A3-A40C-A086F7845238}" srcOrd="2" destOrd="0" presId="urn:microsoft.com/office/officeart/2005/8/layout/hierarchy3"/>
    <dgm:cxn modelId="{C809B0CA-AA6B-4480-8EB0-4B35C3C88D4F}" type="presParOf" srcId="{535157F0-3E95-4BEE-B945-CADF8DF96D97}" destId="{3468C2E0-793A-42DD-9C4A-43510D1CC8AF}" srcOrd="3" destOrd="0" presId="urn:microsoft.com/office/officeart/2005/8/layout/hierarchy3"/>
    <dgm:cxn modelId="{91F74F21-98C5-4EE7-91F1-5C16490F5846}" type="presParOf" srcId="{535157F0-3E95-4BEE-B945-CADF8DF96D97}" destId="{C999F7FC-E3B1-49D8-9F08-C306EFF24647}" srcOrd="4" destOrd="0" presId="urn:microsoft.com/office/officeart/2005/8/layout/hierarchy3"/>
    <dgm:cxn modelId="{2345CFD3-28E3-49EA-8771-55DA834756F4}" type="presParOf" srcId="{535157F0-3E95-4BEE-B945-CADF8DF96D97}" destId="{EB249DAD-E253-47FC-980C-C80DED2D6D60}" srcOrd="5" destOrd="0" presId="urn:microsoft.com/office/officeart/2005/8/layout/hierarchy3"/>
    <dgm:cxn modelId="{1C581C9D-3E53-483B-8DF1-5B75309914E9}" type="presParOf" srcId="{789B34DB-89DD-4D1B-85F5-BE8F333F95E1}" destId="{E8C317E8-0136-453A-ABC3-1AA04782A340}" srcOrd="1" destOrd="0" presId="urn:microsoft.com/office/officeart/2005/8/layout/hierarchy3"/>
    <dgm:cxn modelId="{99C357DD-8D0D-43A6-B6D8-2143D07B460E}" type="presParOf" srcId="{E8C317E8-0136-453A-ABC3-1AA04782A340}" destId="{F7F15076-FCA8-4839-8729-9C607682D1D5}" srcOrd="0" destOrd="0" presId="urn:microsoft.com/office/officeart/2005/8/layout/hierarchy3"/>
    <dgm:cxn modelId="{31B48395-AB04-44B0-9695-7AB959977B10}" type="presParOf" srcId="{F7F15076-FCA8-4839-8729-9C607682D1D5}" destId="{4DE06FF9-53FD-44AE-9751-9E7E9BACCA2E}" srcOrd="0" destOrd="0" presId="urn:microsoft.com/office/officeart/2005/8/layout/hierarchy3"/>
    <dgm:cxn modelId="{13EAB0AF-DDF4-427F-B5D8-B806CF6C196F}" type="presParOf" srcId="{F7F15076-FCA8-4839-8729-9C607682D1D5}" destId="{0B9B4F9C-8F1E-4A4D-A1D4-ED6552160CB1}" srcOrd="1" destOrd="0" presId="urn:microsoft.com/office/officeart/2005/8/layout/hierarchy3"/>
    <dgm:cxn modelId="{982FE1C7-3047-42E5-B9F7-D37288005679}" type="presParOf" srcId="{E8C317E8-0136-453A-ABC3-1AA04782A340}" destId="{31294B95-DF15-4BAC-96C3-86B4BEB30930}" srcOrd="1" destOrd="0" presId="urn:microsoft.com/office/officeart/2005/8/layout/hierarchy3"/>
    <dgm:cxn modelId="{8EBF2F1D-0D94-49C4-A15F-F80541614172}" type="presParOf" srcId="{31294B95-DF15-4BAC-96C3-86B4BEB30930}" destId="{F3BDA1F7-CB8B-47DF-8B72-A889DB9ABC32}" srcOrd="0" destOrd="0" presId="urn:microsoft.com/office/officeart/2005/8/layout/hierarchy3"/>
    <dgm:cxn modelId="{1B36FE58-01A9-41D5-8890-32B5FC8F7C40}" type="presParOf" srcId="{31294B95-DF15-4BAC-96C3-86B4BEB30930}" destId="{E2CE73E3-A96E-4E3E-8915-151623D1C533}" srcOrd="1" destOrd="0" presId="urn:microsoft.com/office/officeart/2005/8/layout/hierarchy3"/>
    <dgm:cxn modelId="{379E3770-9F15-4FF2-9EAD-DCCB8FCA6801}" type="presParOf" srcId="{31294B95-DF15-4BAC-96C3-86B4BEB30930}" destId="{A7C6810E-008F-4A01-92C6-47DE34FF6BA6}" srcOrd="2" destOrd="0" presId="urn:microsoft.com/office/officeart/2005/8/layout/hierarchy3"/>
    <dgm:cxn modelId="{4B7D2768-15F9-42F7-9A9F-4AD89DE7C7FF}" type="presParOf" srcId="{31294B95-DF15-4BAC-96C3-86B4BEB30930}" destId="{4E92AA55-84B3-4905-BC2C-C83A8AE1FE17}"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49690D4-883B-42BF-8117-1FB1A9F10B6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94809D80-98E0-4154-B374-4B729A019029}">
      <dgm:prSet phldrT="[Text]"/>
      <dgm:spPr/>
      <dgm:t>
        <a:bodyPr/>
        <a:lstStyle/>
        <a:p>
          <a:r>
            <a:rPr lang="en-US" dirty="0" smtClean="0"/>
            <a:t>State  bodies (ministries, regional administrations </a:t>
          </a:r>
          <a:r>
            <a:rPr lang="en-US" dirty="0" err="1" smtClean="0"/>
            <a:t>etc</a:t>
          </a:r>
          <a:r>
            <a:rPr lang="en-US" dirty="0" smtClean="0"/>
            <a:t>)</a:t>
          </a:r>
        </a:p>
        <a:p>
          <a:r>
            <a:rPr lang="en-US" dirty="0" smtClean="0"/>
            <a:t>2002-2018</a:t>
          </a:r>
          <a:endParaRPr lang="en-US" dirty="0"/>
        </a:p>
      </dgm:t>
    </dgm:pt>
    <dgm:pt modelId="{9B10EF7F-F3AD-49C3-BA38-95651CB8F628}" type="parTrans" cxnId="{AF442462-EC96-4BF9-B84B-CF61872FD283}">
      <dgm:prSet/>
      <dgm:spPr/>
      <dgm:t>
        <a:bodyPr/>
        <a:lstStyle/>
        <a:p>
          <a:endParaRPr lang="en-US"/>
        </a:p>
      </dgm:t>
    </dgm:pt>
    <dgm:pt modelId="{A6A347D2-699B-4349-AA1A-142094B12443}" type="sibTrans" cxnId="{AF442462-EC96-4BF9-B84B-CF61872FD283}">
      <dgm:prSet/>
      <dgm:spPr/>
      <dgm:t>
        <a:bodyPr/>
        <a:lstStyle/>
        <a:p>
          <a:endParaRPr lang="en-US"/>
        </a:p>
      </dgm:t>
    </dgm:pt>
    <dgm:pt modelId="{249BA54D-D8F2-4C70-A6F2-AE94A310EEDB}">
      <dgm:prSet phldrT="[Text]"/>
      <dgm:spPr/>
      <dgm:t>
        <a:bodyPr/>
        <a:lstStyle/>
        <a:p>
          <a:r>
            <a:rPr lang="en-US" dirty="0" smtClean="0">
              <a:solidFill>
                <a:schemeClr val="accent1">
                  <a:lumMod val="50000"/>
                </a:schemeClr>
              </a:solidFill>
              <a:latin typeface="Sylfaen" panose="010A0502050306030303" pitchFamily="18" charset="0"/>
            </a:rPr>
            <a:t>Leading Civil Service Positions</a:t>
          </a:r>
          <a:endParaRPr lang="en-US" dirty="0"/>
        </a:p>
      </dgm:t>
    </dgm:pt>
    <dgm:pt modelId="{EA953756-F19A-4366-BC07-62299964E2E0}" type="parTrans" cxnId="{B3BA6A0A-3936-40EF-AED5-D0ADD4C1ACE0}">
      <dgm:prSet/>
      <dgm:spPr/>
      <dgm:t>
        <a:bodyPr/>
        <a:lstStyle/>
        <a:p>
          <a:endParaRPr lang="en-US"/>
        </a:p>
      </dgm:t>
    </dgm:pt>
    <dgm:pt modelId="{69493FF4-E515-4251-8FCE-8BFFDD9A4C5B}" type="sibTrans" cxnId="{B3BA6A0A-3936-40EF-AED5-D0ADD4C1ACE0}">
      <dgm:prSet/>
      <dgm:spPr/>
      <dgm:t>
        <a:bodyPr/>
        <a:lstStyle/>
        <a:p>
          <a:endParaRPr lang="en-US"/>
        </a:p>
      </dgm:t>
    </dgm:pt>
    <dgm:pt modelId="{6FE8E2AC-61DD-44E6-94C6-E2A0F62EC5BB}">
      <dgm:prSet phldrT="[Text]"/>
      <dgm:spPr/>
      <dgm:t>
        <a:bodyPr/>
        <a:lstStyle/>
        <a:p>
          <a:r>
            <a:rPr lang="en-US" dirty="0" smtClean="0"/>
            <a:t>State  bodies (ministries, regional administrations </a:t>
          </a:r>
          <a:r>
            <a:rPr lang="en-US" dirty="0" err="1" smtClean="0"/>
            <a:t>etc</a:t>
          </a:r>
          <a:r>
            <a:rPr lang="en-US" dirty="0" smtClean="0"/>
            <a:t>) </a:t>
          </a:r>
        </a:p>
        <a:p>
          <a:r>
            <a:rPr lang="en-US" dirty="0" smtClean="0"/>
            <a:t>2018-up till now</a:t>
          </a:r>
          <a:endParaRPr lang="en-US" dirty="0"/>
        </a:p>
      </dgm:t>
    </dgm:pt>
    <dgm:pt modelId="{EA1F3318-9BC2-4A49-8E38-EF06593BF461}" type="parTrans" cxnId="{DD853A1A-1F29-4B6B-A555-C0C1D8F19EC7}">
      <dgm:prSet/>
      <dgm:spPr/>
      <dgm:t>
        <a:bodyPr/>
        <a:lstStyle/>
        <a:p>
          <a:endParaRPr lang="en-US"/>
        </a:p>
      </dgm:t>
    </dgm:pt>
    <dgm:pt modelId="{DFBF14FC-30F9-444C-8A75-FAA8B0A2A95B}" type="sibTrans" cxnId="{DD853A1A-1F29-4B6B-A555-C0C1D8F19EC7}">
      <dgm:prSet/>
      <dgm:spPr/>
      <dgm:t>
        <a:bodyPr/>
        <a:lstStyle/>
        <a:p>
          <a:endParaRPr lang="en-US"/>
        </a:p>
      </dgm:t>
    </dgm:pt>
    <dgm:pt modelId="{2C93E508-D6F2-4ACD-A57C-FC6C0160649C}">
      <dgm:prSet phldrT="[Text]"/>
      <dgm:spPr/>
      <dgm:t>
        <a:bodyPr/>
        <a:lstStyle/>
        <a:p>
          <a:r>
            <a:rPr lang="en-US" dirty="0" smtClean="0">
              <a:solidFill>
                <a:schemeClr val="accent1">
                  <a:lumMod val="50000"/>
                </a:schemeClr>
              </a:solidFill>
              <a:latin typeface="Sylfaen" panose="010A0502050306030303" pitchFamily="18" charset="0"/>
            </a:rPr>
            <a:t>All Managerial Positions (Except for the GS position)</a:t>
          </a:r>
          <a:endParaRPr lang="en-US" dirty="0">
            <a:solidFill>
              <a:schemeClr val="accent1">
                <a:lumMod val="50000"/>
              </a:schemeClr>
            </a:solidFill>
            <a:latin typeface="Sylfaen" panose="010A0502050306030303" pitchFamily="18" charset="0"/>
          </a:endParaRPr>
        </a:p>
      </dgm:t>
    </dgm:pt>
    <dgm:pt modelId="{E1B4D9B5-0551-467F-BBE2-5D7585F904BD}" type="parTrans" cxnId="{348F6558-69CA-4E1A-9F6D-6418ECAAF472}">
      <dgm:prSet/>
      <dgm:spPr/>
      <dgm:t>
        <a:bodyPr/>
        <a:lstStyle/>
        <a:p>
          <a:endParaRPr lang="en-US"/>
        </a:p>
      </dgm:t>
    </dgm:pt>
    <dgm:pt modelId="{65084B24-FD64-4D43-98C1-DF2C694212B1}" type="sibTrans" cxnId="{348F6558-69CA-4E1A-9F6D-6418ECAAF472}">
      <dgm:prSet/>
      <dgm:spPr/>
      <dgm:t>
        <a:bodyPr/>
        <a:lstStyle/>
        <a:p>
          <a:endParaRPr lang="en-US"/>
        </a:p>
      </dgm:t>
    </dgm:pt>
    <dgm:pt modelId="{691C404F-1EE8-4B7B-AF98-AFB8D7151B8A}">
      <dgm:prSet phldrT="[Text]"/>
      <dgm:spPr/>
      <dgm:t>
        <a:bodyPr/>
        <a:lstStyle/>
        <a:p>
          <a:r>
            <a:rPr lang="en-US" dirty="0" smtClean="0">
              <a:solidFill>
                <a:schemeClr val="accent1">
                  <a:lumMod val="50000"/>
                </a:schemeClr>
              </a:solidFill>
              <a:latin typeface="Sylfaen" panose="010A0502050306030303" pitchFamily="18" charset="0"/>
            </a:rPr>
            <a:t>From 1st to 5th grades of professional positions</a:t>
          </a:r>
          <a:endParaRPr lang="en-US" dirty="0">
            <a:solidFill>
              <a:schemeClr val="accent1">
                <a:lumMod val="50000"/>
              </a:schemeClr>
            </a:solidFill>
            <a:latin typeface="Sylfaen" panose="010A0502050306030303" pitchFamily="18" charset="0"/>
          </a:endParaRPr>
        </a:p>
      </dgm:t>
    </dgm:pt>
    <dgm:pt modelId="{D4A40A5F-5123-45CF-ACD6-890D349D8C8C}" type="parTrans" cxnId="{1747F47A-F696-4A99-876E-6C0B8DCA364A}">
      <dgm:prSet/>
      <dgm:spPr/>
      <dgm:t>
        <a:bodyPr/>
        <a:lstStyle/>
        <a:p>
          <a:endParaRPr lang="en-US"/>
        </a:p>
      </dgm:t>
    </dgm:pt>
    <dgm:pt modelId="{75F9E8AC-D8AB-493B-B774-43FA4786E62B}" type="sibTrans" cxnId="{1747F47A-F696-4A99-876E-6C0B8DCA364A}">
      <dgm:prSet/>
      <dgm:spPr/>
      <dgm:t>
        <a:bodyPr/>
        <a:lstStyle/>
        <a:p>
          <a:endParaRPr lang="en-US"/>
        </a:p>
      </dgm:t>
    </dgm:pt>
    <dgm:pt modelId="{0342CC35-A0D3-4085-B252-93E3DFF0DD6E}">
      <dgm:prSet/>
      <dgm:spPr/>
      <dgm:t>
        <a:bodyPr/>
        <a:lstStyle/>
        <a:p>
          <a:r>
            <a:rPr lang="en-US" dirty="0" smtClean="0">
              <a:solidFill>
                <a:schemeClr val="accent1">
                  <a:lumMod val="50000"/>
                </a:schemeClr>
              </a:solidFill>
              <a:latin typeface="Sylfaen" panose="010A0502050306030303" pitchFamily="18" charset="0"/>
            </a:rPr>
            <a:t>Up to 2014 Junior Positions</a:t>
          </a:r>
          <a:endParaRPr lang="en-US" dirty="0">
            <a:solidFill>
              <a:schemeClr val="accent1">
                <a:lumMod val="50000"/>
              </a:schemeClr>
            </a:solidFill>
            <a:latin typeface="Sylfaen" panose="010A0502050306030303" pitchFamily="18" charset="0"/>
          </a:endParaRPr>
        </a:p>
      </dgm:t>
    </dgm:pt>
    <dgm:pt modelId="{D1774430-370B-42FA-96C6-09AFA5BC094D}" type="parTrans" cxnId="{4B406458-2AB2-4B29-9537-F702667F2F9A}">
      <dgm:prSet/>
      <dgm:spPr/>
      <dgm:t>
        <a:bodyPr/>
        <a:lstStyle/>
        <a:p>
          <a:endParaRPr lang="en-US"/>
        </a:p>
      </dgm:t>
    </dgm:pt>
    <dgm:pt modelId="{81A73849-F6D1-4959-A7A2-0734AAA48074}" type="sibTrans" cxnId="{4B406458-2AB2-4B29-9537-F702667F2F9A}">
      <dgm:prSet/>
      <dgm:spPr/>
      <dgm:t>
        <a:bodyPr/>
        <a:lstStyle/>
        <a:p>
          <a:endParaRPr lang="en-US"/>
        </a:p>
      </dgm:t>
    </dgm:pt>
    <dgm:pt modelId="{789B34DB-89DD-4D1B-85F5-BE8F333F95E1}" type="pres">
      <dgm:prSet presAssocID="{B49690D4-883B-42BF-8117-1FB1A9F10B68}" presName="diagram" presStyleCnt="0">
        <dgm:presLayoutVars>
          <dgm:chPref val="1"/>
          <dgm:dir/>
          <dgm:animOne val="branch"/>
          <dgm:animLvl val="lvl"/>
          <dgm:resizeHandles/>
        </dgm:presLayoutVars>
      </dgm:prSet>
      <dgm:spPr/>
      <dgm:t>
        <a:bodyPr/>
        <a:lstStyle/>
        <a:p>
          <a:endParaRPr lang="en-US"/>
        </a:p>
      </dgm:t>
    </dgm:pt>
    <dgm:pt modelId="{BC7E56AF-47C3-4421-8ACB-50CDF24364F9}" type="pres">
      <dgm:prSet presAssocID="{94809D80-98E0-4154-B374-4B729A019029}" presName="root" presStyleCnt="0"/>
      <dgm:spPr/>
    </dgm:pt>
    <dgm:pt modelId="{114FD116-4433-40DC-A574-7D973495E957}" type="pres">
      <dgm:prSet presAssocID="{94809D80-98E0-4154-B374-4B729A019029}" presName="rootComposite" presStyleCnt="0"/>
      <dgm:spPr/>
    </dgm:pt>
    <dgm:pt modelId="{B9CEFC37-7E9A-4BB4-A876-4627F1649E7A}" type="pres">
      <dgm:prSet presAssocID="{94809D80-98E0-4154-B374-4B729A019029}" presName="rootText" presStyleLbl="node1" presStyleIdx="0" presStyleCnt="2" custScaleX="147042"/>
      <dgm:spPr/>
      <dgm:t>
        <a:bodyPr/>
        <a:lstStyle/>
        <a:p>
          <a:endParaRPr lang="en-US"/>
        </a:p>
      </dgm:t>
    </dgm:pt>
    <dgm:pt modelId="{98D104AE-055E-489D-BEBD-F3D312C52157}" type="pres">
      <dgm:prSet presAssocID="{94809D80-98E0-4154-B374-4B729A019029}" presName="rootConnector" presStyleLbl="node1" presStyleIdx="0" presStyleCnt="2"/>
      <dgm:spPr/>
      <dgm:t>
        <a:bodyPr/>
        <a:lstStyle/>
        <a:p>
          <a:endParaRPr lang="en-US"/>
        </a:p>
      </dgm:t>
    </dgm:pt>
    <dgm:pt modelId="{535157F0-3E95-4BEE-B945-CADF8DF96D97}" type="pres">
      <dgm:prSet presAssocID="{94809D80-98E0-4154-B374-4B729A019029}" presName="childShape" presStyleCnt="0"/>
      <dgm:spPr/>
    </dgm:pt>
    <dgm:pt modelId="{C6C475E9-4188-4AEC-B40E-2AEEDD5EC27B}" type="pres">
      <dgm:prSet presAssocID="{EA953756-F19A-4366-BC07-62299964E2E0}" presName="Name13" presStyleLbl="parChTrans1D2" presStyleIdx="0" presStyleCnt="4"/>
      <dgm:spPr/>
      <dgm:t>
        <a:bodyPr/>
        <a:lstStyle/>
        <a:p>
          <a:endParaRPr lang="en-US"/>
        </a:p>
      </dgm:t>
    </dgm:pt>
    <dgm:pt modelId="{565FCA05-8FFD-4B59-A9DD-BF7435FFC3BB}" type="pres">
      <dgm:prSet presAssocID="{249BA54D-D8F2-4C70-A6F2-AE94A310EEDB}" presName="childText" presStyleLbl="bgAcc1" presStyleIdx="0" presStyleCnt="4" custScaleX="176534">
        <dgm:presLayoutVars>
          <dgm:bulletEnabled val="1"/>
        </dgm:presLayoutVars>
      </dgm:prSet>
      <dgm:spPr/>
      <dgm:t>
        <a:bodyPr/>
        <a:lstStyle/>
        <a:p>
          <a:endParaRPr lang="en-US"/>
        </a:p>
      </dgm:t>
    </dgm:pt>
    <dgm:pt modelId="{0144F856-C746-4D70-8EE7-4DC15A4A9E9F}" type="pres">
      <dgm:prSet presAssocID="{D1774430-370B-42FA-96C6-09AFA5BC094D}" presName="Name13" presStyleLbl="parChTrans1D2" presStyleIdx="1" presStyleCnt="4"/>
      <dgm:spPr/>
      <dgm:t>
        <a:bodyPr/>
        <a:lstStyle/>
        <a:p>
          <a:endParaRPr lang="en-US"/>
        </a:p>
      </dgm:t>
    </dgm:pt>
    <dgm:pt modelId="{32D2A439-8B33-44F8-B57E-D0E11F98B237}" type="pres">
      <dgm:prSet presAssocID="{0342CC35-A0D3-4085-B252-93E3DFF0DD6E}" presName="childText" presStyleLbl="bgAcc1" presStyleIdx="1" presStyleCnt="4" custScaleX="179044">
        <dgm:presLayoutVars>
          <dgm:bulletEnabled val="1"/>
        </dgm:presLayoutVars>
      </dgm:prSet>
      <dgm:spPr/>
      <dgm:t>
        <a:bodyPr/>
        <a:lstStyle/>
        <a:p>
          <a:endParaRPr lang="en-US"/>
        </a:p>
      </dgm:t>
    </dgm:pt>
    <dgm:pt modelId="{E8C317E8-0136-453A-ABC3-1AA04782A340}" type="pres">
      <dgm:prSet presAssocID="{6FE8E2AC-61DD-44E6-94C6-E2A0F62EC5BB}" presName="root" presStyleCnt="0"/>
      <dgm:spPr/>
    </dgm:pt>
    <dgm:pt modelId="{F7F15076-FCA8-4839-8729-9C607682D1D5}" type="pres">
      <dgm:prSet presAssocID="{6FE8E2AC-61DD-44E6-94C6-E2A0F62EC5BB}" presName="rootComposite" presStyleCnt="0"/>
      <dgm:spPr/>
    </dgm:pt>
    <dgm:pt modelId="{4DE06FF9-53FD-44AE-9751-9E7E9BACCA2E}" type="pres">
      <dgm:prSet presAssocID="{6FE8E2AC-61DD-44E6-94C6-E2A0F62EC5BB}" presName="rootText" presStyleLbl="node1" presStyleIdx="1" presStyleCnt="2" custScaleX="172012"/>
      <dgm:spPr/>
      <dgm:t>
        <a:bodyPr/>
        <a:lstStyle/>
        <a:p>
          <a:endParaRPr lang="en-US"/>
        </a:p>
      </dgm:t>
    </dgm:pt>
    <dgm:pt modelId="{0B9B4F9C-8F1E-4A4D-A1D4-ED6552160CB1}" type="pres">
      <dgm:prSet presAssocID="{6FE8E2AC-61DD-44E6-94C6-E2A0F62EC5BB}" presName="rootConnector" presStyleLbl="node1" presStyleIdx="1" presStyleCnt="2"/>
      <dgm:spPr/>
      <dgm:t>
        <a:bodyPr/>
        <a:lstStyle/>
        <a:p>
          <a:endParaRPr lang="en-US"/>
        </a:p>
      </dgm:t>
    </dgm:pt>
    <dgm:pt modelId="{31294B95-DF15-4BAC-96C3-86B4BEB30930}" type="pres">
      <dgm:prSet presAssocID="{6FE8E2AC-61DD-44E6-94C6-E2A0F62EC5BB}" presName="childShape" presStyleCnt="0"/>
      <dgm:spPr/>
    </dgm:pt>
    <dgm:pt modelId="{F3BDA1F7-CB8B-47DF-8B72-A889DB9ABC32}" type="pres">
      <dgm:prSet presAssocID="{E1B4D9B5-0551-467F-BBE2-5D7585F904BD}" presName="Name13" presStyleLbl="parChTrans1D2" presStyleIdx="2" presStyleCnt="4"/>
      <dgm:spPr/>
      <dgm:t>
        <a:bodyPr/>
        <a:lstStyle/>
        <a:p>
          <a:endParaRPr lang="en-US"/>
        </a:p>
      </dgm:t>
    </dgm:pt>
    <dgm:pt modelId="{E2CE73E3-A96E-4E3E-8915-151623D1C533}" type="pres">
      <dgm:prSet presAssocID="{2C93E508-D6F2-4ACD-A57C-FC6C0160649C}" presName="childText" presStyleLbl="bgAcc1" presStyleIdx="2" presStyleCnt="4" custScaleX="202016">
        <dgm:presLayoutVars>
          <dgm:bulletEnabled val="1"/>
        </dgm:presLayoutVars>
      </dgm:prSet>
      <dgm:spPr/>
      <dgm:t>
        <a:bodyPr/>
        <a:lstStyle/>
        <a:p>
          <a:endParaRPr lang="en-US"/>
        </a:p>
      </dgm:t>
    </dgm:pt>
    <dgm:pt modelId="{A7C6810E-008F-4A01-92C6-47DE34FF6BA6}" type="pres">
      <dgm:prSet presAssocID="{D4A40A5F-5123-45CF-ACD6-890D349D8C8C}" presName="Name13" presStyleLbl="parChTrans1D2" presStyleIdx="3" presStyleCnt="4"/>
      <dgm:spPr/>
      <dgm:t>
        <a:bodyPr/>
        <a:lstStyle/>
        <a:p>
          <a:endParaRPr lang="en-US"/>
        </a:p>
      </dgm:t>
    </dgm:pt>
    <dgm:pt modelId="{4E92AA55-84B3-4905-BC2C-C83A8AE1FE17}" type="pres">
      <dgm:prSet presAssocID="{691C404F-1EE8-4B7B-AF98-AFB8D7151B8A}" presName="childText" presStyleLbl="bgAcc1" presStyleIdx="3" presStyleCnt="4" custScaleX="202016">
        <dgm:presLayoutVars>
          <dgm:bulletEnabled val="1"/>
        </dgm:presLayoutVars>
      </dgm:prSet>
      <dgm:spPr/>
      <dgm:t>
        <a:bodyPr/>
        <a:lstStyle/>
        <a:p>
          <a:endParaRPr lang="en-US"/>
        </a:p>
      </dgm:t>
    </dgm:pt>
  </dgm:ptLst>
  <dgm:cxnLst>
    <dgm:cxn modelId="{D195B6C3-E4A2-4E4F-9CC4-B2D086E3ECFA}" type="presOf" srcId="{EA953756-F19A-4366-BC07-62299964E2E0}" destId="{C6C475E9-4188-4AEC-B40E-2AEEDD5EC27B}" srcOrd="0" destOrd="0" presId="urn:microsoft.com/office/officeart/2005/8/layout/hierarchy3"/>
    <dgm:cxn modelId="{DD853A1A-1F29-4B6B-A555-C0C1D8F19EC7}" srcId="{B49690D4-883B-42BF-8117-1FB1A9F10B68}" destId="{6FE8E2AC-61DD-44E6-94C6-E2A0F62EC5BB}" srcOrd="1" destOrd="0" parTransId="{EA1F3318-9BC2-4A49-8E38-EF06593BF461}" sibTransId="{DFBF14FC-30F9-444C-8A75-FAA8B0A2A95B}"/>
    <dgm:cxn modelId="{58E2E284-BFA4-43AB-9690-B8E7C5E3533C}" type="presOf" srcId="{94809D80-98E0-4154-B374-4B729A019029}" destId="{98D104AE-055E-489D-BEBD-F3D312C52157}" srcOrd="1" destOrd="0" presId="urn:microsoft.com/office/officeart/2005/8/layout/hierarchy3"/>
    <dgm:cxn modelId="{B3BA6A0A-3936-40EF-AED5-D0ADD4C1ACE0}" srcId="{94809D80-98E0-4154-B374-4B729A019029}" destId="{249BA54D-D8F2-4C70-A6F2-AE94A310EEDB}" srcOrd="0" destOrd="0" parTransId="{EA953756-F19A-4366-BC07-62299964E2E0}" sibTransId="{69493FF4-E515-4251-8FCE-8BFFDD9A4C5B}"/>
    <dgm:cxn modelId="{AF442462-EC96-4BF9-B84B-CF61872FD283}" srcId="{B49690D4-883B-42BF-8117-1FB1A9F10B68}" destId="{94809D80-98E0-4154-B374-4B729A019029}" srcOrd="0" destOrd="0" parTransId="{9B10EF7F-F3AD-49C3-BA38-95651CB8F628}" sibTransId="{A6A347D2-699B-4349-AA1A-142094B12443}"/>
    <dgm:cxn modelId="{4B406458-2AB2-4B29-9537-F702667F2F9A}" srcId="{94809D80-98E0-4154-B374-4B729A019029}" destId="{0342CC35-A0D3-4085-B252-93E3DFF0DD6E}" srcOrd="1" destOrd="0" parTransId="{D1774430-370B-42FA-96C6-09AFA5BC094D}" sibTransId="{81A73849-F6D1-4959-A7A2-0734AAA48074}"/>
    <dgm:cxn modelId="{451D8172-C01C-45E4-BF7E-3ED2685C6FAB}" type="presOf" srcId="{6FE8E2AC-61DD-44E6-94C6-E2A0F62EC5BB}" destId="{0B9B4F9C-8F1E-4A4D-A1D4-ED6552160CB1}" srcOrd="1" destOrd="0" presId="urn:microsoft.com/office/officeart/2005/8/layout/hierarchy3"/>
    <dgm:cxn modelId="{5296DE5F-1F92-47D0-842B-5D84330D1163}" type="presOf" srcId="{6FE8E2AC-61DD-44E6-94C6-E2A0F62EC5BB}" destId="{4DE06FF9-53FD-44AE-9751-9E7E9BACCA2E}" srcOrd="0" destOrd="0" presId="urn:microsoft.com/office/officeart/2005/8/layout/hierarchy3"/>
    <dgm:cxn modelId="{A544A3F0-CF45-42EF-B64E-26FF94A21E06}" type="presOf" srcId="{2C93E508-D6F2-4ACD-A57C-FC6C0160649C}" destId="{E2CE73E3-A96E-4E3E-8915-151623D1C533}" srcOrd="0" destOrd="0" presId="urn:microsoft.com/office/officeart/2005/8/layout/hierarchy3"/>
    <dgm:cxn modelId="{6A64EE5D-D441-4AE9-863C-A0D9084C2102}" type="presOf" srcId="{B49690D4-883B-42BF-8117-1FB1A9F10B68}" destId="{789B34DB-89DD-4D1B-85F5-BE8F333F95E1}" srcOrd="0" destOrd="0" presId="urn:microsoft.com/office/officeart/2005/8/layout/hierarchy3"/>
    <dgm:cxn modelId="{5A4CEF40-04D6-455A-89F4-FAEA47A1BCD2}" type="presOf" srcId="{691C404F-1EE8-4B7B-AF98-AFB8D7151B8A}" destId="{4E92AA55-84B3-4905-BC2C-C83A8AE1FE17}" srcOrd="0" destOrd="0" presId="urn:microsoft.com/office/officeart/2005/8/layout/hierarchy3"/>
    <dgm:cxn modelId="{3A707E7F-4465-4DA0-8C50-8D4789260823}" type="presOf" srcId="{249BA54D-D8F2-4C70-A6F2-AE94A310EEDB}" destId="{565FCA05-8FFD-4B59-A9DD-BF7435FFC3BB}" srcOrd="0" destOrd="0" presId="urn:microsoft.com/office/officeart/2005/8/layout/hierarchy3"/>
    <dgm:cxn modelId="{C7983BBB-90DC-47D3-AB39-D2888FD8A976}" type="presOf" srcId="{E1B4D9B5-0551-467F-BBE2-5D7585F904BD}" destId="{F3BDA1F7-CB8B-47DF-8B72-A889DB9ABC32}" srcOrd="0" destOrd="0" presId="urn:microsoft.com/office/officeart/2005/8/layout/hierarchy3"/>
    <dgm:cxn modelId="{7D1E741C-1EFC-4EFF-A9C4-7060B5230921}" type="presOf" srcId="{94809D80-98E0-4154-B374-4B729A019029}" destId="{B9CEFC37-7E9A-4BB4-A876-4627F1649E7A}" srcOrd="0" destOrd="0" presId="urn:microsoft.com/office/officeart/2005/8/layout/hierarchy3"/>
    <dgm:cxn modelId="{1747F47A-F696-4A99-876E-6C0B8DCA364A}" srcId="{6FE8E2AC-61DD-44E6-94C6-E2A0F62EC5BB}" destId="{691C404F-1EE8-4B7B-AF98-AFB8D7151B8A}" srcOrd="1" destOrd="0" parTransId="{D4A40A5F-5123-45CF-ACD6-890D349D8C8C}" sibTransId="{75F9E8AC-D8AB-493B-B774-43FA4786E62B}"/>
    <dgm:cxn modelId="{B5B07B25-7FF8-476C-A220-03A3DEB6A349}" type="presOf" srcId="{0342CC35-A0D3-4085-B252-93E3DFF0DD6E}" destId="{32D2A439-8B33-44F8-B57E-D0E11F98B237}" srcOrd="0" destOrd="0" presId="urn:microsoft.com/office/officeart/2005/8/layout/hierarchy3"/>
    <dgm:cxn modelId="{EB09C176-A06A-45CC-931A-8A9D9A88713A}" type="presOf" srcId="{D1774430-370B-42FA-96C6-09AFA5BC094D}" destId="{0144F856-C746-4D70-8EE7-4DC15A4A9E9F}" srcOrd="0" destOrd="0" presId="urn:microsoft.com/office/officeart/2005/8/layout/hierarchy3"/>
    <dgm:cxn modelId="{27689EA8-0663-4A62-858B-5810D75EE7E3}" type="presOf" srcId="{D4A40A5F-5123-45CF-ACD6-890D349D8C8C}" destId="{A7C6810E-008F-4A01-92C6-47DE34FF6BA6}" srcOrd="0" destOrd="0" presId="urn:microsoft.com/office/officeart/2005/8/layout/hierarchy3"/>
    <dgm:cxn modelId="{348F6558-69CA-4E1A-9F6D-6418ECAAF472}" srcId="{6FE8E2AC-61DD-44E6-94C6-E2A0F62EC5BB}" destId="{2C93E508-D6F2-4ACD-A57C-FC6C0160649C}" srcOrd="0" destOrd="0" parTransId="{E1B4D9B5-0551-467F-BBE2-5D7585F904BD}" sibTransId="{65084B24-FD64-4D43-98C1-DF2C694212B1}"/>
    <dgm:cxn modelId="{CFB7F7F3-874A-4C4D-A3F9-CDDC21A4235D}" type="presParOf" srcId="{789B34DB-89DD-4D1B-85F5-BE8F333F95E1}" destId="{BC7E56AF-47C3-4421-8ACB-50CDF24364F9}" srcOrd="0" destOrd="0" presId="urn:microsoft.com/office/officeart/2005/8/layout/hierarchy3"/>
    <dgm:cxn modelId="{5AAB2442-9EB3-4FCD-AC63-EEDC04BE60AB}" type="presParOf" srcId="{BC7E56AF-47C3-4421-8ACB-50CDF24364F9}" destId="{114FD116-4433-40DC-A574-7D973495E957}" srcOrd="0" destOrd="0" presId="urn:microsoft.com/office/officeart/2005/8/layout/hierarchy3"/>
    <dgm:cxn modelId="{B2422476-0E92-4BFA-9B9C-1273B95C37E3}" type="presParOf" srcId="{114FD116-4433-40DC-A574-7D973495E957}" destId="{B9CEFC37-7E9A-4BB4-A876-4627F1649E7A}" srcOrd="0" destOrd="0" presId="urn:microsoft.com/office/officeart/2005/8/layout/hierarchy3"/>
    <dgm:cxn modelId="{9678C4AB-8204-4076-8BD9-BFE27795B453}" type="presParOf" srcId="{114FD116-4433-40DC-A574-7D973495E957}" destId="{98D104AE-055E-489D-BEBD-F3D312C52157}" srcOrd="1" destOrd="0" presId="urn:microsoft.com/office/officeart/2005/8/layout/hierarchy3"/>
    <dgm:cxn modelId="{9C7C6CBC-558F-4876-996B-89F030B3D7D0}" type="presParOf" srcId="{BC7E56AF-47C3-4421-8ACB-50CDF24364F9}" destId="{535157F0-3E95-4BEE-B945-CADF8DF96D97}" srcOrd="1" destOrd="0" presId="urn:microsoft.com/office/officeart/2005/8/layout/hierarchy3"/>
    <dgm:cxn modelId="{C78B55F2-ED42-42B6-BCEA-29CD3DFFA343}" type="presParOf" srcId="{535157F0-3E95-4BEE-B945-CADF8DF96D97}" destId="{C6C475E9-4188-4AEC-B40E-2AEEDD5EC27B}" srcOrd="0" destOrd="0" presId="urn:microsoft.com/office/officeart/2005/8/layout/hierarchy3"/>
    <dgm:cxn modelId="{5CA45124-8EE2-453F-B112-5A1CDC7BA5FC}" type="presParOf" srcId="{535157F0-3E95-4BEE-B945-CADF8DF96D97}" destId="{565FCA05-8FFD-4B59-A9DD-BF7435FFC3BB}" srcOrd="1" destOrd="0" presId="urn:microsoft.com/office/officeart/2005/8/layout/hierarchy3"/>
    <dgm:cxn modelId="{7F7D3360-62F4-43AE-8D94-117B809AA477}" type="presParOf" srcId="{535157F0-3E95-4BEE-B945-CADF8DF96D97}" destId="{0144F856-C746-4D70-8EE7-4DC15A4A9E9F}" srcOrd="2" destOrd="0" presId="urn:microsoft.com/office/officeart/2005/8/layout/hierarchy3"/>
    <dgm:cxn modelId="{2253AB47-55EF-4311-8359-E0FB9F339393}" type="presParOf" srcId="{535157F0-3E95-4BEE-B945-CADF8DF96D97}" destId="{32D2A439-8B33-44F8-B57E-D0E11F98B237}" srcOrd="3" destOrd="0" presId="urn:microsoft.com/office/officeart/2005/8/layout/hierarchy3"/>
    <dgm:cxn modelId="{1C581C9D-3E53-483B-8DF1-5B75309914E9}" type="presParOf" srcId="{789B34DB-89DD-4D1B-85F5-BE8F333F95E1}" destId="{E8C317E8-0136-453A-ABC3-1AA04782A340}" srcOrd="1" destOrd="0" presId="urn:microsoft.com/office/officeart/2005/8/layout/hierarchy3"/>
    <dgm:cxn modelId="{99C357DD-8D0D-43A6-B6D8-2143D07B460E}" type="presParOf" srcId="{E8C317E8-0136-453A-ABC3-1AA04782A340}" destId="{F7F15076-FCA8-4839-8729-9C607682D1D5}" srcOrd="0" destOrd="0" presId="urn:microsoft.com/office/officeart/2005/8/layout/hierarchy3"/>
    <dgm:cxn modelId="{31B48395-AB04-44B0-9695-7AB959977B10}" type="presParOf" srcId="{F7F15076-FCA8-4839-8729-9C607682D1D5}" destId="{4DE06FF9-53FD-44AE-9751-9E7E9BACCA2E}" srcOrd="0" destOrd="0" presId="urn:microsoft.com/office/officeart/2005/8/layout/hierarchy3"/>
    <dgm:cxn modelId="{13EAB0AF-DDF4-427F-B5D8-B806CF6C196F}" type="presParOf" srcId="{F7F15076-FCA8-4839-8729-9C607682D1D5}" destId="{0B9B4F9C-8F1E-4A4D-A1D4-ED6552160CB1}" srcOrd="1" destOrd="0" presId="urn:microsoft.com/office/officeart/2005/8/layout/hierarchy3"/>
    <dgm:cxn modelId="{982FE1C7-3047-42E5-B9F7-D37288005679}" type="presParOf" srcId="{E8C317E8-0136-453A-ABC3-1AA04782A340}" destId="{31294B95-DF15-4BAC-96C3-86B4BEB30930}" srcOrd="1" destOrd="0" presId="urn:microsoft.com/office/officeart/2005/8/layout/hierarchy3"/>
    <dgm:cxn modelId="{8EBF2F1D-0D94-49C4-A15F-F80541614172}" type="presParOf" srcId="{31294B95-DF15-4BAC-96C3-86B4BEB30930}" destId="{F3BDA1F7-CB8B-47DF-8B72-A889DB9ABC32}" srcOrd="0" destOrd="0" presId="urn:microsoft.com/office/officeart/2005/8/layout/hierarchy3"/>
    <dgm:cxn modelId="{1B36FE58-01A9-41D5-8890-32B5FC8F7C40}" type="presParOf" srcId="{31294B95-DF15-4BAC-96C3-86B4BEB30930}" destId="{E2CE73E3-A96E-4E3E-8915-151623D1C533}" srcOrd="1" destOrd="0" presId="urn:microsoft.com/office/officeart/2005/8/layout/hierarchy3"/>
    <dgm:cxn modelId="{379E3770-9F15-4FF2-9EAD-DCCB8FCA6801}" type="presParOf" srcId="{31294B95-DF15-4BAC-96C3-86B4BEB30930}" destId="{A7C6810E-008F-4A01-92C6-47DE34FF6BA6}" srcOrd="2" destOrd="0" presId="urn:microsoft.com/office/officeart/2005/8/layout/hierarchy3"/>
    <dgm:cxn modelId="{4B7D2768-15F9-42F7-9A9F-4AD89DE7C7FF}" type="presParOf" srcId="{31294B95-DF15-4BAC-96C3-86B4BEB30930}" destId="{4E92AA55-84B3-4905-BC2C-C83A8AE1FE17}"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7BAE4D-E8A1-4305-AA30-05D9BF914F11}" type="doc">
      <dgm:prSet loTypeId="urn:microsoft.com/office/officeart/2005/8/layout/process5" loCatId="process" qsTypeId="urn:microsoft.com/office/officeart/2005/8/quickstyle/simple5" qsCatId="simple" csTypeId="urn:microsoft.com/office/officeart/2005/8/colors/accent1_2" csCatId="accent1" phldr="1"/>
      <dgm:spPr/>
      <dgm:t>
        <a:bodyPr/>
        <a:lstStyle/>
        <a:p>
          <a:endParaRPr lang="en-US"/>
        </a:p>
      </dgm:t>
    </dgm:pt>
    <dgm:pt modelId="{0FEBBF9B-B0DD-4693-A848-53A3CF371A7C}">
      <dgm:prSet phldrT="[Text]"/>
      <dgm:spPr/>
      <dgm:t>
        <a:bodyPr/>
        <a:lstStyle/>
        <a:p>
          <a:r>
            <a:rPr lang="en-US" b="1" i="0" dirty="0">
              <a:latin typeface="Sylfaen" panose="010A0502050306030303" pitchFamily="18" charset="0"/>
            </a:rPr>
            <a:t>State body</a:t>
          </a:r>
        </a:p>
        <a:p>
          <a:r>
            <a:rPr lang="en-US" dirty="0">
              <a:latin typeface="Sylfaen" panose="010A0502050306030303" pitchFamily="18" charset="0"/>
            </a:rPr>
            <a:t>Performance Evaluation </a:t>
          </a:r>
          <a:r>
            <a:rPr lang="en-US" dirty="0" smtClean="0">
              <a:latin typeface="Sylfaen" panose="010A0502050306030303" pitchFamily="18" charset="0"/>
            </a:rPr>
            <a:t>and Training Needs Assessment of </a:t>
          </a:r>
          <a:r>
            <a:rPr lang="en-US" dirty="0">
              <a:latin typeface="Sylfaen" panose="010A0502050306030303" pitchFamily="18" charset="0"/>
            </a:rPr>
            <a:t>CS</a:t>
          </a:r>
        </a:p>
      </dgm:t>
    </dgm:pt>
    <dgm:pt modelId="{6547258A-C18F-405D-B011-CD6B75CF5479}" type="parTrans" cxnId="{B1A6EEE9-AE2F-4239-866B-28EFFA7864A7}">
      <dgm:prSet/>
      <dgm:spPr/>
      <dgm:t>
        <a:bodyPr/>
        <a:lstStyle/>
        <a:p>
          <a:endParaRPr lang="en-US">
            <a:latin typeface="Sylfaen" panose="010A0502050306030303" pitchFamily="18" charset="0"/>
          </a:endParaRPr>
        </a:p>
      </dgm:t>
    </dgm:pt>
    <dgm:pt modelId="{2B3A09DC-ADB9-4FC3-8FEA-8D78F19FC979}" type="sibTrans" cxnId="{B1A6EEE9-AE2F-4239-866B-28EFFA7864A7}">
      <dgm:prSet/>
      <dgm:spPr/>
      <dgm:t>
        <a:bodyPr/>
        <a:lstStyle/>
        <a:p>
          <a:endParaRPr lang="en-US">
            <a:latin typeface="Sylfaen" panose="010A0502050306030303" pitchFamily="18" charset="0"/>
          </a:endParaRPr>
        </a:p>
      </dgm:t>
    </dgm:pt>
    <dgm:pt modelId="{CA427157-F8F3-4402-8547-BE6749B62983}">
      <dgm:prSet phldrT="[Text]"/>
      <dgm:spPr/>
      <dgm:t>
        <a:bodyPr/>
        <a:lstStyle/>
        <a:p>
          <a:r>
            <a:rPr lang="en-US" dirty="0">
              <a:latin typeface="Sylfaen" panose="010A0502050306030303" pitchFamily="18" charset="0"/>
            </a:rPr>
            <a:t>Civil Service Office</a:t>
          </a:r>
        </a:p>
        <a:p>
          <a:r>
            <a:rPr lang="en-US" dirty="0">
              <a:latin typeface="Sylfaen" panose="010A0502050306030303" pitchFamily="18" charset="0"/>
            </a:rPr>
            <a:t>for approval</a:t>
          </a:r>
        </a:p>
      </dgm:t>
    </dgm:pt>
    <dgm:pt modelId="{4C675341-9164-4416-9E25-67A5941D48B7}" type="parTrans" cxnId="{198CAF92-B5B9-4EF1-9B01-30E120787F5D}">
      <dgm:prSet/>
      <dgm:spPr/>
      <dgm:t>
        <a:bodyPr/>
        <a:lstStyle/>
        <a:p>
          <a:endParaRPr lang="en-US">
            <a:latin typeface="Sylfaen" panose="010A0502050306030303" pitchFamily="18" charset="0"/>
          </a:endParaRPr>
        </a:p>
      </dgm:t>
    </dgm:pt>
    <dgm:pt modelId="{C0B6BE5E-68BE-46B4-824F-FA4B191B670C}" type="sibTrans" cxnId="{198CAF92-B5B9-4EF1-9B01-30E120787F5D}">
      <dgm:prSet/>
      <dgm:spPr/>
      <dgm:t>
        <a:bodyPr/>
        <a:lstStyle/>
        <a:p>
          <a:endParaRPr lang="en-US">
            <a:latin typeface="Sylfaen" panose="010A0502050306030303" pitchFamily="18" charset="0"/>
          </a:endParaRPr>
        </a:p>
      </dgm:t>
    </dgm:pt>
    <dgm:pt modelId="{86539900-B6A6-49A0-8D6B-1E53F44F3239}">
      <dgm:prSet phldrT="[Text]"/>
      <dgm:spPr/>
      <dgm:t>
        <a:bodyPr/>
        <a:lstStyle/>
        <a:p>
          <a:r>
            <a:rPr lang="en-US" b="1" dirty="0">
              <a:latin typeface="Sylfaen" panose="010A0502050306030303" pitchFamily="18" charset="0"/>
            </a:rPr>
            <a:t>State</a:t>
          </a:r>
          <a:r>
            <a:rPr lang="en-US" dirty="0">
              <a:latin typeface="Sylfaen" panose="010A0502050306030303" pitchFamily="18" charset="0"/>
            </a:rPr>
            <a:t> </a:t>
          </a:r>
          <a:r>
            <a:rPr lang="en-US" b="1" dirty="0" smtClean="0">
              <a:latin typeface="Sylfaen" panose="010A0502050306030303" pitchFamily="18" charset="0"/>
            </a:rPr>
            <a:t>Body</a:t>
          </a:r>
        </a:p>
        <a:p>
          <a:r>
            <a:rPr lang="en-US" b="1" dirty="0" smtClean="0">
              <a:latin typeface="Sylfaen" panose="010A0502050306030303" pitchFamily="18" charset="0"/>
            </a:rPr>
            <a:t>Organizes the Training of CSs</a:t>
          </a:r>
          <a:endParaRPr lang="en-US" b="1" dirty="0">
            <a:latin typeface="Sylfaen" panose="010A0502050306030303" pitchFamily="18" charset="0"/>
          </a:endParaRPr>
        </a:p>
      </dgm:t>
    </dgm:pt>
    <dgm:pt modelId="{540AA800-B08E-4946-9271-E867FAA2F959}" type="parTrans" cxnId="{0C9EEAEB-B8B7-4052-A232-6C8A1FC8A31F}">
      <dgm:prSet/>
      <dgm:spPr/>
      <dgm:t>
        <a:bodyPr/>
        <a:lstStyle/>
        <a:p>
          <a:endParaRPr lang="en-US">
            <a:latin typeface="Sylfaen" panose="010A0502050306030303" pitchFamily="18" charset="0"/>
          </a:endParaRPr>
        </a:p>
      </dgm:t>
    </dgm:pt>
    <dgm:pt modelId="{902D1191-9DB4-4870-8B4E-B28B525131B3}" type="sibTrans" cxnId="{0C9EEAEB-B8B7-4052-A232-6C8A1FC8A31F}">
      <dgm:prSet/>
      <dgm:spPr/>
      <dgm:t>
        <a:bodyPr/>
        <a:lstStyle/>
        <a:p>
          <a:endParaRPr lang="en-US">
            <a:latin typeface="Sylfaen" panose="010A0502050306030303" pitchFamily="18" charset="0"/>
          </a:endParaRPr>
        </a:p>
      </dgm:t>
    </dgm:pt>
    <dgm:pt modelId="{201F342C-E087-4983-9F52-4022FAD98502}">
      <dgm:prSet/>
      <dgm:spPr/>
      <dgm:t>
        <a:bodyPr/>
        <a:lstStyle/>
        <a:p>
          <a:r>
            <a:rPr lang="en-US" dirty="0">
              <a:latin typeface="Sylfaen" panose="010A0502050306030303" pitchFamily="18" charset="0"/>
            </a:rPr>
            <a:t>General Secretary of the State </a:t>
          </a:r>
          <a:r>
            <a:rPr lang="en-US" dirty="0" smtClean="0">
              <a:latin typeface="Sylfaen" panose="010A0502050306030303" pitchFamily="18" charset="0"/>
            </a:rPr>
            <a:t>body submits the</a:t>
          </a:r>
          <a:endParaRPr lang="en-US" dirty="0">
            <a:latin typeface="Sylfaen" panose="010A0502050306030303" pitchFamily="18" charset="0"/>
          </a:endParaRPr>
        </a:p>
        <a:p>
          <a:r>
            <a:rPr lang="en-US" dirty="0" smtClean="0">
              <a:latin typeface="Sylfaen" panose="010A0502050306030303" pitchFamily="18" charset="0"/>
            </a:rPr>
            <a:t>Training Plan of the Body based on Individual </a:t>
          </a:r>
          <a:r>
            <a:rPr lang="en-US" dirty="0">
              <a:latin typeface="Sylfaen" panose="010A0502050306030303" pitchFamily="18" charset="0"/>
            </a:rPr>
            <a:t>Training </a:t>
          </a:r>
          <a:r>
            <a:rPr lang="en-US" dirty="0" err="1">
              <a:latin typeface="Sylfaen" panose="010A0502050306030303" pitchFamily="18" charset="0"/>
            </a:rPr>
            <a:t>Programme</a:t>
          </a:r>
          <a:endParaRPr lang="en-US" dirty="0">
            <a:latin typeface="Sylfaen" panose="010A0502050306030303" pitchFamily="18" charset="0"/>
          </a:endParaRPr>
        </a:p>
      </dgm:t>
    </dgm:pt>
    <dgm:pt modelId="{085C7B33-BA05-400F-B708-81B7294E29BB}" type="parTrans" cxnId="{214CCAB3-352D-41BC-AE50-8E63B2E4967F}">
      <dgm:prSet/>
      <dgm:spPr/>
      <dgm:t>
        <a:bodyPr/>
        <a:lstStyle/>
        <a:p>
          <a:endParaRPr lang="en-US">
            <a:latin typeface="Sylfaen" panose="010A0502050306030303" pitchFamily="18" charset="0"/>
          </a:endParaRPr>
        </a:p>
      </dgm:t>
    </dgm:pt>
    <dgm:pt modelId="{F9B7CC1E-3D02-4D0C-A5E9-77CDF8A4A937}" type="sibTrans" cxnId="{214CCAB3-352D-41BC-AE50-8E63B2E4967F}">
      <dgm:prSet/>
      <dgm:spPr/>
      <dgm:t>
        <a:bodyPr/>
        <a:lstStyle/>
        <a:p>
          <a:endParaRPr lang="en-US">
            <a:latin typeface="Sylfaen" panose="010A0502050306030303" pitchFamily="18" charset="0"/>
          </a:endParaRPr>
        </a:p>
      </dgm:t>
    </dgm:pt>
    <dgm:pt modelId="{B6687EF3-1A65-4EC1-8081-51417F2F8830}" type="pres">
      <dgm:prSet presAssocID="{277BAE4D-E8A1-4305-AA30-05D9BF914F11}" presName="diagram" presStyleCnt="0">
        <dgm:presLayoutVars>
          <dgm:dir/>
          <dgm:resizeHandles val="exact"/>
        </dgm:presLayoutVars>
      </dgm:prSet>
      <dgm:spPr/>
      <dgm:t>
        <a:bodyPr/>
        <a:lstStyle/>
        <a:p>
          <a:endParaRPr lang="en-US"/>
        </a:p>
      </dgm:t>
    </dgm:pt>
    <dgm:pt modelId="{E914DD52-B255-4EC2-9195-CBA7FE3DC48B}" type="pres">
      <dgm:prSet presAssocID="{0FEBBF9B-B0DD-4693-A848-53A3CF371A7C}" presName="node" presStyleLbl="node1" presStyleIdx="0" presStyleCnt="4">
        <dgm:presLayoutVars>
          <dgm:bulletEnabled val="1"/>
        </dgm:presLayoutVars>
      </dgm:prSet>
      <dgm:spPr/>
      <dgm:t>
        <a:bodyPr/>
        <a:lstStyle/>
        <a:p>
          <a:endParaRPr lang="en-US"/>
        </a:p>
      </dgm:t>
    </dgm:pt>
    <dgm:pt modelId="{666814F3-3EE3-4F3B-B6E9-D116B8660B79}" type="pres">
      <dgm:prSet presAssocID="{2B3A09DC-ADB9-4FC3-8FEA-8D78F19FC979}" presName="sibTrans" presStyleLbl="sibTrans2D1" presStyleIdx="0" presStyleCnt="3"/>
      <dgm:spPr/>
      <dgm:t>
        <a:bodyPr/>
        <a:lstStyle/>
        <a:p>
          <a:endParaRPr lang="en-US"/>
        </a:p>
      </dgm:t>
    </dgm:pt>
    <dgm:pt modelId="{7EAAE897-34F0-4DCC-891F-5FDCE70EF953}" type="pres">
      <dgm:prSet presAssocID="{2B3A09DC-ADB9-4FC3-8FEA-8D78F19FC979}" presName="connectorText" presStyleLbl="sibTrans2D1" presStyleIdx="0" presStyleCnt="3"/>
      <dgm:spPr/>
      <dgm:t>
        <a:bodyPr/>
        <a:lstStyle/>
        <a:p>
          <a:endParaRPr lang="en-US"/>
        </a:p>
      </dgm:t>
    </dgm:pt>
    <dgm:pt modelId="{DD301F12-CFA8-4368-B3FA-44269FC0799F}" type="pres">
      <dgm:prSet presAssocID="{201F342C-E087-4983-9F52-4022FAD98502}" presName="node" presStyleLbl="node1" presStyleIdx="1" presStyleCnt="4">
        <dgm:presLayoutVars>
          <dgm:bulletEnabled val="1"/>
        </dgm:presLayoutVars>
      </dgm:prSet>
      <dgm:spPr/>
      <dgm:t>
        <a:bodyPr/>
        <a:lstStyle/>
        <a:p>
          <a:endParaRPr lang="en-US"/>
        </a:p>
      </dgm:t>
    </dgm:pt>
    <dgm:pt modelId="{EC84A970-137C-4E87-9268-19DBA8EF97FC}" type="pres">
      <dgm:prSet presAssocID="{F9B7CC1E-3D02-4D0C-A5E9-77CDF8A4A937}" presName="sibTrans" presStyleLbl="sibTrans2D1" presStyleIdx="1" presStyleCnt="3"/>
      <dgm:spPr/>
      <dgm:t>
        <a:bodyPr/>
        <a:lstStyle/>
        <a:p>
          <a:endParaRPr lang="en-US"/>
        </a:p>
      </dgm:t>
    </dgm:pt>
    <dgm:pt modelId="{7A441E2F-9C42-459D-8F8B-BB207CB202C5}" type="pres">
      <dgm:prSet presAssocID="{F9B7CC1E-3D02-4D0C-A5E9-77CDF8A4A937}" presName="connectorText" presStyleLbl="sibTrans2D1" presStyleIdx="1" presStyleCnt="3"/>
      <dgm:spPr/>
      <dgm:t>
        <a:bodyPr/>
        <a:lstStyle/>
        <a:p>
          <a:endParaRPr lang="en-US"/>
        </a:p>
      </dgm:t>
    </dgm:pt>
    <dgm:pt modelId="{ACE36A3D-A74B-47D7-ABB1-126FCA0B9E80}" type="pres">
      <dgm:prSet presAssocID="{CA427157-F8F3-4402-8547-BE6749B62983}" presName="node" presStyleLbl="node1" presStyleIdx="2" presStyleCnt="4">
        <dgm:presLayoutVars>
          <dgm:bulletEnabled val="1"/>
        </dgm:presLayoutVars>
      </dgm:prSet>
      <dgm:spPr/>
      <dgm:t>
        <a:bodyPr/>
        <a:lstStyle/>
        <a:p>
          <a:endParaRPr lang="en-US"/>
        </a:p>
      </dgm:t>
    </dgm:pt>
    <dgm:pt modelId="{7CB897D0-141A-4386-A90E-F087D7B4DABE}" type="pres">
      <dgm:prSet presAssocID="{C0B6BE5E-68BE-46B4-824F-FA4B191B670C}" presName="sibTrans" presStyleLbl="sibTrans2D1" presStyleIdx="2" presStyleCnt="3"/>
      <dgm:spPr/>
      <dgm:t>
        <a:bodyPr/>
        <a:lstStyle/>
        <a:p>
          <a:endParaRPr lang="en-US"/>
        </a:p>
      </dgm:t>
    </dgm:pt>
    <dgm:pt modelId="{76EAF028-B07C-468D-A2CB-CF0A3673223A}" type="pres">
      <dgm:prSet presAssocID="{C0B6BE5E-68BE-46B4-824F-FA4B191B670C}" presName="connectorText" presStyleLbl="sibTrans2D1" presStyleIdx="2" presStyleCnt="3"/>
      <dgm:spPr/>
      <dgm:t>
        <a:bodyPr/>
        <a:lstStyle/>
        <a:p>
          <a:endParaRPr lang="en-US"/>
        </a:p>
      </dgm:t>
    </dgm:pt>
    <dgm:pt modelId="{7F4CEC1D-7562-46B0-B5E8-25F2BE45FFAE}" type="pres">
      <dgm:prSet presAssocID="{86539900-B6A6-49A0-8D6B-1E53F44F3239}" presName="node" presStyleLbl="node1" presStyleIdx="3" presStyleCnt="4" custLinFactNeighborX="-2440">
        <dgm:presLayoutVars>
          <dgm:bulletEnabled val="1"/>
        </dgm:presLayoutVars>
      </dgm:prSet>
      <dgm:spPr/>
      <dgm:t>
        <a:bodyPr/>
        <a:lstStyle/>
        <a:p>
          <a:endParaRPr lang="en-US"/>
        </a:p>
      </dgm:t>
    </dgm:pt>
  </dgm:ptLst>
  <dgm:cxnLst>
    <dgm:cxn modelId="{0C9EEAEB-B8B7-4052-A232-6C8A1FC8A31F}" srcId="{277BAE4D-E8A1-4305-AA30-05D9BF914F11}" destId="{86539900-B6A6-49A0-8D6B-1E53F44F3239}" srcOrd="3" destOrd="0" parTransId="{540AA800-B08E-4946-9271-E867FAA2F959}" sibTransId="{902D1191-9DB4-4870-8B4E-B28B525131B3}"/>
    <dgm:cxn modelId="{293830CB-75DD-4AEB-B42D-EF7C6C37C857}" type="presOf" srcId="{86539900-B6A6-49A0-8D6B-1E53F44F3239}" destId="{7F4CEC1D-7562-46B0-B5E8-25F2BE45FFAE}" srcOrd="0" destOrd="0" presId="urn:microsoft.com/office/officeart/2005/8/layout/process5"/>
    <dgm:cxn modelId="{C50C817A-381C-4E0B-89C8-8A6A65AB4495}" type="presOf" srcId="{CA427157-F8F3-4402-8547-BE6749B62983}" destId="{ACE36A3D-A74B-47D7-ABB1-126FCA0B9E80}" srcOrd="0" destOrd="0" presId="urn:microsoft.com/office/officeart/2005/8/layout/process5"/>
    <dgm:cxn modelId="{CB2225C9-5224-44D2-B5CC-EAB019ED3B4F}" type="presOf" srcId="{C0B6BE5E-68BE-46B4-824F-FA4B191B670C}" destId="{76EAF028-B07C-468D-A2CB-CF0A3673223A}" srcOrd="1" destOrd="0" presId="urn:microsoft.com/office/officeart/2005/8/layout/process5"/>
    <dgm:cxn modelId="{C45FD178-548B-47EF-8B91-9E0A6854B29F}" type="presOf" srcId="{0FEBBF9B-B0DD-4693-A848-53A3CF371A7C}" destId="{E914DD52-B255-4EC2-9195-CBA7FE3DC48B}" srcOrd="0" destOrd="0" presId="urn:microsoft.com/office/officeart/2005/8/layout/process5"/>
    <dgm:cxn modelId="{287A0900-9453-47EB-9A02-DED9A3B0E232}" type="presOf" srcId="{2B3A09DC-ADB9-4FC3-8FEA-8D78F19FC979}" destId="{666814F3-3EE3-4F3B-B6E9-D116B8660B79}" srcOrd="0" destOrd="0" presId="urn:microsoft.com/office/officeart/2005/8/layout/process5"/>
    <dgm:cxn modelId="{6182ADF1-0387-4951-8129-A3DC2F95CF95}" type="presOf" srcId="{C0B6BE5E-68BE-46B4-824F-FA4B191B670C}" destId="{7CB897D0-141A-4386-A90E-F087D7B4DABE}" srcOrd="0" destOrd="0" presId="urn:microsoft.com/office/officeart/2005/8/layout/process5"/>
    <dgm:cxn modelId="{198CAF92-B5B9-4EF1-9B01-30E120787F5D}" srcId="{277BAE4D-E8A1-4305-AA30-05D9BF914F11}" destId="{CA427157-F8F3-4402-8547-BE6749B62983}" srcOrd="2" destOrd="0" parTransId="{4C675341-9164-4416-9E25-67A5941D48B7}" sibTransId="{C0B6BE5E-68BE-46B4-824F-FA4B191B670C}"/>
    <dgm:cxn modelId="{214CCAB3-352D-41BC-AE50-8E63B2E4967F}" srcId="{277BAE4D-E8A1-4305-AA30-05D9BF914F11}" destId="{201F342C-E087-4983-9F52-4022FAD98502}" srcOrd="1" destOrd="0" parTransId="{085C7B33-BA05-400F-B708-81B7294E29BB}" sibTransId="{F9B7CC1E-3D02-4D0C-A5E9-77CDF8A4A937}"/>
    <dgm:cxn modelId="{FA537C0E-F9F7-4EC1-A2AC-74ED52E1C233}" type="presOf" srcId="{F9B7CC1E-3D02-4D0C-A5E9-77CDF8A4A937}" destId="{EC84A970-137C-4E87-9268-19DBA8EF97FC}" srcOrd="0" destOrd="0" presId="urn:microsoft.com/office/officeart/2005/8/layout/process5"/>
    <dgm:cxn modelId="{88A8DA71-9DB7-4F8C-B68C-95D4E6C5CC75}" type="presOf" srcId="{2B3A09DC-ADB9-4FC3-8FEA-8D78F19FC979}" destId="{7EAAE897-34F0-4DCC-891F-5FDCE70EF953}" srcOrd="1" destOrd="0" presId="urn:microsoft.com/office/officeart/2005/8/layout/process5"/>
    <dgm:cxn modelId="{B1A6EEE9-AE2F-4239-866B-28EFFA7864A7}" srcId="{277BAE4D-E8A1-4305-AA30-05D9BF914F11}" destId="{0FEBBF9B-B0DD-4693-A848-53A3CF371A7C}" srcOrd="0" destOrd="0" parTransId="{6547258A-C18F-405D-B011-CD6B75CF5479}" sibTransId="{2B3A09DC-ADB9-4FC3-8FEA-8D78F19FC979}"/>
    <dgm:cxn modelId="{5AF1B8A2-E81B-40EC-85A4-DCC145D087A4}" type="presOf" srcId="{277BAE4D-E8A1-4305-AA30-05D9BF914F11}" destId="{B6687EF3-1A65-4EC1-8081-51417F2F8830}" srcOrd="0" destOrd="0" presId="urn:microsoft.com/office/officeart/2005/8/layout/process5"/>
    <dgm:cxn modelId="{9CCCCD15-87F6-45A4-94DC-1193C372A9DE}" type="presOf" srcId="{201F342C-E087-4983-9F52-4022FAD98502}" destId="{DD301F12-CFA8-4368-B3FA-44269FC0799F}" srcOrd="0" destOrd="0" presId="urn:microsoft.com/office/officeart/2005/8/layout/process5"/>
    <dgm:cxn modelId="{0D420515-C2A8-41D8-8E95-1D2ED7F5350E}" type="presOf" srcId="{F9B7CC1E-3D02-4D0C-A5E9-77CDF8A4A937}" destId="{7A441E2F-9C42-459D-8F8B-BB207CB202C5}" srcOrd="1" destOrd="0" presId="urn:microsoft.com/office/officeart/2005/8/layout/process5"/>
    <dgm:cxn modelId="{5C5B6CC9-ADDD-4362-95FD-1A019D9D9495}" type="presParOf" srcId="{B6687EF3-1A65-4EC1-8081-51417F2F8830}" destId="{E914DD52-B255-4EC2-9195-CBA7FE3DC48B}" srcOrd="0" destOrd="0" presId="urn:microsoft.com/office/officeart/2005/8/layout/process5"/>
    <dgm:cxn modelId="{68EB7440-181C-48EA-9E6D-847F91E10FBB}" type="presParOf" srcId="{B6687EF3-1A65-4EC1-8081-51417F2F8830}" destId="{666814F3-3EE3-4F3B-B6E9-D116B8660B79}" srcOrd="1" destOrd="0" presId="urn:microsoft.com/office/officeart/2005/8/layout/process5"/>
    <dgm:cxn modelId="{D4801986-E5A2-4BEF-A004-E4072E413B4F}" type="presParOf" srcId="{666814F3-3EE3-4F3B-B6E9-D116B8660B79}" destId="{7EAAE897-34F0-4DCC-891F-5FDCE70EF953}" srcOrd="0" destOrd="0" presId="urn:microsoft.com/office/officeart/2005/8/layout/process5"/>
    <dgm:cxn modelId="{607E6ED6-3C92-4A14-826F-B9791E91355E}" type="presParOf" srcId="{B6687EF3-1A65-4EC1-8081-51417F2F8830}" destId="{DD301F12-CFA8-4368-B3FA-44269FC0799F}" srcOrd="2" destOrd="0" presId="urn:microsoft.com/office/officeart/2005/8/layout/process5"/>
    <dgm:cxn modelId="{6B9FE4B0-1908-4720-A9DA-359591625877}" type="presParOf" srcId="{B6687EF3-1A65-4EC1-8081-51417F2F8830}" destId="{EC84A970-137C-4E87-9268-19DBA8EF97FC}" srcOrd="3" destOrd="0" presId="urn:microsoft.com/office/officeart/2005/8/layout/process5"/>
    <dgm:cxn modelId="{9D4BCAB9-C9B9-43DC-A795-3058A9EC9DC5}" type="presParOf" srcId="{EC84A970-137C-4E87-9268-19DBA8EF97FC}" destId="{7A441E2F-9C42-459D-8F8B-BB207CB202C5}" srcOrd="0" destOrd="0" presId="urn:microsoft.com/office/officeart/2005/8/layout/process5"/>
    <dgm:cxn modelId="{9EACF6DC-9C6C-425C-AC59-8E0F5830B895}" type="presParOf" srcId="{B6687EF3-1A65-4EC1-8081-51417F2F8830}" destId="{ACE36A3D-A74B-47D7-ABB1-126FCA0B9E80}" srcOrd="4" destOrd="0" presId="urn:microsoft.com/office/officeart/2005/8/layout/process5"/>
    <dgm:cxn modelId="{00DF4D35-308F-4F66-BFE9-A03D00A2487D}" type="presParOf" srcId="{B6687EF3-1A65-4EC1-8081-51417F2F8830}" destId="{7CB897D0-141A-4386-A90E-F087D7B4DABE}" srcOrd="5" destOrd="0" presId="urn:microsoft.com/office/officeart/2005/8/layout/process5"/>
    <dgm:cxn modelId="{214123F7-53F3-4AC9-BF74-A48A7A9BE21C}" type="presParOf" srcId="{7CB897D0-141A-4386-A90E-F087D7B4DABE}" destId="{76EAF028-B07C-468D-A2CB-CF0A3673223A}" srcOrd="0" destOrd="0" presId="urn:microsoft.com/office/officeart/2005/8/layout/process5"/>
    <dgm:cxn modelId="{3D557249-64C1-4BB3-B682-EE351EB533A2}" type="presParOf" srcId="{B6687EF3-1A65-4EC1-8081-51417F2F8830}" destId="{7F4CEC1D-7562-46B0-B5E8-25F2BE45FFAE}" srcOrd="6"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7BF758-4DBF-49F4-AE97-8484155DFCD9}">
      <dsp:nvSpPr>
        <dsp:cNvPr id="0" name=""/>
        <dsp:cNvSpPr/>
      </dsp:nvSpPr>
      <dsp:spPr>
        <a:xfrm>
          <a:off x="2781043" y="1030672"/>
          <a:ext cx="1001763" cy="420869"/>
        </a:xfrm>
        <a:custGeom>
          <a:avLst/>
          <a:gdLst/>
          <a:ahLst/>
          <a:cxnLst/>
          <a:rect l="0" t="0" r="0" b="0"/>
          <a:pathLst>
            <a:path>
              <a:moveTo>
                <a:pt x="0" y="0"/>
              </a:moveTo>
              <a:lnTo>
                <a:pt x="0" y="275645"/>
              </a:lnTo>
              <a:lnTo>
                <a:pt x="1001763" y="275645"/>
              </a:lnTo>
              <a:lnTo>
                <a:pt x="1001763" y="42086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787A81-F488-430A-A967-C31A127F0024}">
      <dsp:nvSpPr>
        <dsp:cNvPr id="0" name=""/>
        <dsp:cNvSpPr/>
      </dsp:nvSpPr>
      <dsp:spPr>
        <a:xfrm>
          <a:off x="1821096" y="2446986"/>
          <a:ext cx="91440" cy="455918"/>
        </a:xfrm>
        <a:custGeom>
          <a:avLst/>
          <a:gdLst/>
          <a:ahLst/>
          <a:cxnLst/>
          <a:rect l="0" t="0" r="0" b="0"/>
          <a:pathLst>
            <a:path>
              <a:moveTo>
                <a:pt x="45720" y="0"/>
              </a:moveTo>
              <a:lnTo>
                <a:pt x="45720" y="455918"/>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A4BBA0-07B0-4967-9C53-6408F0BB597A}">
      <dsp:nvSpPr>
        <dsp:cNvPr id="0" name=""/>
        <dsp:cNvSpPr/>
      </dsp:nvSpPr>
      <dsp:spPr>
        <a:xfrm>
          <a:off x="1866816" y="1030672"/>
          <a:ext cx="914227" cy="420869"/>
        </a:xfrm>
        <a:custGeom>
          <a:avLst/>
          <a:gdLst/>
          <a:ahLst/>
          <a:cxnLst/>
          <a:rect l="0" t="0" r="0" b="0"/>
          <a:pathLst>
            <a:path>
              <a:moveTo>
                <a:pt x="914227" y="0"/>
              </a:moveTo>
              <a:lnTo>
                <a:pt x="914227" y="275645"/>
              </a:lnTo>
              <a:lnTo>
                <a:pt x="0" y="275645"/>
              </a:lnTo>
              <a:lnTo>
                <a:pt x="0" y="42086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D0E4A9-9D4A-43C9-9CA0-1F42C6DF98D2}">
      <dsp:nvSpPr>
        <dsp:cNvPr id="0" name=""/>
        <dsp:cNvSpPr/>
      </dsp:nvSpPr>
      <dsp:spPr>
        <a:xfrm>
          <a:off x="1997229" y="35228"/>
          <a:ext cx="1567628" cy="99544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77C8F5-F090-4C9E-9A66-EE35C723F83A}">
      <dsp:nvSpPr>
        <dsp:cNvPr id="0" name=""/>
        <dsp:cNvSpPr/>
      </dsp:nvSpPr>
      <dsp:spPr>
        <a:xfrm>
          <a:off x="2171410" y="200700"/>
          <a:ext cx="1567628" cy="99544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latin typeface="Sylfaen" pitchFamily="18" charset="0"/>
            </a:rPr>
            <a:t>Head of CSC</a:t>
          </a:r>
          <a:endParaRPr lang="en-US" sz="1700" kern="1200" dirty="0">
            <a:latin typeface="Sylfaen" pitchFamily="18" charset="0"/>
          </a:endParaRPr>
        </a:p>
      </dsp:txBody>
      <dsp:txXfrm>
        <a:off x="2200566" y="229856"/>
        <a:ext cx="1509316" cy="937132"/>
      </dsp:txXfrm>
    </dsp:sp>
    <dsp:sp modelId="{E47EF746-38AB-403E-B63C-221D7CA41BCB}">
      <dsp:nvSpPr>
        <dsp:cNvPr id="0" name=""/>
        <dsp:cNvSpPr/>
      </dsp:nvSpPr>
      <dsp:spPr>
        <a:xfrm>
          <a:off x="1083001" y="1451541"/>
          <a:ext cx="1567628" cy="99544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BD8507-712C-42A2-82F3-6CEA6518DA1A}">
      <dsp:nvSpPr>
        <dsp:cNvPr id="0" name=""/>
        <dsp:cNvSpPr/>
      </dsp:nvSpPr>
      <dsp:spPr>
        <a:xfrm>
          <a:off x="1257182" y="1617013"/>
          <a:ext cx="1567628" cy="99544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latin typeface="Sylfaen" pitchFamily="18" charset="0"/>
            </a:rPr>
            <a:t>Head of Staff</a:t>
          </a:r>
          <a:endParaRPr lang="en-US" sz="1700" kern="1200" dirty="0">
            <a:latin typeface="Sylfaen" pitchFamily="18" charset="0"/>
          </a:endParaRPr>
        </a:p>
      </dsp:txBody>
      <dsp:txXfrm>
        <a:off x="1286338" y="1646169"/>
        <a:ext cx="1509316" cy="937132"/>
      </dsp:txXfrm>
    </dsp:sp>
    <dsp:sp modelId="{C46B4E45-5FF1-4AA6-A4D1-96AD59EF34BD}">
      <dsp:nvSpPr>
        <dsp:cNvPr id="0" name=""/>
        <dsp:cNvSpPr/>
      </dsp:nvSpPr>
      <dsp:spPr>
        <a:xfrm>
          <a:off x="1083001" y="2902904"/>
          <a:ext cx="1567628" cy="99544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C632AB-C7AB-4525-BF7B-85401E148315}">
      <dsp:nvSpPr>
        <dsp:cNvPr id="0" name=""/>
        <dsp:cNvSpPr/>
      </dsp:nvSpPr>
      <dsp:spPr>
        <a:xfrm>
          <a:off x="1257182" y="3068376"/>
          <a:ext cx="1567628" cy="99544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latin typeface="Sylfaen" pitchFamily="18" charset="0"/>
            </a:rPr>
            <a:t>10 Different Departments and Divisions</a:t>
          </a:r>
          <a:endParaRPr lang="en-US" sz="1700" kern="1200" dirty="0">
            <a:latin typeface="Sylfaen" pitchFamily="18" charset="0"/>
          </a:endParaRPr>
        </a:p>
      </dsp:txBody>
      <dsp:txXfrm>
        <a:off x="1286338" y="3097532"/>
        <a:ext cx="1509316" cy="937132"/>
      </dsp:txXfrm>
    </dsp:sp>
    <dsp:sp modelId="{81004B10-C1B9-462F-90F3-4C8E6763CA9F}">
      <dsp:nvSpPr>
        <dsp:cNvPr id="0" name=""/>
        <dsp:cNvSpPr/>
      </dsp:nvSpPr>
      <dsp:spPr>
        <a:xfrm>
          <a:off x="2998992" y="1451541"/>
          <a:ext cx="1567628" cy="99544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3FFA0A-613E-4026-9C48-0CCB15DCD8BF}">
      <dsp:nvSpPr>
        <dsp:cNvPr id="0" name=""/>
        <dsp:cNvSpPr/>
      </dsp:nvSpPr>
      <dsp:spPr>
        <a:xfrm>
          <a:off x="3173173" y="1617013"/>
          <a:ext cx="1567628" cy="99544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latin typeface="Sylfaen" pitchFamily="18" charset="0"/>
            </a:rPr>
            <a:t>5 Members of the Council</a:t>
          </a:r>
          <a:endParaRPr lang="en-US" sz="1700" kern="1200" dirty="0">
            <a:latin typeface="Sylfaen" pitchFamily="18" charset="0"/>
          </a:endParaRPr>
        </a:p>
      </dsp:txBody>
      <dsp:txXfrm>
        <a:off x="3202329" y="1646169"/>
        <a:ext cx="1509316" cy="937132"/>
      </dsp:txXfrm>
    </dsp:sp>
    <dsp:sp modelId="{56A56DA0-5750-4EA8-916E-39071F9AE97C}">
      <dsp:nvSpPr>
        <dsp:cNvPr id="0" name=""/>
        <dsp:cNvSpPr/>
      </dsp:nvSpPr>
      <dsp:spPr>
        <a:xfrm>
          <a:off x="3956988" y="178"/>
          <a:ext cx="1567628" cy="99544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7C88A0-89DB-4D82-A8D0-83099D84590D}">
      <dsp:nvSpPr>
        <dsp:cNvPr id="0" name=""/>
        <dsp:cNvSpPr/>
      </dsp:nvSpPr>
      <dsp:spPr>
        <a:xfrm>
          <a:off x="4131169" y="165650"/>
          <a:ext cx="1567628" cy="99544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latin typeface="Sylfaen" pitchFamily="18" charset="0"/>
            </a:rPr>
            <a:t>Office of the Head of CSC</a:t>
          </a:r>
          <a:endParaRPr lang="en-US" sz="1700" kern="1200" dirty="0">
            <a:latin typeface="Sylfaen" pitchFamily="18" charset="0"/>
          </a:endParaRPr>
        </a:p>
      </dsp:txBody>
      <dsp:txXfrm>
        <a:off x="4160325" y="194806"/>
        <a:ext cx="1509316" cy="9371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BB465-449B-42E3-A4B9-03E567CA9FA5}">
      <dsp:nvSpPr>
        <dsp:cNvPr id="0" name=""/>
        <dsp:cNvSpPr/>
      </dsp:nvSpPr>
      <dsp:spPr>
        <a:xfrm>
          <a:off x="6278552" y="2350187"/>
          <a:ext cx="802725" cy="382024"/>
        </a:xfrm>
        <a:custGeom>
          <a:avLst/>
          <a:gdLst/>
          <a:ahLst/>
          <a:cxnLst/>
          <a:rect l="0" t="0" r="0" b="0"/>
          <a:pathLst>
            <a:path>
              <a:moveTo>
                <a:pt x="0" y="0"/>
              </a:moveTo>
              <a:lnTo>
                <a:pt x="0" y="260338"/>
              </a:lnTo>
              <a:lnTo>
                <a:pt x="802725" y="260338"/>
              </a:lnTo>
              <a:lnTo>
                <a:pt x="802725" y="38202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FFA9D8-F73E-4188-A94C-72DA6B364DA9}">
      <dsp:nvSpPr>
        <dsp:cNvPr id="0" name=""/>
        <dsp:cNvSpPr/>
      </dsp:nvSpPr>
      <dsp:spPr>
        <a:xfrm>
          <a:off x="5475826" y="2350187"/>
          <a:ext cx="802725" cy="382024"/>
        </a:xfrm>
        <a:custGeom>
          <a:avLst/>
          <a:gdLst/>
          <a:ahLst/>
          <a:cxnLst/>
          <a:rect l="0" t="0" r="0" b="0"/>
          <a:pathLst>
            <a:path>
              <a:moveTo>
                <a:pt x="802725" y="0"/>
              </a:moveTo>
              <a:lnTo>
                <a:pt x="802725" y="260338"/>
              </a:lnTo>
              <a:lnTo>
                <a:pt x="0" y="260338"/>
              </a:lnTo>
              <a:lnTo>
                <a:pt x="0" y="38202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1D566D-F883-4BAB-854B-75F7094EDEC9}">
      <dsp:nvSpPr>
        <dsp:cNvPr id="0" name=""/>
        <dsp:cNvSpPr/>
      </dsp:nvSpPr>
      <dsp:spPr>
        <a:xfrm>
          <a:off x="4271737" y="1134057"/>
          <a:ext cx="2006814" cy="382024"/>
        </a:xfrm>
        <a:custGeom>
          <a:avLst/>
          <a:gdLst/>
          <a:ahLst/>
          <a:cxnLst/>
          <a:rect l="0" t="0" r="0" b="0"/>
          <a:pathLst>
            <a:path>
              <a:moveTo>
                <a:pt x="0" y="0"/>
              </a:moveTo>
              <a:lnTo>
                <a:pt x="0" y="260338"/>
              </a:lnTo>
              <a:lnTo>
                <a:pt x="2006814" y="260338"/>
              </a:lnTo>
              <a:lnTo>
                <a:pt x="2006814" y="38202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BAC451-BA22-4E3B-85A5-AF14D0C2F086}">
      <dsp:nvSpPr>
        <dsp:cNvPr id="0" name=""/>
        <dsp:cNvSpPr/>
      </dsp:nvSpPr>
      <dsp:spPr>
        <a:xfrm>
          <a:off x="2264923" y="2350187"/>
          <a:ext cx="1605451" cy="382024"/>
        </a:xfrm>
        <a:custGeom>
          <a:avLst/>
          <a:gdLst/>
          <a:ahLst/>
          <a:cxnLst/>
          <a:rect l="0" t="0" r="0" b="0"/>
          <a:pathLst>
            <a:path>
              <a:moveTo>
                <a:pt x="0" y="0"/>
              </a:moveTo>
              <a:lnTo>
                <a:pt x="0" y="260338"/>
              </a:lnTo>
              <a:lnTo>
                <a:pt x="1605451" y="260338"/>
              </a:lnTo>
              <a:lnTo>
                <a:pt x="1605451" y="38202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0AB8DA-333D-408D-8F4A-22061F34FDC4}">
      <dsp:nvSpPr>
        <dsp:cNvPr id="0" name=""/>
        <dsp:cNvSpPr/>
      </dsp:nvSpPr>
      <dsp:spPr>
        <a:xfrm>
          <a:off x="2219203" y="2350187"/>
          <a:ext cx="91440" cy="382024"/>
        </a:xfrm>
        <a:custGeom>
          <a:avLst/>
          <a:gdLst/>
          <a:ahLst/>
          <a:cxnLst/>
          <a:rect l="0" t="0" r="0" b="0"/>
          <a:pathLst>
            <a:path>
              <a:moveTo>
                <a:pt x="45720" y="0"/>
              </a:moveTo>
              <a:lnTo>
                <a:pt x="45720" y="38202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536AA2-CC3E-44A2-ADD0-575DBBE3CDE2}">
      <dsp:nvSpPr>
        <dsp:cNvPr id="0" name=""/>
        <dsp:cNvSpPr/>
      </dsp:nvSpPr>
      <dsp:spPr>
        <a:xfrm>
          <a:off x="659471" y="2350187"/>
          <a:ext cx="1605451" cy="382024"/>
        </a:xfrm>
        <a:custGeom>
          <a:avLst/>
          <a:gdLst/>
          <a:ahLst/>
          <a:cxnLst/>
          <a:rect l="0" t="0" r="0" b="0"/>
          <a:pathLst>
            <a:path>
              <a:moveTo>
                <a:pt x="1605451" y="0"/>
              </a:moveTo>
              <a:lnTo>
                <a:pt x="1605451" y="260338"/>
              </a:lnTo>
              <a:lnTo>
                <a:pt x="0" y="260338"/>
              </a:lnTo>
              <a:lnTo>
                <a:pt x="0" y="38202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798B31-FD35-48A4-84BF-9CDB076FD32C}">
      <dsp:nvSpPr>
        <dsp:cNvPr id="0" name=""/>
        <dsp:cNvSpPr/>
      </dsp:nvSpPr>
      <dsp:spPr>
        <a:xfrm>
          <a:off x="2264923" y="1134057"/>
          <a:ext cx="2006814" cy="382024"/>
        </a:xfrm>
        <a:custGeom>
          <a:avLst/>
          <a:gdLst/>
          <a:ahLst/>
          <a:cxnLst/>
          <a:rect l="0" t="0" r="0" b="0"/>
          <a:pathLst>
            <a:path>
              <a:moveTo>
                <a:pt x="2006814" y="0"/>
              </a:moveTo>
              <a:lnTo>
                <a:pt x="2006814" y="260338"/>
              </a:lnTo>
              <a:lnTo>
                <a:pt x="0" y="260338"/>
              </a:lnTo>
              <a:lnTo>
                <a:pt x="0" y="38202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BA1A9B-A830-4D58-A246-53CC5A4F7086}">
      <dsp:nvSpPr>
        <dsp:cNvPr id="0" name=""/>
        <dsp:cNvSpPr/>
      </dsp:nvSpPr>
      <dsp:spPr>
        <a:xfrm>
          <a:off x="3614962" y="299952"/>
          <a:ext cx="1313551" cy="8341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823974-0AC4-4D41-BCC5-B6508C3A21DB}">
      <dsp:nvSpPr>
        <dsp:cNvPr id="0" name=""/>
        <dsp:cNvSpPr/>
      </dsp:nvSpPr>
      <dsp:spPr>
        <a:xfrm>
          <a:off x="3760912" y="438604"/>
          <a:ext cx="1313551" cy="834105"/>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Head of the CSC</a:t>
          </a:r>
          <a:endParaRPr lang="en-US" sz="1400" kern="1200" dirty="0"/>
        </a:p>
      </dsp:txBody>
      <dsp:txXfrm>
        <a:off x="3785342" y="463034"/>
        <a:ext cx="1264691" cy="785245"/>
      </dsp:txXfrm>
    </dsp:sp>
    <dsp:sp modelId="{FCFA073E-895A-4067-8DF6-8CE870DFA948}">
      <dsp:nvSpPr>
        <dsp:cNvPr id="0" name=""/>
        <dsp:cNvSpPr/>
      </dsp:nvSpPr>
      <dsp:spPr>
        <a:xfrm>
          <a:off x="1608147" y="1516081"/>
          <a:ext cx="1313551" cy="8341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CD7B30-26E6-4E5A-888A-B1E478F91047}">
      <dsp:nvSpPr>
        <dsp:cNvPr id="0" name=""/>
        <dsp:cNvSpPr/>
      </dsp:nvSpPr>
      <dsp:spPr>
        <a:xfrm>
          <a:off x="1754097" y="1654734"/>
          <a:ext cx="1313551" cy="834105"/>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Deputy Head of CSC</a:t>
          </a:r>
          <a:endParaRPr lang="en-US" sz="1400" kern="1200" dirty="0"/>
        </a:p>
      </dsp:txBody>
      <dsp:txXfrm>
        <a:off x="1778527" y="1679164"/>
        <a:ext cx="1264691" cy="785245"/>
      </dsp:txXfrm>
    </dsp:sp>
    <dsp:sp modelId="{14065700-1250-4B13-AB5B-0CBE2646EA7B}">
      <dsp:nvSpPr>
        <dsp:cNvPr id="0" name=""/>
        <dsp:cNvSpPr/>
      </dsp:nvSpPr>
      <dsp:spPr>
        <a:xfrm>
          <a:off x="2695" y="2732211"/>
          <a:ext cx="1313551" cy="148214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A58A9D-F19F-4674-814C-40762FFD942E}">
      <dsp:nvSpPr>
        <dsp:cNvPr id="0" name=""/>
        <dsp:cNvSpPr/>
      </dsp:nvSpPr>
      <dsp:spPr>
        <a:xfrm>
          <a:off x="148645" y="2870864"/>
          <a:ext cx="1313551" cy="1482146"/>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Legal-organizational department</a:t>
          </a:r>
          <a:endParaRPr lang="en-US" sz="1400" kern="1200" dirty="0"/>
        </a:p>
      </dsp:txBody>
      <dsp:txXfrm>
        <a:off x="187118" y="2909337"/>
        <a:ext cx="1236605" cy="1405200"/>
      </dsp:txXfrm>
    </dsp:sp>
    <dsp:sp modelId="{69EBD21E-FDDE-4F81-9B2E-032EB9C93B3B}">
      <dsp:nvSpPr>
        <dsp:cNvPr id="0" name=""/>
        <dsp:cNvSpPr/>
      </dsp:nvSpPr>
      <dsp:spPr>
        <a:xfrm>
          <a:off x="1608147" y="2732211"/>
          <a:ext cx="1313551" cy="146292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C43281-24F4-498D-B393-5D0903227A84}">
      <dsp:nvSpPr>
        <dsp:cNvPr id="0" name=""/>
        <dsp:cNvSpPr/>
      </dsp:nvSpPr>
      <dsp:spPr>
        <a:xfrm>
          <a:off x="1754097" y="2870864"/>
          <a:ext cx="1313551" cy="1462928"/>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Position Assessment and Classification Department</a:t>
          </a:r>
        </a:p>
      </dsp:txBody>
      <dsp:txXfrm>
        <a:off x="1792570" y="2909337"/>
        <a:ext cx="1236605" cy="1385982"/>
      </dsp:txXfrm>
    </dsp:sp>
    <dsp:sp modelId="{7B175ACC-4BFB-4979-AD29-A9883F716E09}">
      <dsp:nvSpPr>
        <dsp:cNvPr id="0" name=""/>
        <dsp:cNvSpPr/>
      </dsp:nvSpPr>
      <dsp:spPr>
        <a:xfrm>
          <a:off x="3213599" y="2732211"/>
          <a:ext cx="1313551" cy="146292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EACCD6-DB3E-47B4-B978-59D15B479B85}">
      <dsp:nvSpPr>
        <dsp:cNvPr id="0" name=""/>
        <dsp:cNvSpPr/>
      </dsp:nvSpPr>
      <dsp:spPr>
        <a:xfrm>
          <a:off x="3359549" y="2870864"/>
          <a:ext cx="1313551" cy="1462928"/>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Job compensation Policy Department</a:t>
          </a:r>
          <a:endParaRPr lang="en-US" sz="1400" kern="1200" dirty="0"/>
        </a:p>
      </dsp:txBody>
      <dsp:txXfrm>
        <a:off x="3398022" y="2909337"/>
        <a:ext cx="1236605" cy="1385982"/>
      </dsp:txXfrm>
    </dsp:sp>
    <dsp:sp modelId="{58DA3505-7E17-4D46-BBEF-9D8E90AA2494}">
      <dsp:nvSpPr>
        <dsp:cNvPr id="0" name=""/>
        <dsp:cNvSpPr/>
      </dsp:nvSpPr>
      <dsp:spPr>
        <a:xfrm>
          <a:off x="5621776" y="1516081"/>
          <a:ext cx="1313551" cy="83410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5FFFA4-EE25-4F19-B589-83428264D996}">
      <dsp:nvSpPr>
        <dsp:cNvPr id="0" name=""/>
        <dsp:cNvSpPr/>
      </dsp:nvSpPr>
      <dsp:spPr>
        <a:xfrm>
          <a:off x="5767727" y="1654734"/>
          <a:ext cx="1313551" cy="834105"/>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Deputy Head of CSC</a:t>
          </a:r>
          <a:endParaRPr lang="en-US" sz="1400" kern="1200" dirty="0"/>
        </a:p>
      </dsp:txBody>
      <dsp:txXfrm>
        <a:off x="5792157" y="1679164"/>
        <a:ext cx="1264691" cy="785245"/>
      </dsp:txXfrm>
    </dsp:sp>
    <dsp:sp modelId="{E8DCBA18-576A-45B7-AC45-2EB92F617E93}">
      <dsp:nvSpPr>
        <dsp:cNvPr id="0" name=""/>
        <dsp:cNvSpPr/>
      </dsp:nvSpPr>
      <dsp:spPr>
        <a:xfrm>
          <a:off x="4819050" y="2732211"/>
          <a:ext cx="1313551" cy="146292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C10EB5-F8A5-44D6-9FDA-256A8BBB0FC2}">
      <dsp:nvSpPr>
        <dsp:cNvPr id="0" name=""/>
        <dsp:cNvSpPr/>
      </dsp:nvSpPr>
      <dsp:spPr>
        <a:xfrm>
          <a:off x="4965001" y="2870864"/>
          <a:ext cx="1313551" cy="1462928"/>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Recruitment and Excellency Department</a:t>
          </a:r>
        </a:p>
      </dsp:txBody>
      <dsp:txXfrm>
        <a:off x="5003474" y="2909337"/>
        <a:ext cx="1236605" cy="1385982"/>
      </dsp:txXfrm>
    </dsp:sp>
    <dsp:sp modelId="{5BC2073F-D2E0-4782-A196-754D2EFA59AF}">
      <dsp:nvSpPr>
        <dsp:cNvPr id="0" name=""/>
        <dsp:cNvSpPr/>
      </dsp:nvSpPr>
      <dsp:spPr>
        <a:xfrm>
          <a:off x="6424502" y="2732211"/>
          <a:ext cx="1313551" cy="148214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95F1FC-9017-40FD-8C54-F19135B79253}">
      <dsp:nvSpPr>
        <dsp:cNvPr id="0" name=""/>
        <dsp:cNvSpPr/>
      </dsp:nvSpPr>
      <dsp:spPr>
        <a:xfrm>
          <a:off x="6570452" y="2870864"/>
          <a:ext cx="1313551" cy="1482146"/>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Analysis and Development Projects Department</a:t>
          </a:r>
        </a:p>
        <a:p>
          <a:pPr lvl="0" algn="ctr" defTabSz="400050">
            <a:lnSpc>
              <a:spcPct val="90000"/>
            </a:lnSpc>
            <a:spcBef>
              <a:spcPct val="0"/>
            </a:spcBef>
            <a:spcAft>
              <a:spcPct val="35000"/>
            </a:spcAft>
          </a:pPr>
          <a:endParaRPr lang="en-US" sz="1400" kern="1200" dirty="0"/>
        </a:p>
      </dsp:txBody>
      <dsp:txXfrm>
        <a:off x="6608925" y="2909337"/>
        <a:ext cx="1236605" cy="14052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CEFC37-7E9A-4BB4-A876-4627F1649E7A}">
      <dsp:nvSpPr>
        <dsp:cNvPr id="0" name=""/>
        <dsp:cNvSpPr/>
      </dsp:nvSpPr>
      <dsp:spPr>
        <a:xfrm>
          <a:off x="228591" y="1147"/>
          <a:ext cx="3715121" cy="952351"/>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b="1" kern="1200" dirty="0" smtClean="0"/>
            <a:t>Civil Service Council</a:t>
          </a:r>
        </a:p>
        <a:p>
          <a:pPr lvl="0" algn="ctr" defTabSz="1155700">
            <a:lnSpc>
              <a:spcPct val="90000"/>
            </a:lnSpc>
            <a:spcBef>
              <a:spcPct val="0"/>
            </a:spcBef>
            <a:spcAft>
              <a:spcPct val="35000"/>
            </a:spcAft>
          </a:pPr>
          <a:r>
            <a:rPr lang="en-US" sz="2600" b="1" kern="1200" dirty="0" smtClean="0"/>
            <a:t>2002-up to 2018</a:t>
          </a:r>
          <a:endParaRPr lang="en-US" sz="2600" b="1" kern="1200" dirty="0"/>
        </a:p>
      </dsp:txBody>
      <dsp:txXfrm>
        <a:off x="256484" y="29040"/>
        <a:ext cx="3659335" cy="896565"/>
      </dsp:txXfrm>
    </dsp:sp>
    <dsp:sp modelId="{C6C475E9-4188-4AEC-B40E-2AEEDD5EC27B}">
      <dsp:nvSpPr>
        <dsp:cNvPr id="0" name=""/>
        <dsp:cNvSpPr/>
      </dsp:nvSpPr>
      <dsp:spPr>
        <a:xfrm>
          <a:off x="600104" y="953498"/>
          <a:ext cx="371512" cy="714263"/>
        </a:xfrm>
        <a:custGeom>
          <a:avLst/>
          <a:gdLst/>
          <a:ahLst/>
          <a:cxnLst/>
          <a:rect l="0" t="0" r="0" b="0"/>
          <a:pathLst>
            <a:path>
              <a:moveTo>
                <a:pt x="0" y="0"/>
              </a:moveTo>
              <a:lnTo>
                <a:pt x="0" y="714263"/>
              </a:lnTo>
              <a:lnTo>
                <a:pt x="371512" y="71426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5FCA05-8FFD-4B59-A9DD-BF7435FFC3BB}">
      <dsp:nvSpPr>
        <dsp:cNvPr id="0" name=""/>
        <dsp:cNvSpPr/>
      </dsp:nvSpPr>
      <dsp:spPr>
        <a:xfrm>
          <a:off x="971616" y="1191586"/>
          <a:ext cx="3238603" cy="952351"/>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lumMod val="95000"/>
                  <a:lumOff val="5000"/>
                </a:schemeClr>
              </a:solidFill>
              <a:latin typeface="Sylfaen" panose="010A0502050306030303" pitchFamily="18" charset="0"/>
            </a:rPr>
            <a:t>Senior Civil Service Position </a:t>
          </a:r>
          <a:endParaRPr lang="en-US" sz="1700" b="1" kern="1200" dirty="0">
            <a:solidFill>
              <a:schemeClr val="tx1">
                <a:lumMod val="95000"/>
                <a:lumOff val="5000"/>
              </a:schemeClr>
            </a:solidFill>
          </a:endParaRPr>
        </a:p>
      </dsp:txBody>
      <dsp:txXfrm>
        <a:off x="999509" y="1219479"/>
        <a:ext cx="3182817" cy="896565"/>
      </dsp:txXfrm>
    </dsp:sp>
    <dsp:sp modelId="{1A7ACCAD-13E4-41A3-A40C-A086F7845238}">
      <dsp:nvSpPr>
        <dsp:cNvPr id="0" name=""/>
        <dsp:cNvSpPr/>
      </dsp:nvSpPr>
      <dsp:spPr>
        <a:xfrm>
          <a:off x="600104" y="953498"/>
          <a:ext cx="390498" cy="1884874"/>
        </a:xfrm>
        <a:custGeom>
          <a:avLst/>
          <a:gdLst/>
          <a:ahLst/>
          <a:cxnLst/>
          <a:rect l="0" t="0" r="0" b="0"/>
          <a:pathLst>
            <a:path>
              <a:moveTo>
                <a:pt x="0" y="0"/>
              </a:moveTo>
              <a:lnTo>
                <a:pt x="0" y="1884874"/>
              </a:lnTo>
              <a:lnTo>
                <a:pt x="390498" y="188487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68C2E0-793A-42DD-9C4A-43510D1CC8AF}">
      <dsp:nvSpPr>
        <dsp:cNvPr id="0" name=""/>
        <dsp:cNvSpPr/>
      </dsp:nvSpPr>
      <dsp:spPr>
        <a:xfrm>
          <a:off x="990602" y="2362197"/>
          <a:ext cx="3199838" cy="952351"/>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b="1" kern="1200" dirty="0" smtClean="0"/>
            <a:t>Chief Civil Service Positions</a:t>
          </a:r>
          <a:endParaRPr lang="en-US" sz="1700" b="1" kern="1200" dirty="0"/>
        </a:p>
      </dsp:txBody>
      <dsp:txXfrm>
        <a:off x="1018495" y="2390090"/>
        <a:ext cx="3144052" cy="896565"/>
      </dsp:txXfrm>
    </dsp:sp>
    <dsp:sp modelId="{C999F7FC-E3B1-49D8-9F08-C306EFF24647}">
      <dsp:nvSpPr>
        <dsp:cNvPr id="0" name=""/>
        <dsp:cNvSpPr/>
      </dsp:nvSpPr>
      <dsp:spPr>
        <a:xfrm>
          <a:off x="600104" y="953498"/>
          <a:ext cx="371512" cy="3095141"/>
        </a:xfrm>
        <a:custGeom>
          <a:avLst/>
          <a:gdLst/>
          <a:ahLst/>
          <a:cxnLst/>
          <a:rect l="0" t="0" r="0" b="0"/>
          <a:pathLst>
            <a:path>
              <a:moveTo>
                <a:pt x="0" y="0"/>
              </a:moveTo>
              <a:lnTo>
                <a:pt x="0" y="3095141"/>
              </a:lnTo>
              <a:lnTo>
                <a:pt x="371512" y="3095141"/>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249DAD-E253-47FC-980C-C80DED2D6D60}">
      <dsp:nvSpPr>
        <dsp:cNvPr id="0" name=""/>
        <dsp:cNvSpPr/>
      </dsp:nvSpPr>
      <dsp:spPr>
        <a:xfrm>
          <a:off x="971616" y="3572464"/>
          <a:ext cx="3200158" cy="952351"/>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b="0" kern="1200" dirty="0" smtClean="0"/>
            <a:t>Certification for the Junior Civil Service Positions (</a:t>
          </a:r>
          <a:r>
            <a:rPr lang="en-US" sz="1400" b="0" kern="1200" dirty="0" smtClean="0"/>
            <a:t>Started from 2014)</a:t>
          </a:r>
          <a:endParaRPr lang="en-US" sz="1400" b="0" kern="1200" dirty="0"/>
        </a:p>
      </dsp:txBody>
      <dsp:txXfrm>
        <a:off x="999509" y="3600357"/>
        <a:ext cx="3144372" cy="896565"/>
      </dsp:txXfrm>
    </dsp:sp>
    <dsp:sp modelId="{4DE06FF9-53FD-44AE-9751-9E7E9BACCA2E}">
      <dsp:nvSpPr>
        <dsp:cNvPr id="0" name=""/>
        <dsp:cNvSpPr/>
      </dsp:nvSpPr>
      <dsp:spPr>
        <a:xfrm>
          <a:off x="4419889" y="1147"/>
          <a:ext cx="3428711" cy="952351"/>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b="1" kern="1200" dirty="0" smtClean="0"/>
            <a:t>Civil Service Office</a:t>
          </a:r>
        </a:p>
        <a:p>
          <a:pPr lvl="0" algn="ctr" defTabSz="1155700">
            <a:lnSpc>
              <a:spcPct val="90000"/>
            </a:lnSpc>
            <a:spcBef>
              <a:spcPct val="0"/>
            </a:spcBef>
            <a:spcAft>
              <a:spcPct val="35000"/>
            </a:spcAft>
          </a:pPr>
          <a:r>
            <a:rPr lang="en-US" sz="2600" b="1" kern="1200" dirty="0" smtClean="0"/>
            <a:t>2018-up till now</a:t>
          </a:r>
          <a:endParaRPr lang="en-US" sz="2600" b="1" kern="1200" dirty="0"/>
        </a:p>
      </dsp:txBody>
      <dsp:txXfrm>
        <a:off x="4447782" y="29040"/>
        <a:ext cx="3372925" cy="896565"/>
      </dsp:txXfrm>
    </dsp:sp>
    <dsp:sp modelId="{F3BDA1F7-CB8B-47DF-8B72-A889DB9ABC32}">
      <dsp:nvSpPr>
        <dsp:cNvPr id="0" name=""/>
        <dsp:cNvSpPr/>
      </dsp:nvSpPr>
      <dsp:spPr>
        <a:xfrm>
          <a:off x="4762760" y="953498"/>
          <a:ext cx="342871" cy="714263"/>
        </a:xfrm>
        <a:custGeom>
          <a:avLst/>
          <a:gdLst/>
          <a:ahLst/>
          <a:cxnLst/>
          <a:rect l="0" t="0" r="0" b="0"/>
          <a:pathLst>
            <a:path>
              <a:moveTo>
                <a:pt x="0" y="0"/>
              </a:moveTo>
              <a:lnTo>
                <a:pt x="0" y="714263"/>
              </a:lnTo>
              <a:lnTo>
                <a:pt x="342871" y="71426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CE73E3-A96E-4E3E-8915-151623D1C533}">
      <dsp:nvSpPr>
        <dsp:cNvPr id="0" name=""/>
        <dsp:cNvSpPr/>
      </dsp:nvSpPr>
      <dsp:spPr>
        <a:xfrm>
          <a:off x="5105631" y="1191586"/>
          <a:ext cx="2895376" cy="952351"/>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b="0" kern="1200" dirty="0" smtClean="0"/>
            <a:t>General Secretary’s Position (Managerial Senior Position)</a:t>
          </a:r>
          <a:endParaRPr lang="en-US" sz="1700" b="0" kern="1200" dirty="0"/>
        </a:p>
      </dsp:txBody>
      <dsp:txXfrm>
        <a:off x="5133524" y="1219479"/>
        <a:ext cx="2839590" cy="896565"/>
      </dsp:txXfrm>
    </dsp:sp>
    <dsp:sp modelId="{A7C6810E-008F-4A01-92C6-47DE34FF6BA6}">
      <dsp:nvSpPr>
        <dsp:cNvPr id="0" name=""/>
        <dsp:cNvSpPr/>
      </dsp:nvSpPr>
      <dsp:spPr>
        <a:xfrm>
          <a:off x="4762760" y="953498"/>
          <a:ext cx="342871" cy="1904702"/>
        </a:xfrm>
        <a:custGeom>
          <a:avLst/>
          <a:gdLst/>
          <a:ahLst/>
          <a:cxnLst/>
          <a:rect l="0" t="0" r="0" b="0"/>
          <a:pathLst>
            <a:path>
              <a:moveTo>
                <a:pt x="0" y="0"/>
              </a:moveTo>
              <a:lnTo>
                <a:pt x="0" y="1904702"/>
              </a:lnTo>
              <a:lnTo>
                <a:pt x="342871" y="190470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92AA55-84B3-4905-BC2C-C83A8AE1FE17}">
      <dsp:nvSpPr>
        <dsp:cNvPr id="0" name=""/>
        <dsp:cNvSpPr/>
      </dsp:nvSpPr>
      <dsp:spPr>
        <a:xfrm>
          <a:off x="5105631" y="2382025"/>
          <a:ext cx="2895376" cy="952351"/>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b="0" kern="1200" dirty="0" smtClean="0"/>
            <a:t>Candidates for the rating list (6</a:t>
          </a:r>
          <a:r>
            <a:rPr lang="en-US" sz="1700" b="0" kern="1200" baseline="30000" dirty="0" smtClean="0"/>
            <a:t>th</a:t>
          </a:r>
          <a:r>
            <a:rPr lang="en-US" sz="1700" b="0" kern="1200" dirty="0" smtClean="0"/>
            <a:t>, 7</a:t>
          </a:r>
          <a:r>
            <a:rPr lang="en-US" sz="1700" b="0" kern="1200" baseline="30000" dirty="0" smtClean="0"/>
            <a:t>th</a:t>
          </a:r>
          <a:r>
            <a:rPr lang="en-US" sz="1700" b="0" kern="1200" dirty="0" smtClean="0"/>
            <a:t> and 8</a:t>
          </a:r>
          <a:r>
            <a:rPr lang="en-US" sz="1700" b="0" kern="1200" baseline="30000" dirty="0" smtClean="0"/>
            <a:t>th</a:t>
          </a:r>
          <a:r>
            <a:rPr lang="en-US" sz="1700" b="0" kern="1200" dirty="0" smtClean="0"/>
            <a:t> grades of the </a:t>
          </a:r>
          <a:r>
            <a:rPr lang="en-US" sz="1700" b="0" kern="1200" dirty="0" smtClean="0"/>
            <a:t>Specialists’ </a:t>
          </a:r>
          <a:r>
            <a:rPr lang="en-US" sz="1700" b="0" kern="1200" dirty="0" smtClean="0"/>
            <a:t>positions)</a:t>
          </a:r>
          <a:endParaRPr lang="en-US" sz="1700" b="0" kern="1200" dirty="0"/>
        </a:p>
      </dsp:txBody>
      <dsp:txXfrm>
        <a:off x="5133524" y="2409918"/>
        <a:ext cx="2839590" cy="8965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CEFC37-7E9A-4BB4-A876-4627F1649E7A}">
      <dsp:nvSpPr>
        <dsp:cNvPr id="0" name=""/>
        <dsp:cNvSpPr/>
      </dsp:nvSpPr>
      <dsp:spPr>
        <a:xfrm>
          <a:off x="3218" y="308049"/>
          <a:ext cx="3285223" cy="111710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smtClean="0"/>
            <a:t>State  bodies (ministries, regional administrations </a:t>
          </a:r>
          <a:r>
            <a:rPr lang="en-US" sz="1900" kern="1200" dirty="0" err="1" smtClean="0"/>
            <a:t>etc</a:t>
          </a:r>
          <a:r>
            <a:rPr lang="en-US" sz="1900" kern="1200" dirty="0" smtClean="0"/>
            <a:t>)</a:t>
          </a:r>
        </a:p>
        <a:p>
          <a:pPr lvl="0" algn="ctr" defTabSz="844550">
            <a:lnSpc>
              <a:spcPct val="90000"/>
            </a:lnSpc>
            <a:spcBef>
              <a:spcPct val="0"/>
            </a:spcBef>
            <a:spcAft>
              <a:spcPct val="35000"/>
            </a:spcAft>
          </a:pPr>
          <a:r>
            <a:rPr lang="en-US" sz="1900" kern="1200" dirty="0" smtClean="0"/>
            <a:t>2002-2018</a:t>
          </a:r>
          <a:endParaRPr lang="en-US" sz="1900" kern="1200" dirty="0"/>
        </a:p>
      </dsp:txBody>
      <dsp:txXfrm>
        <a:off x="35937" y="340768"/>
        <a:ext cx="3219785" cy="1051665"/>
      </dsp:txXfrm>
    </dsp:sp>
    <dsp:sp modelId="{C6C475E9-4188-4AEC-B40E-2AEEDD5EC27B}">
      <dsp:nvSpPr>
        <dsp:cNvPr id="0" name=""/>
        <dsp:cNvSpPr/>
      </dsp:nvSpPr>
      <dsp:spPr>
        <a:xfrm>
          <a:off x="331741" y="1425153"/>
          <a:ext cx="328522" cy="837827"/>
        </a:xfrm>
        <a:custGeom>
          <a:avLst/>
          <a:gdLst/>
          <a:ahLst/>
          <a:cxnLst/>
          <a:rect l="0" t="0" r="0" b="0"/>
          <a:pathLst>
            <a:path>
              <a:moveTo>
                <a:pt x="0" y="0"/>
              </a:moveTo>
              <a:lnTo>
                <a:pt x="0" y="837827"/>
              </a:lnTo>
              <a:lnTo>
                <a:pt x="328522" y="83782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5FCA05-8FFD-4B59-A9DD-BF7435FFC3BB}">
      <dsp:nvSpPr>
        <dsp:cNvPr id="0" name=""/>
        <dsp:cNvSpPr/>
      </dsp:nvSpPr>
      <dsp:spPr>
        <a:xfrm>
          <a:off x="660263" y="1704429"/>
          <a:ext cx="3155309" cy="111710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accent1">
                  <a:lumMod val="50000"/>
                </a:schemeClr>
              </a:solidFill>
              <a:latin typeface="Sylfaen" panose="010A0502050306030303" pitchFamily="18" charset="0"/>
            </a:rPr>
            <a:t>Leading Civil Service Positions</a:t>
          </a:r>
          <a:endParaRPr lang="en-US" sz="2300" kern="1200" dirty="0"/>
        </a:p>
      </dsp:txBody>
      <dsp:txXfrm>
        <a:off x="692982" y="1737148"/>
        <a:ext cx="3089871" cy="1051665"/>
      </dsp:txXfrm>
    </dsp:sp>
    <dsp:sp modelId="{0144F856-C746-4D70-8EE7-4DC15A4A9E9F}">
      <dsp:nvSpPr>
        <dsp:cNvPr id="0" name=""/>
        <dsp:cNvSpPr/>
      </dsp:nvSpPr>
      <dsp:spPr>
        <a:xfrm>
          <a:off x="331741" y="1425153"/>
          <a:ext cx="328522" cy="2234207"/>
        </a:xfrm>
        <a:custGeom>
          <a:avLst/>
          <a:gdLst/>
          <a:ahLst/>
          <a:cxnLst/>
          <a:rect l="0" t="0" r="0" b="0"/>
          <a:pathLst>
            <a:path>
              <a:moveTo>
                <a:pt x="0" y="0"/>
              </a:moveTo>
              <a:lnTo>
                <a:pt x="0" y="2234207"/>
              </a:lnTo>
              <a:lnTo>
                <a:pt x="328522" y="22342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D2A439-8B33-44F8-B57E-D0E11F98B237}">
      <dsp:nvSpPr>
        <dsp:cNvPr id="0" name=""/>
        <dsp:cNvSpPr/>
      </dsp:nvSpPr>
      <dsp:spPr>
        <a:xfrm>
          <a:off x="660263" y="3100809"/>
          <a:ext cx="3200172" cy="111710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accent1">
                  <a:lumMod val="50000"/>
                </a:schemeClr>
              </a:solidFill>
              <a:latin typeface="Sylfaen" panose="010A0502050306030303" pitchFamily="18" charset="0"/>
            </a:rPr>
            <a:t>Up to 2014 Junior Positions</a:t>
          </a:r>
          <a:endParaRPr lang="en-US" sz="2300" kern="1200" dirty="0">
            <a:solidFill>
              <a:schemeClr val="accent1">
                <a:lumMod val="50000"/>
              </a:schemeClr>
            </a:solidFill>
            <a:latin typeface="Sylfaen" panose="010A0502050306030303" pitchFamily="18" charset="0"/>
          </a:endParaRPr>
        </a:p>
      </dsp:txBody>
      <dsp:txXfrm>
        <a:off x="692982" y="3133528"/>
        <a:ext cx="3134734" cy="1051665"/>
      </dsp:txXfrm>
    </dsp:sp>
    <dsp:sp modelId="{4DE06FF9-53FD-44AE-9751-9E7E9BACCA2E}">
      <dsp:nvSpPr>
        <dsp:cNvPr id="0" name=""/>
        <dsp:cNvSpPr/>
      </dsp:nvSpPr>
      <dsp:spPr>
        <a:xfrm>
          <a:off x="3846994" y="308049"/>
          <a:ext cx="3843105" cy="111710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smtClean="0"/>
            <a:t>State  bodies (ministries, regional administrations </a:t>
          </a:r>
          <a:r>
            <a:rPr lang="en-US" sz="1900" kern="1200" dirty="0" err="1" smtClean="0"/>
            <a:t>etc</a:t>
          </a:r>
          <a:r>
            <a:rPr lang="en-US" sz="1900" kern="1200" dirty="0" smtClean="0"/>
            <a:t>) </a:t>
          </a:r>
        </a:p>
        <a:p>
          <a:pPr lvl="0" algn="ctr" defTabSz="844550">
            <a:lnSpc>
              <a:spcPct val="90000"/>
            </a:lnSpc>
            <a:spcBef>
              <a:spcPct val="0"/>
            </a:spcBef>
            <a:spcAft>
              <a:spcPct val="35000"/>
            </a:spcAft>
          </a:pPr>
          <a:r>
            <a:rPr lang="en-US" sz="1900" kern="1200" dirty="0" smtClean="0"/>
            <a:t>2018-up till now</a:t>
          </a:r>
          <a:endParaRPr lang="en-US" sz="1900" kern="1200" dirty="0"/>
        </a:p>
      </dsp:txBody>
      <dsp:txXfrm>
        <a:off x="3879713" y="340768"/>
        <a:ext cx="3777667" cy="1051665"/>
      </dsp:txXfrm>
    </dsp:sp>
    <dsp:sp modelId="{F3BDA1F7-CB8B-47DF-8B72-A889DB9ABC32}">
      <dsp:nvSpPr>
        <dsp:cNvPr id="0" name=""/>
        <dsp:cNvSpPr/>
      </dsp:nvSpPr>
      <dsp:spPr>
        <a:xfrm>
          <a:off x="4231305" y="1425153"/>
          <a:ext cx="384310" cy="837827"/>
        </a:xfrm>
        <a:custGeom>
          <a:avLst/>
          <a:gdLst/>
          <a:ahLst/>
          <a:cxnLst/>
          <a:rect l="0" t="0" r="0" b="0"/>
          <a:pathLst>
            <a:path>
              <a:moveTo>
                <a:pt x="0" y="0"/>
              </a:moveTo>
              <a:lnTo>
                <a:pt x="0" y="837827"/>
              </a:lnTo>
              <a:lnTo>
                <a:pt x="384310" y="83782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CE73E3-A96E-4E3E-8915-151623D1C533}">
      <dsp:nvSpPr>
        <dsp:cNvPr id="0" name=""/>
        <dsp:cNvSpPr/>
      </dsp:nvSpPr>
      <dsp:spPr>
        <a:xfrm>
          <a:off x="4615615" y="1704429"/>
          <a:ext cx="3610765" cy="111710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accent1">
                  <a:lumMod val="50000"/>
                </a:schemeClr>
              </a:solidFill>
              <a:latin typeface="Sylfaen" panose="010A0502050306030303" pitchFamily="18" charset="0"/>
            </a:rPr>
            <a:t>All Managerial Positions (Except for the GS position)</a:t>
          </a:r>
          <a:endParaRPr lang="en-US" sz="2300" kern="1200" dirty="0">
            <a:solidFill>
              <a:schemeClr val="accent1">
                <a:lumMod val="50000"/>
              </a:schemeClr>
            </a:solidFill>
            <a:latin typeface="Sylfaen" panose="010A0502050306030303" pitchFamily="18" charset="0"/>
          </a:endParaRPr>
        </a:p>
      </dsp:txBody>
      <dsp:txXfrm>
        <a:off x="4648334" y="1737148"/>
        <a:ext cx="3545327" cy="1051665"/>
      </dsp:txXfrm>
    </dsp:sp>
    <dsp:sp modelId="{A7C6810E-008F-4A01-92C6-47DE34FF6BA6}">
      <dsp:nvSpPr>
        <dsp:cNvPr id="0" name=""/>
        <dsp:cNvSpPr/>
      </dsp:nvSpPr>
      <dsp:spPr>
        <a:xfrm>
          <a:off x="4231305" y="1425153"/>
          <a:ext cx="384310" cy="2234207"/>
        </a:xfrm>
        <a:custGeom>
          <a:avLst/>
          <a:gdLst/>
          <a:ahLst/>
          <a:cxnLst/>
          <a:rect l="0" t="0" r="0" b="0"/>
          <a:pathLst>
            <a:path>
              <a:moveTo>
                <a:pt x="0" y="0"/>
              </a:moveTo>
              <a:lnTo>
                <a:pt x="0" y="2234207"/>
              </a:lnTo>
              <a:lnTo>
                <a:pt x="384310" y="223420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92AA55-84B3-4905-BC2C-C83A8AE1FE17}">
      <dsp:nvSpPr>
        <dsp:cNvPr id="0" name=""/>
        <dsp:cNvSpPr/>
      </dsp:nvSpPr>
      <dsp:spPr>
        <a:xfrm>
          <a:off x="4615615" y="3100809"/>
          <a:ext cx="3610765" cy="111710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accent1">
                  <a:lumMod val="50000"/>
                </a:schemeClr>
              </a:solidFill>
              <a:latin typeface="Sylfaen" panose="010A0502050306030303" pitchFamily="18" charset="0"/>
            </a:rPr>
            <a:t>From 1st to 5th grades of professional positions</a:t>
          </a:r>
          <a:endParaRPr lang="en-US" sz="2300" kern="1200" dirty="0">
            <a:solidFill>
              <a:schemeClr val="accent1">
                <a:lumMod val="50000"/>
              </a:schemeClr>
            </a:solidFill>
            <a:latin typeface="Sylfaen" panose="010A0502050306030303" pitchFamily="18" charset="0"/>
          </a:endParaRPr>
        </a:p>
      </dsp:txBody>
      <dsp:txXfrm>
        <a:off x="4648334" y="3133528"/>
        <a:ext cx="3545327" cy="10516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14DD52-B255-4EC2-9195-CBA7FE3DC48B}">
      <dsp:nvSpPr>
        <dsp:cNvPr id="0" name=""/>
        <dsp:cNvSpPr/>
      </dsp:nvSpPr>
      <dsp:spPr>
        <a:xfrm>
          <a:off x="838646" y="297"/>
          <a:ext cx="2952377" cy="1771426"/>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i="0" kern="1200" dirty="0">
              <a:latin typeface="Sylfaen" panose="010A0502050306030303" pitchFamily="18" charset="0"/>
            </a:rPr>
            <a:t>State body</a:t>
          </a:r>
        </a:p>
        <a:p>
          <a:pPr lvl="0" algn="ctr" defTabSz="800100">
            <a:lnSpc>
              <a:spcPct val="90000"/>
            </a:lnSpc>
            <a:spcBef>
              <a:spcPct val="0"/>
            </a:spcBef>
            <a:spcAft>
              <a:spcPct val="35000"/>
            </a:spcAft>
          </a:pPr>
          <a:r>
            <a:rPr lang="en-US" sz="1800" kern="1200" dirty="0">
              <a:latin typeface="Sylfaen" panose="010A0502050306030303" pitchFamily="18" charset="0"/>
            </a:rPr>
            <a:t>Performance Evaluation </a:t>
          </a:r>
          <a:r>
            <a:rPr lang="en-US" sz="1800" kern="1200" dirty="0" smtClean="0">
              <a:latin typeface="Sylfaen" panose="010A0502050306030303" pitchFamily="18" charset="0"/>
            </a:rPr>
            <a:t>and Training Needs Assessment of </a:t>
          </a:r>
          <a:r>
            <a:rPr lang="en-US" sz="1800" kern="1200" dirty="0">
              <a:latin typeface="Sylfaen" panose="010A0502050306030303" pitchFamily="18" charset="0"/>
            </a:rPr>
            <a:t>CS</a:t>
          </a:r>
        </a:p>
      </dsp:txBody>
      <dsp:txXfrm>
        <a:off x="890529" y="52180"/>
        <a:ext cx="2848611" cy="1667660"/>
      </dsp:txXfrm>
    </dsp:sp>
    <dsp:sp modelId="{666814F3-3EE3-4F3B-B6E9-D116B8660B79}">
      <dsp:nvSpPr>
        <dsp:cNvPr id="0" name=""/>
        <dsp:cNvSpPr/>
      </dsp:nvSpPr>
      <dsp:spPr>
        <a:xfrm>
          <a:off x="4050833" y="519915"/>
          <a:ext cx="625904" cy="732189"/>
        </a:xfrm>
        <a:prstGeom prst="rightArrow">
          <a:avLst>
            <a:gd name="adj1" fmla="val 60000"/>
            <a:gd name="adj2" fmla="val 50000"/>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latin typeface="Sylfaen" panose="010A0502050306030303" pitchFamily="18" charset="0"/>
          </a:endParaRPr>
        </a:p>
      </dsp:txBody>
      <dsp:txXfrm>
        <a:off x="4050833" y="666353"/>
        <a:ext cx="438133" cy="439313"/>
      </dsp:txXfrm>
    </dsp:sp>
    <dsp:sp modelId="{DD301F12-CFA8-4368-B3FA-44269FC0799F}">
      <dsp:nvSpPr>
        <dsp:cNvPr id="0" name=""/>
        <dsp:cNvSpPr/>
      </dsp:nvSpPr>
      <dsp:spPr>
        <a:xfrm>
          <a:off x="4971975" y="297"/>
          <a:ext cx="2952377" cy="1771426"/>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latin typeface="Sylfaen" panose="010A0502050306030303" pitchFamily="18" charset="0"/>
            </a:rPr>
            <a:t>General Secretary of the State </a:t>
          </a:r>
          <a:r>
            <a:rPr lang="en-US" sz="1800" kern="1200" dirty="0" smtClean="0">
              <a:latin typeface="Sylfaen" panose="010A0502050306030303" pitchFamily="18" charset="0"/>
            </a:rPr>
            <a:t>body submits the</a:t>
          </a:r>
          <a:endParaRPr lang="en-US" sz="1800" kern="1200" dirty="0">
            <a:latin typeface="Sylfaen" panose="010A0502050306030303" pitchFamily="18" charset="0"/>
          </a:endParaRPr>
        </a:p>
        <a:p>
          <a:pPr lvl="0" algn="ctr" defTabSz="800100">
            <a:lnSpc>
              <a:spcPct val="90000"/>
            </a:lnSpc>
            <a:spcBef>
              <a:spcPct val="0"/>
            </a:spcBef>
            <a:spcAft>
              <a:spcPct val="35000"/>
            </a:spcAft>
          </a:pPr>
          <a:r>
            <a:rPr lang="en-US" sz="1800" kern="1200" dirty="0" smtClean="0">
              <a:latin typeface="Sylfaen" panose="010A0502050306030303" pitchFamily="18" charset="0"/>
            </a:rPr>
            <a:t>Training Plan of the Body based on Individual </a:t>
          </a:r>
          <a:r>
            <a:rPr lang="en-US" sz="1800" kern="1200" dirty="0">
              <a:latin typeface="Sylfaen" panose="010A0502050306030303" pitchFamily="18" charset="0"/>
            </a:rPr>
            <a:t>Training </a:t>
          </a:r>
          <a:r>
            <a:rPr lang="en-US" sz="1800" kern="1200" dirty="0" err="1">
              <a:latin typeface="Sylfaen" panose="010A0502050306030303" pitchFamily="18" charset="0"/>
            </a:rPr>
            <a:t>Programme</a:t>
          </a:r>
          <a:endParaRPr lang="en-US" sz="1800" kern="1200" dirty="0">
            <a:latin typeface="Sylfaen" panose="010A0502050306030303" pitchFamily="18" charset="0"/>
          </a:endParaRPr>
        </a:p>
      </dsp:txBody>
      <dsp:txXfrm>
        <a:off x="5023858" y="52180"/>
        <a:ext cx="2848611" cy="1667660"/>
      </dsp:txXfrm>
    </dsp:sp>
    <dsp:sp modelId="{EC84A970-137C-4E87-9268-19DBA8EF97FC}">
      <dsp:nvSpPr>
        <dsp:cNvPr id="0" name=""/>
        <dsp:cNvSpPr/>
      </dsp:nvSpPr>
      <dsp:spPr>
        <a:xfrm rot="5400000">
          <a:off x="6135212" y="1978390"/>
          <a:ext cx="625904" cy="732189"/>
        </a:xfrm>
        <a:prstGeom prst="rightArrow">
          <a:avLst>
            <a:gd name="adj1" fmla="val 60000"/>
            <a:gd name="adj2" fmla="val 50000"/>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latin typeface="Sylfaen" panose="010A0502050306030303" pitchFamily="18" charset="0"/>
          </a:endParaRPr>
        </a:p>
      </dsp:txBody>
      <dsp:txXfrm rot="-5400000">
        <a:off x="6228508" y="2031533"/>
        <a:ext cx="439313" cy="438133"/>
      </dsp:txXfrm>
    </dsp:sp>
    <dsp:sp modelId="{ACE36A3D-A74B-47D7-ABB1-126FCA0B9E80}">
      <dsp:nvSpPr>
        <dsp:cNvPr id="0" name=""/>
        <dsp:cNvSpPr/>
      </dsp:nvSpPr>
      <dsp:spPr>
        <a:xfrm>
          <a:off x="4971975" y="2952675"/>
          <a:ext cx="2952377" cy="1771426"/>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latin typeface="Sylfaen" panose="010A0502050306030303" pitchFamily="18" charset="0"/>
            </a:rPr>
            <a:t>Civil Service Office</a:t>
          </a:r>
        </a:p>
        <a:p>
          <a:pPr lvl="0" algn="ctr" defTabSz="800100">
            <a:lnSpc>
              <a:spcPct val="90000"/>
            </a:lnSpc>
            <a:spcBef>
              <a:spcPct val="0"/>
            </a:spcBef>
            <a:spcAft>
              <a:spcPct val="35000"/>
            </a:spcAft>
          </a:pPr>
          <a:r>
            <a:rPr lang="en-US" sz="1800" kern="1200" dirty="0">
              <a:latin typeface="Sylfaen" panose="010A0502050306030303" pitchFamily="18" charset="0"/>
            </a:rPr>
            <a:t>for approval</a:t>
          </a:r>
        </a:p>
      </dsp:txBody>
      <dsp:txXfrm>
        <a:off x="5023858" y="3004558"/>
        <a:ext cx="2848611" cy="1667660"/>
      </dsp:txXfrm>
    </dsp:sp>
    <dsp:sp modelId="{7CB897D0-141A-4386-A90E-F087D7B4DABE}">
      <dsp:nvSpPr>
        <dsp:cNvPr id="0" name=""/>
        <dsp:cNvSpPr/>
      </dsp:nvSpPr>
      <dsp:spPr>
        <a:xfrm rot="10800000">
          <a:off x="4032233" y="3472293"/>
          <a:ext cx="664084" cy="732189"/>
        </a:xfrm>
        <a:prstGeom prst="rightArrow">
          <a:avLst>
            <a:gd name="adj1" fmla="val 60000"/>
            <a:gd name="adj2" fmla="val 50000"/>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latin typeface="Sylfaen" panose="010A0502050306030303" pitchFamily="18" charset="0"/>
          </a:endParaRPr>
        </a:p>
      </dsp:txBody>
      <dsp:txXfrm rot="10800000">
        <a:off x="4231458" y="3618731"/>
        <a:ext cx="464859" cy="439313"/>
      </dsp:txXfrm>
    </dsp:sp>
    <dsp:sp modelId="{7F4CEC1D-7562-46B0-B5E8-25F2BE45FFAE}">
      <dsp:nvSpPr>
        <dsp:cNvPr id="0" name=""/>
        <dsp:cNvSpPr/>
      </dsp:nvSpPr>
      <dsp:spPr>
        <a:xfrm>
          <a:off x="766608" y="2952675"/>
          <a:ext cx="2952377" cy="1771426"/>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latin typeface="Sylfaen" panose="010A0502050306030303" pitchFamily="18" charset="0"/>
            </a:rPr>
            <a:t>State</a:t>
          </a:r>
          <a:r>
            <a:rPr lang="en-US" sz="1800" kern="1200" dirty="0">
              <a:latin typeface="Sylfaen" panose="010A0502050306030303" pitchFamily="18" charset="0"/>
            </a:rPr>
            <a:t> </a:t>
          </a:r>
          <a:r>
            <a:rPr lang="en-US" sz="1800" b="1" kern="1200" dirty="0" smtClean="0">
              <a:latin typeface="Sylfaen" panose="010A0502050306030303" pitchFamily="18" charset="0"/>
            </a:rPr>
            <a:t>Body</a:t>
          </a:r>
        </a:p>
        <a:p>
          <a:pPr lvl="0" algn="ctr" defTabSz="800100">
            <a:lnSpc>
              <a:spcPct val="90000"/>
            </a:lnSpc>
            <a:spcBef>
              <a:spcPct val="0"/>
            </a:spcBef>
            <a:spcAft>
              <a:spcPct val="35000"/>
            </a:spcAft>
          </a:pPr>
          <a:r>
            <a:rPr lang="en-US" sz="1800" b="1" kern="1200" dirty="0" smtClean="0">
              <a:latin typeface="Sylfaen" panose="010A0502050306030303" pitchFamily="18" charset="0"/>
            </a:rPr>
            <a:t>Organizes the Training of CSs</a:t>
          </a:r>
          <a:endParaRPr lang="en-US" sz="1800" b="1" kern="1200" dirty="0">
            <a:latin typeface="Sylfaen" panose="010A0502050306030303" pitchFamily="18" charset="0"/>
          </a:endParaRPr>
        </a:p>
      </dsp:txBody>
      <dsp:txXfrm>
        <a:off x="818491" y="3004558"/>
        <a:ext cx="2848611" cy="16676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2"/>
          <p:cNvSpPr>
            <a:spLocks noGrp="1"/>
          </p:cNvSpPr>
          <p:nvPr>
            <p:ph type="hdr" sz="quarter"/>
          </p:nvPr>
        </p:nvSpPr>
        <p:spPr>
          <a:xfrm>
            <a:off x="0" y="0"/>
            <a:ext cx="2971800" cy="457200"/>
          </a:xfrm>
          <a:prstGeom prst="rect">
            <a:avLst/>
          </a:prstGeom>
        </p:spPr>
        <p:txBody>
          <a:bodyPr/>
          <a:lstStyle/>
          <a:p>
            <a:endParaRPr lang="en-US" smtClean="0"/>
          </a:p>
        </p:txBody>
      </p:sp>
      <p:sp>
        <p:nvSpPr>
          <p:cNvPr id="24" name="Rectangle 24"/>
          <p:cNvSpPr>
            <a:spLocks noGrp="1"/>
          </p:cNvSpPr>
          <p:nvPr>
            <p:ph type="dt" sz="quarter" idx="1"/>
          </p:nvPr>
        </p:nvSpPr>
        <p:spPr>
          <a:xfrm>
            <a:off x="3884613" y="0"/>
            <a:ext cx="2971800" cy="457200"/>
          </a:xfrm>
          <a:prstGeom prst="rect">
            <a:avLst/>
          </a:prstGeom>
        </p:spPr>
        <p:txBody>
          <a:bodyPr/>
          <a:lstStyle/>
          <a:p>
            <a:fld id="{A849C5AD-4428-4E9C-9C84-11B72C9365FB}" type="datetimeFigureOut">
              <a:rPr lang="en-US" smtClean="0"/>
              <a:pPr/>
              <a:t>01/10/2018</a:t>
            </a:fld>
            <a:endParaRPr lang="en-US" smtClean="0"/>
          </a:p>
        </p:txBody>
      </p:sp>
      <p:sp>
        <p:nvSpPr>
          <p:cNvPr id="30" name="Rectangle 30"/>
          <p:cNvSpPr>
            <a:spLocks noGrp="1"/>
          </p:cNvSpPr>
          <p:nvPr>
            <p:ph type="ftr" sz="quarter" idx="2"/>
          </p:nvPr>
        </p:nvSpPr>
        <p:spPr>
          <a:xfrm>
            <a:off x="0" y="8685213"/>
            <a:ext cx="2971800" cy="457200"/>
          </a:xfrm>
          <a:prstGeom prst="rect">
            <a:avLst/>
          </a:prstGeom>
        </p:spPr>
        <p:txBody>
          <a:bodyPr/>
          <a:lstStyle/>
          <a:p>
            <a:endParaRPr lang="en-US" smtClean="0"/>
          </a:p>
        </p:txBody>
      </p:sp>
      <p:sp>
        <p:nvSpPr>
          <p:cNvPr id="18" name="Rectangle 18"/>
          <p:cNvSpPr>
            <a:spLocks noGrp="1"/>
          </p:cNvSpPr>
          <p:nvPr>
            <p:ph type="sldNum" sz="quarter" idx="3"/>
          </p:nvPr>
        </p:nvSpPr>
        <p:spPr>
          <a:xfrm>
            <a:off x="3884613" y="8685213"/>
            <a:ext cx="2971800" cy="457200"/>
          </a:xfrm>
          <a:prstGeom prst="rect">
            <a:avLst/>
          </a:prstGeom>
        </p:spPr>
        <p:txBody>
          <a:bodyPr/>
          <a:lstStyle/>
          <a:p>
            <a:fld id="{8C596567-A38F-4CEF-B37F-9B9D120D62CE}" type="slidenum">
              <a:rPr lang="en-US" smtClean="0"/>
              <a:pPr/>
              <a:t>‹#›</a:t>
            </a:fld>
            <a:endParaRPr lang="en-US" smtClean="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4"/>
          <p:cNvSpPr>
            <a:spLocks noGrp="1"/>
          </p:cNvSpPr>
          <p:nvPr>
            <p:ph type="hdr" sz="quarter"/>
          </p:nvPr>
        </p:nvSpPr>
        <p:spPr>
          <a:xfrm>
            <a:off x="0" y="0"/>
            <a:ext cx="2971800" cy="457200"/>
          </a:xfrm>
          <a:prstGeom prst="rect">
            <a:avLst/>
          </a:prstGeom>
        </p:spPr>
        <p:txBody>
          <a:bodyPr/>
          <a:lstStyle/>
          <a:p>
            <a:endParaRPr lang="en-US" smtClean="0"/>
          </a:p>
        </p:txBody>
      </p:sp>
      <p:sp>
        <p:nvSpPr>
          <p:cNvPr id="15" name="Rectangle 15"/>
          <p:cNvSpPr>
            <a:spLocks noGrp="1"/>
          </p:cNvSpPr>
          <p:nvPr>
            <p:ph type="dt" idx="1"/>
          </p:nvPr>
        </p:nvSpPr>
        <p:spPr>
          <a:xfrm>
            <a:off x="3884613" y="0"/>
            <a:ext cx="2971800" cy="457200"/>
          </a:xfrm>
          <a:prstGeom prst="rect">
            <a:avLst/>
          </a:prstGeom>
        </p:spPr>
        <p:txBody>
          <a:bodyPr/>
          <a:lstStyle/>
          <a:p>
            <a:fld id="{D7547E60-4BE7-4E4E-9AAA-5EE35AEC995C}" type="datetimeFigureOut">
              <a:rPr lang="en-US" smtClean="0"/>
              <a:pPr/>
              <a:t>01/10/2018</a:t>
            </a:fld>
            <a:endParaRPr lang="en-US" smtClean="0"/>
          </a:p>
        </p:txBody>
      </p:sp>
      <p:sp>
        <p:nvSpPr>
          <p:cNvPr id="23" name="Rectangle 2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anchor="ctr"/>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 name="Rectangle 18"/>
          <p:cNvSpPr>
            <a:spLocks noGrp="1"/>
          </p:cNvSpPr>
          <p:nvPr>
            <p:ph type="ftr" sz="quarter" idx="4"/>
          </p:nvPr>
        </p:nvSpPr>
        <p:spPr>
          <a:xfrm>
            <a:off x="0" y="8685213"/>
            <a:ext cx="2971800" cy="457200"/>
          </a:xfrm>
          <a:prstGeom prst="rect">
            <a:avLst/>
          </a:prstGeom>
        </p:spPr>
        <p:txBody>
          <a:bodyPr/>
          <a:lstStyle/>
          <a:p>
            <a:endParaRPr lang="en-US" smtClean="0"/>
          </a:p>
        </p:txBody>
      </p:sp>
      <p:sp>
        <p:nvSpPr>
          <p:cNvPr id="28" name="Rectangle 28"/>
          <p:cNvSpPr>
            <a:spLocks noGrp="1"/>
          </p:cNvSpPr>
          <p:nvPr>
            <p:ph type="sldNum" sz="quarter" idx="5"/>
          </p:nvPr>
        </p:nvSpPr>
        <p:spPr>
          <a:xfrm>
            <a:off x="3884613" y="8685213"/>
            <a:ext cx="2971800" cy="457200"/>
          </a:xfrm>
          <a:prstGeom prst="rect">
            <a:avLst/>
          </a:prstGeom>
        </p:spPr>
        <p:txBody>
          <a:bodyPr/>
          <a:lstStyle/>
          <a:p>
            <a:fld id="{CA077768-21C8-4125-A345-258E48D2EED0}" type="slidenum">
              <a:rPr lang="en-US" smtClean="0"/>
              <a:pPr/>
              <a:t>‹#›</a:t>
            </a:fld>
            <a:endParaRPr lang="en-US" smtClean="0"/>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1</a:t>
            </a:fld>
            <a:endParaRPr lang="en-US" smtClean="0"/>
          </a:p>
        </p:txBody>
      </p:sp>
    </p:spTree>
    <p:extLst>
      <p:ext uri="{BB962C8B-B14F-4D97-AF65-F5344CB8AC3E}">
        <p14:creationId xmlns:p14="http://schemas.microsoft.com/office/powerpoint/2010/main" val="104148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the law the Republic of Armenia Civil Service Council (hereinafter referred to as the Council) was established to ensure the enforcement of the law. The Council is the body in charge of implementing a unified state policy of civil service. The Council is guided by the Republic of Armenia Constitution; Law on Civil Service (hereinafter referred to as the Law), other legal acts, as well as its bylaws. </a:t>
            </a:r>
            <a:endParaRPr lang="en-US"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4</a:t>
            </a:fld>
            <a:endParaRPr lang="en-US" smtClean="0"/>
          </a:p>
        </p:txBody>
      </p:sp>
    </p:spTree>
    <p:extLst>
      <p:ext uri="{BB962C8B-B14F-4D97-AF65-F5344CB8AC3E}">
        <p14:creationId xmlns:p14="http://schemas.microsoft.com/office/powerpoint/2010/main" val="123542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7</a:t>
            </a:fld>
            <a:endParaRPr lang="en-US" smtClean="0"/>
          </a:p>
        </p:txBody>
      </p:sp>
    </p:spTree>
    <p:extLst>
      <p:ext uri="{BB962C8B-B14F-4D97-AF65-F5344CB8AC3E}">
        <p14:creationId xmlns:p14="http://schemas.microsoft.com/office/powerpoint/2010/main" val="3066239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CSC</a:t>
            </a:r>
            <a:r>
              <a:rPr lang="en-US" baseline="0" dirty="0" smtClean="0"/>
              <a:t> – every 3 years obligatory attestation </a:t>
            </a:r>
            <a:endParaRPr lang="en-US"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8</a:t>
            </a:fld>
            <a:endParaRPr lang="en-US" smtClean="0"/>
          </a:p>
        </p:txBody>
      </p:sp>
    </p:spTree>
    <p:extLst>
      <p:ext uri="{BB962C8B-B14F-4D97-AF65-F5344CB8AC3E}">
        <p14:creationId xmlns:p14="http://schemas.microsoft.com/office/powerpoint/2010/main" val="1277161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10</a:t>
            </a:fld>
            <a:endParaRPr lang="en-US" smtClean="0"/>
          </a:p>
        </p:txBody>
      </p:sp>
    </p:spTree>
    <p:extLst>
      <p:ext uri="{BB962C8B-B14F-4D97-AF65-F5344CB8AC3E}">
        <p14:creationId xmlns:p14="http://schemas.microsoft.com/office/powerpoint/2010/main" val="94562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ctr">
              <a:buNone/>
            </a:pPr>
            <a:r>
              <a:rPr lang="en-US"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Civil Service Council of RA</a:t>
            </a:r>
            <a:br>
              <a:rPr lang="en-US"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br>
            <a:r>
              <a:rPr lang="en-US"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2001 – 2018</a:t>
            </a:r>
          </a:p>
          <a:p>
            <a:pPr marL="0" indent="0" algn="ctr">
              <a:buNone/>
            </a:pPr>
            <a:endParaRPr lang="en-US" dirty="0" smtClean="0">
              <a:solidFill>
                <a:schemeClr val="accent1">
                  <a:lumMod val="50000"/>
                </a:schemeClr>
              </a:solidFill>
              <a:latin typeface="Sylfaen" panose="010A0502050306030303" pitchFamily="18" charset="0"/>
            </a:endParaRPr>
          </a:p>
          <a:p>
            <a:pPr marL="0" indent="0" algn="ctr">
              <a:buNone/>
            </a:pPr>
            <a:r>
              <a:rPr lang="en-US" dirty="0" smtClean="0">
                <a:solidFill>
                  <a:schemeClr val="accent1">
                    <a:lumMod val="50000"/>
                  </a:schemeClr>
                </a:solidFill>
                <a:latin typeface="Sylfaen" panose="010A0502050306030303" pitchFamily="18" charset="0"/>
              </a:rPr>
              <a:t>A special testing was held for Junior Specialists and those candidates who passed the test were given a Junior specialist certification. The candidates who had the certificate could directly </a:t>
            </a:r>
            <a:r>
              <a:rPr lang="en-US" dirty="0" smtClean="0">
                <a:solidFill>
                  <a:schemeClr val="tx2"/>
                </a:solidFill>
                <a:latin typeface="Sylfaen" panose="010A0502050306030303" pitchFamily="18" charset="0"/>
              </a:rPr>
              <a:t>apply</a:t>
            </a:r>
            <a:r>
              <a:rPr lang="en-US" dirty="0" smtClean="0">
                <a:solidFill>
                  <a:schemeClr val="accent1">
                    <a:lumMod val="50000"/>
                  </a:schemeClr>
                </a:solidFill>
                <a:latin typeface="Sylfaen" panose="010A0502050306030303" pitchFamily="18" charset="0"/>
              </a:rPr>
              <a:t> for a job.  The candidate</a:t>
            </a:r>
            <a:r>
              <a:rPr lang="en-US" dirty="0" smtClean="0">
                <a:solidFill>
                  <a:schemeClr val="tx2"/>
                </a:solidFill>
                <a:latin typeface="Sylfaen" panose="010A0502050306030303" pitchFamily="18" charset="0"/>
              </a:rPr>
              <a:t>s’ </a:t>
            </a:r>
            <a:r>
              <a:rPr lang="en-US" dirty="0" smtClean="0">
                <a:solidFill>
                  <a:schemeClr val="accent1">
                    <a:lumMod val="50000"/>
                  </a:schemeClr>
                </a:solidFill>
                <a:latin typeface="Sylfaen" panose="010A0502050306030303" pitchFamily="18" charset="0"/>
              </a:rPr>
              <a:t>profiles were active for one year. </a:t>
            </a:r>
          </a:p>
          <a:p>
            <a:endParaRPr lang="en-US"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14</a:t>
            </a:fld>
            <a:endParaRPr lang="en-US" smtClean="0"/>
          </a:p>
        </p:txBody>
      </p:sp>
    </p:spTree>
    <p:extLst>
      <p:ext uri="{BB962C8B-B14F-4D97-AF65-F5344CB8AC3E}">
        <p14:creationId xmlns:p14="http://schemas.microsoft.com/office/powerpoint/2010/main" val="287991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15</a:t>
            </a:fld>
            <a:endParaRPr lang="en-US" smtClean="0"/>
          </a:p>
        </p:txBody>
      </p:sp>
    </p:spTree>
    <p:extLst>
      <p:ext uri="{BB962C8B-B14F-4D97-AF65-F5344CB8AC3E}">
        <p14:creationId xmlns:p14="http://schemas.microsoft.com/office/powerpoint/2010/main" val="2232395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17</a:t>
            </a:fld>
            <a:endParaRPr lang="en-US" smtClean="0"/>
          </a:p>
        </p:txBody>
      </p:sp>
    </p:spTree>
    <p:extLst>
      <p:ext uri="{BB962C8B-B14F-4D97-AF65-F5344CB8AC3E}">
        <p14:creationId xmlns:p14="http://schemas.microsoft.com/office/powerpoint/2010/main" val="364143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077768-21C8-4125-A345-258E48D2EED0}" type="slidenum">
              <a:rPr lang="en-US" smtClean="0"/>
              <a:pPr/>
              <a:t>20</a:t>
            </a:fld>
            <a:endParaRPr lang="en-US" smtClean="0"/>
          </a:p>
        </p:txBody>
      </p:sp>
    </p:spTree>
    <p:extLst>
      <p:ext uri="{BB962C8B-B14F-4D97-AF65-F5344CB8AC3E}">
        <p14:creationId xmlns:p14="http://schemas.microsoft.com/office/powerpoint/2010/main" val="3343495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49A9B7F-4897-4E48-BD4A-B66C0C51E743}" type="datetime1">
              <a:rPr lang="en-US" smtClean="0"/>
              <a:t>01/10/2018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a:p>
        </p:txBody>
      </p:sp>
    </p:spTree>
    <p:extLst>
      <p:ext uri="{BB962C8B-B14F-4D97-AF65-F5344CB8AC3E}">
        <p14:creationId xmlns:p14="http://schemas.microsoft.com/office/powerpoint/2010/main" val="4134179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D92F6A0-E46F-4532-B3B8-CC026999F105}" type="datetime1">
              <a:rPr lang="en-US" smtClean="0"/>
              <a:t>01/10/2018</a:t>
            </a:fld>
            <a:endParaRPr lang="en-US" sz="1000" dirty="0" smtClean="0"/>
          </a:p>
        </p:txBody>
      </p:sp>
      <p:sp>
        <p:nvSpPr>
          <p:cNvPr id="5" name="Footer Placeholder 4"/>
          <p:cNvSpPr>
            <a:spLocks noGrp="1"/>
          </p:cNvSpPr>
          <p:nvPr>
            <p:ph type="ftr" sz="quarter" idx="11"/>
          </p:nvPr>
        </p:nvSpPr>
        <p:spPr/>
        <p:txBody>
          <a:bodyPr/>
          <a:lstStyle/>
          <a:p>
            <a:pPr algn="ctr"/>
            <a:endParaRPr lang="en-US" sz="1000" smtClean="0"/>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149933025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D92F6A0-E46F-4532-B3B8-CC026999F105}" type="datetime1">
              <a:rPr lang="en-US" smtClean="0"/>
              <a:t>01/10/2018</a:t>
            </a:fld>
            <a:endParaRPr lang="en-US" sz="1000" dirty="0" smtClean="0"/>
          </a:p>
        </p:txBody>
      </p:sp>
      <p:sp>
        <p:nvSpPr>
          <p:cNvPr id="5" name="Footer Placeholder 4"/>
          <p:cNvSpPr>
            <a:spLocks noGrp="1"/>
          </p:cNvSpPr>
          <p:nvPr>
            <p:ph type="ftr" sz="quarter" idx="11"/>
          </p:nvPr>
        </p:nvSpPr>
        <p:spPr/>
        <p:txBody>
          <a:bodyPr/>
          <a:lstStyle/>
          <a:p>
            <a:pPr algn="ctr"/>
            <a:endParaRPr lang="en-US" sz="1000" smtClean="0"/>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00779277"/>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D92F6A0-E46F-4532-B3B8-CC026999F105}" type="datetime1">
              <a:rPr lang="en-US" smtClean="0"/>
              <a:t>01/10/2018</a:t>
            </a:fld>
            <a:endParaRPr lang="en-US" sz="1000" dirty="0" smtClean="0"/>
          </a:p>
        </p:txBody>
      </p:sp>
      <p:sp>
        <p:nvSpPr>
          <p:cNvPr id="5" name="Footer Placeholder 4"/>
          <p:cNvSpPr>
            <a:spLocks noGrp="1"/>
          </p:cNvSpPr>
          <p:nvPr>
            <p:ph type="ftr" sz="quarter" idx="11"/>
          </p:nvPr>
        </p:nvSpPr>
        <p:spPr/>
        <p:txBody>
          <a:bodyPr/>
          <a:lstStyle/>
          <a:p>
            <a:pPr algn="ctr"/>
            <a:endParaRPr lang="en-US" sz="1000" smtClean="0"/>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30544940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D92F6A0-E46F-4532-B3B8-CC026999F105}" type="datetime1">
              <a:rPr lang="en-US" smtClean="0"/>
              <a:t>01/10/2018</a:t>
            </a:fld>
            <a:endParaRPr lang="en-US" sz="1000" dirty="0" smtClean="0"/>
          </a:p>
        </p:txBody>
      </p:sp>
      <p:sp>
        <p:nvSpPr>
          <p:cNvPr id="5" name="Footer Placeholder 4"/>
          <p:cNvSpPr>
            <a:spLocks noGrp="1"/>
          </p:cNvSpPr>
          <p:nvPr>
            <p:ph type="ftr" sz="quarter" idx="11"/>
          </p:nvPr>
        </p:nvSpPr>
        <p:spPr/>
        <p:txBody>
          <a:bodyPr/>
          <a:lstStyle/>
          <a:p>
            <a:pPr algn="ctr"/>
            <a:endParaRPr lang="en-US" sz="1000" smtClean="0"/>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32570337"/>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D92F6A0-E46F-4532-B3B8-CC026999F105}" type="datetime1">
              <a:rPr lang="en-US" smtClean="0"/>
              <a:t>01/10/2018</a:t>
            </a:fld>
            <a:endParaRPr lang="en-US" sz="1000" dirty="0" smtClean="0"/>
          </a:p>
        </p:txBody>
      </p:sp>
      <p:sp>
        <p:nvSpPr>
          <p:cNvPr id="5" name="Footer Placeholder 4"/>
          <p:cNvSpPr>
            <a:spLocks noGrp="1"/>
          </p:cNvSpPr>
          <p:nvPr>
            <p:ph type="ftr" sz="quarter" idx="11"/>
          </p:nvPr>
        </p:nvSpPr>
        <p:spPr/>
        <p:txBody>
          <a:bodyPr/>
          <a:lstStyle/>
          <a:p>
            <a:pPr algn="ctr"/>
            <a:endParaRPr lang="en-US" sz="1000" smtClean="0"/>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704068677"/>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24D037-B2F6-47F1-8230-DFAB3E6D9850}" type="datetime1">
              <a:rPr lang="en-US" smtClean="0"/>
              <a:t>01/10/2018</a:t>
            </a:fld>
            <a:endParaRPr lang="en-US" sz="1000" dirty="0" smtClean="0"/>
          </a:p>
        </p:txBody>
      </p:sp>
      <p:sp>
        <p:nvSpPr>
          <p:cNvPr id="5" name="Footer Placeholder 4"/>
          <p:cNvSpPr>
            <a:spLocks noGrp="1"/>
          </p:cNvSpPr>
          <p:nvPr>
            <p:ph type="ftr" sz="quarter" idx="11"/>
          </p:nvPr>
        </p:nvSpPr>
        <p:spPr/>
        <p:txBody>
          <a:bodyPr/>
          <a:lstStyle/>
          <a:p>
            <a:pPr algn="ctr"/>
            <a:endParaRPr lang="en-US" sz="1000" smtClean="0"/>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4282161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39489D-6853-45CD-BBA8-B0CE18F3C8B9}" type="datetime1">
              <a:rPr lang="en-US" smtClean="0"/>
              <a:t>01/10/2018</a:t>
            </a:fld>
            <a:endParaRPr lang="en-US" sz="1000" dirty="0" smtClean="0"/>
          </a:p>
        </p:txBody>
      </p:sp>
      <p:sp>
        <p:nvSpPr>
          <p:cNvPr id="5" name="Footer Placeholder 4"/>
          <p:cNvSpPr>
            <a:spLocks noGrp="1"/>
          </p:cNvSpPr>
          <p:nvPr>
            <p:ph type="ftr" sz="quarter" idx="11"/>
          </p:nvPr>
        </p:nvSpPr>
        <p:spPr/>
        <p:txBody>
          <a:bodyPr/>
          <a:lstStyle/>
          <a:p>
            <a:pPr algn="ctr"/>
            <a:endParaRPr lang="en-US" sz="1000" smtClean="0"/>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3149798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Title and Text">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8" name="Date Placeholder 7"/>
          <p:cNvSpPr>
            <a:spLocks noGrp="1"/>
          </p:cNvSpPr>
          <p:nvPr>
            <p:ph type="dt" sz="half" idx="10"/>
          </p:nvPr>
        </p:nvSpPr>
        <p:spPr/>
        <p:txBody>
          <a:bodyPr/>
          <a:lstStyle/>
          <a:p>
            <a:fld id="{D9832CAF-CDAF-4E31-8C00-9CA16CA9D6CC}" type="datetime1">
              <a:rPr lang="en-US" smtClean="0"/>
              <a:t>01/10/2018</a:t>
            </a:fld>
            <a:endParaRPr lang="en-US"/>
          </a:p>
        </p:txBody>
      </p:sp>
      <p:sp>
        <p:nvSpPr>
          <p:cNvPr id="10" name="Slide Number Placeholder 9"/>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1" name="Footer Placeholder 10"/>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7449807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Title and 2-Column Text">
    <p:spTree>
      <p:nvGrpSpPr>
        <p:cNvPr id="1" name=""/>
        <p:cNvGrpSpPr/>
        <p:nvPr/>
      </p:nvGrpSpPr>
      <p:grpSpPr>
        <a:xfrm>
          <a:off x="0" y="0"/>
          <a:ext cx="0" cy="0"/>
          <a:chOff x="0" y="0"/>
          <a:chExt cx="0" cy="0"/>
        </a:xfrm>
      </p:grpSpPr>
      <p:sp>
        <p:nvSpPr>
          <p:cNvPr id="4" name="Rectangle 4"/>
          <p:cNvSpPr>
            <a:spLocks noGrp="1"/>
          </p:cNvSpPr>
          <p:nvPr>
            <p:ph type="body" sz="half" idx="1"/>
          </p:nvPr>
        </p:nvSpPr>
        <p:spPr>
          <a:xfrm>
            <a:off x="457200" y="1600200"/>
            <a:ext cx="40386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Rectangle 11"/>
          <p:cNvSpPr>
            <a:spLocks noGrp="1"/>
          </p:cNvSpPr>
          <p:nvPr>
            <p:ph type="body" sz="half" idx="2"/>
          </p:nvPr>
        </p:nvSpPr>
        <p:spPr>
          <a:xfrm>
            <a:off x="4648200" y="1600200"/>
            <a:ext cx="4038600" cy="452596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Title 7"/>
          <p:cNvSpPr>
            <a:spLocks noGrp="1"/>
          </p:cNvSpPr>
          <p:nvPr>
            <p:ph type="title"/>
          </p:nvPr>
        </p:nvSpPr>
        <p:spPr>
          <a:xfrm>
            <a:off x="457200" y="359465"/>
            <a:ext cx="8229600" cy="1143000"/>
          </a:xfrm>
          <a:prstGeom prst="rect">
            <a:avLst/>
          </a:prstGeom>
        </p:spPr>
        <p:txBody>
          <a:bodyPr anchor="b" anchorCtr="0">
            <a:normAutofit/>
          </a:bodyPr>
          <a:lstStyle/>
          <a:p>
            <a:pPr algn="l"/>
            <a:r>
              <a:rPr lang="en-US" smtClean="0"/>
              <a:t>Click to edit Master title style</a:t>
            </a:r>
            <a:endParaRPr lang="en-US"/>
          </a:p>
        </p:txBody>
      </p:sp>
      <p:sp>
        <p:nvSpPr>
          <p:cNvPr id="10" name="Date Placeholder 9"/>
          <p:cNvSpPr>
            <a:spLocks noGrp="1"/>
          </p:cNvSpPr>
          <p:nvPr>
            <p:ph type="dt" sz="half" idx="10"/>
          </p:nvPr>
        </p:nvSpPr>
        <p:spPr/>
        <p:txBody>
          <a:bodyPr/>
          <a:lstStyle/>
          <a:p>
            <a:fld id="{1CCCF28C-96BC-4FE1-82D3-E6996A9E1013}" type="datetime1">
              <a:rPr lang="en-US" smtClean="0"/>
              <a:t>01/10/2018</a:t>
            </a:fld>
            <a:endParaRPr lang="en-US"/>
          </a:p>
        </p:txBody>
      </p:sp>
      <p:sp>
        <p:nvSpPr>
          <p:cNvPr id="12" name="Slide Number Placeholder 11"/>
          <p:cNvSpPr>
            <a:spLocks noGrp="1"/>
          </p:cNvSpPr>
          <p:nvPr>
            <p:ph type="sldNum" sz="quarter" idx="11"/>
          </p:nvPr>
        </p:nvSpPr>
        <p:spPr/>
        <p:txBody>
          <a:bodyPr/>
          <a:lstStyle/>
          <a:p>
            <a:pPr algn="r"/>
            <a:fld id="{D4C49B74-5DB2-4B03-B1D2-7F6A3C51C318}" type="slidenum">
              <a:rPr lang="en-US" smtClean="0"/>
              <a:pPr algn="r"/>
              <a:t>‹#›</a:t>
            </a:fld>
            <a:endParaRPr lang="en-US"/>
          </a:p>
        </p:txBody>
      </p:sp>
      <p:sp>
        <p:nvSpPr>
          <p:cNvPr id="13" name="Footer Placeholder 12"/>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657002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CBE32A-F3CE-4471-A2AE-710C10E7336E}" type="datetime1">
              <a:rPr lang="en-US" smtClean="0"/>
              <a:t>01/10/2018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a:p>
        </p:txBody>
      </p:sp>
    </p:spTree>
    <p:extLst>
      <p:ext uri="{BB962C8B-B14F-4D97-AF65-F5344CB8AC3E}">
        <p14:creationId xmlns:p14="http://schemas.microsoft.com/office/powerpoint/2010/main" val="1950448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46643CF-02F2-44D7-9C54-9AADB04B0F60}" type="datetime1">
              <a:rPr lang="en-US" smtClean="0"/>
              <a:t>01/10/2018</a:t>
            </a:fld>
            <a:endParaRPr lang="en-US" sz="1000" dirty="0" smtClean="0"/>
          </a:p>
        </p:txBody>
      </p:sp>
      <p:sp>
        <p:nvSpPr>
          <p:cNvPr id="5" name="Footer Placeholder 4"/>
          <p:cNvSpPr>
            <a:spLocks noGrp="1"/>
          </p:cNvSpPr>
          <p:nvPr>
            <p:ph type="ftr" sz="quarter" idx="11"/>
          </p:nvPr>
        </p:nvSpPr>
        <p:spPr/>
        <p:txBody>
          <a:bodyPr/>
          <a:lstStyle/>
          <a:p>
            <a:pPr algn="ctr"/>
            <a:endParaRPr lang="en-US" sz="1000" smtClean="0"/>
          </a:p>
        </p:txBody>
      </p:sp>
      <p:sp>
        <p:nvSpPr>
          <p:cNvPr id="6" name="Slide Number Placeholder 5"/>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2865700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B1278FC-1022-43F4-A9BC-C12896B6653B}" type="datetime1">
              <a:rPr lang="en-US" smtClean="0"/>
              <a:t>01/10/2018</a:t>
            </a:fld>
            <a:endParaRPr lang="en-US" sz="1000" dirty="0" smtClean="0"/>
          </a:p>
        </p:txBody>
      </p:sp>
      <p:sp>
        <p:nvSpPr>
          <p:cNvPr id="6" name="Footer Placeholder 5"/>
          <p:cNvSpPr>
            <a:spLocks noGrp="1"/>
          </p:cNvSpPr>
          <p:nvPr>
            <p:ph type="ftr" sz="quarter" idx="11"/>
          </p:nvPr>
        </p:nvSpPr>
        <p:spPr/>
        <p:txBody>
          <a:bodyPr/>
          <a:lstStyle/>
          <a:p>
            <a:pPr algn="ctr"/>
            <a:endParaRPr lang="en-US" sz="1000" smtClean="0"/>
          </a:p>
        </p:txBody>
      </p:sp>
      <p:sp>
        <p:nvSpPr>
          <p:cNvPr id="7" name="Slide Number Placeholder 6"/>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3546880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CA9B58C-2F64-4927-80ED-7FAC9BA870B9}" type="datetime1">
              <a:rPr lang="en-US" smtClean="0"/>
              <a:t>01/10/2018</a:t>
            </a:fld>
            <a:endParaRPr lang="en-US" sz="1000" dirty="0" smtClean="0"/>
          </a:p>
        </p:txBody>
      </p:sp>
      <p:sp>
        <p:nvSpPr>
          <p:cNvPr id="8" name="Footer Placeholder 7"/>
          <p:cNvSpPr>
            <a:spLocks noGrp="1"/>
          </p:cNvSpPr>
          <p:nvPr>
            <p:ph type="ftr" sz="quarter" idx="11"/>
          </p:nvPr>
        </p:nvSpPr>
        <p:spPr/>
        <p:txBody>
          <a:bodyPr/>
          <a:lstStyle/>
          <a:p>
            <a:pPr algn="ctr"/>
            <a:endParaRPr lang="en-US" sz="1000" smtClean="0"/>
          </a:p>
        </p:txBody>
      </p:sp>
      <p:sp>
        <p:nvSpPr>
          <p:cNvPr id="9" name="Slide Number Placeholder 8"/>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3243587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437193-C22E-4F98-9B36-F08F247CD976}" type="datetime1">
              <a:rPr lang="en-US" smtClean="0"/>
              <a:t>01/10/2018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algn="r"/>
            <a:fld id="{D4C49B74-5DB2-4B03-B1D2-7F6A3C51C318}" type="slidenum">
              <a:rPr lang="en-US" smtClean="0"/>
              <a:pPr algn="r"/>
              <a:t>‹#›</a:t>
            </a:fld>
            <a:endParaRPr lang="en-US"/>
          </a:p>
        </p:txBody>
      </p:sp>
    </p:spTree>
    <p:extLst>
      <p:ext uri="{BB962C8B-B14F-4D97-AF65-F5344CB8AC3E}">
        <p14:creationId xmlns:p14="http://schemas.microsoft.com/office/powerpoint/2010/main" val="659408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870A1D-A54C-4804-A663-A74BD20FD974}" type="datetime1">
              <a:rPr lang="en-US" smtClean="0"/>
              <a:t>01/10/2018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algn="r"/>
            <a:fld id="{D4C49B74-5DB2-4B03-B1D2-7F6A3C51C318}" type="slidenum">
              <a:rPr lang="en-US" smtClean="0"/>
              <a:pPr algn="r"/>
              <a:t>‹#›</a:t>
            </a:fld>
            <a:endParaRPr lang="en-US"/>
          </a:p>
        </p:txBody>
      </p:sp>
    </p:spTree>
    <p:extLst>
      <p:ext uri="{BB962C8B-B14F-4D97-AF65-F5344CB8AC3E}">
        <p14:creationId xmlns:p14="http://schemas.microsoft.com/office/powerpoint/2010/main" val="1061292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952080C-36B2-4648-886D-6F1EFCCA4DA0}" type="datetime1">
              <a:rPr lang="en-US" smtClean="0"/>
              <a:t>01/10/2018</a:t>
            </a:fld>
            <a:endParaRPr lang="en-US" sz="1000" dirty="0" smtClean="0"/>
          </a:p>
        </p:txBody>
      </p:sp>
      <p:sp>
        <p:nvSpPr>
          <p:cNvPr id="6" name="Footer Placeholder 5"/>
          <p:cNvSpPr>
            <a:spLocks noGrp="1"/>
          </p:cNvSpPr>
          <p:nvPr>
            <p:ph type="ftr" sz="quarter" idx="11"/>
          </p:nvPr>
        </p:nvSpPr>
        <p:spPr/>
        <p:txBody>
          <a:bodyPr/>
          <a:lstStyle/>
          <a:p>
            <a:pPr algn="ctr"/>
            <a:endParaRPr lang="en-US" sz="1000" smtClean="0"/>
          </a:p>
        </p:txBody>
      </p:sp>
      <p:sp>
        <p:nvSpPr>
          <p:cNvPr id="7" name="Slide Number Placeholder 6"/>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3003805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8913FD6-8253-437D-9818-D2B5FD5F7F25}" type="datetime1">
              <a:rPr lang="en-US" smtClean="0"/>
              <a:t>01/10/2018</a:t>
            </a:fld>
            <a:endParaRPr lang="en-US" sz="1000" dirty="0" smtClean="0"/>
          </a:p>
        </p:txBody>
      </p:sp>
      <p:sp>
        <p:nvSpPr>
          <p:cNvPr id="6" name="Footer Placeholder 5"/>
          <p:cNvSpPr>
            <a:spLocks noGrp="1"/>
          </p:cNvSpPr>
          <p:nvPr>
            <p:ph type="ftr" sz="quarter" idx="11"/>
          </p:nvPr>
        </p:nvSpPr>
        <p:spPr/>
        <p:txBody>
          <a:bodyPr/>
          <a:lstStyle/>
          <a:p>
            <a:pPr algn="ctr"/>
            <a:endParaRPr lang="en-US" sz="1000" smtClean="0"/>
          </a:p>
        </p:txBody>
      </p:sp>
      <p:sp>
        <p:nvSpPr>
          <p:cNvPr id="7" name="Slide Number Placeholder 6"/>
          <p:cNvSpPr>
            <a:spLocks noGrp="1"/>
          </p:cNvSpPr>
          <p:nvPr>
            <p:ph type="sldNum" sz="quarter" idx="12"/>
          </p:nvPr>
        </p:nvSpPr>
        <p:spPr/>
        <p:txBody>
          <a:body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914649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D92F6A0-E46F-4532-B3B8-CC026999F105}" type="datetime1">
              <a:rPr lang="en-US" smtClean="0"/>
              <a:t>01/10/2018</a:t>
            </a:fld>
            <a:endParaRPr lang="en-US" sz="1000" dirty="0" smtClean="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lgn="ctr"/>
            <a:endParaRPr lang="en-US" sz="1000" smtClean="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lgn="r"/>
            <a:fld id="{D4C49B74-5DB2-4B03-B1D2-7F6A3C51C318}" type="slidenum">
              <a:rPr lang="en-US" smtClean="0"/>
              <a:pPr algn="r"/>
              <a:t>‹#›</a:t>
            </a:fld>
            <a:endParaRPr lang="en-US" sz="1000" dirty="0" smtClean="0"/>
          </a:p>
        </p:txBody>
      </p:sp>
    </p:spTree>
    <p:extLst>
      <p:ext uri="{BB962C8B-B14F-4D97-AF65-F5344CB8AC3E}">
        <p14:creationId xmlns:p14="http://schemas.microsoft.com/office/powerpoint/2010/main" val="1356779073"/>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 id="2147483859" r:id="rId12"/>
    <p:sldLayoutId id="2147483860" r:id="rId13"/>
    <p:sldLayoutId id="2147483861" r:id="rId14"/>
    <p:sldLayoutId id="2147483862" r:id="rId15"/>
    <p:sldLayoutId id="2147483863" r:id="rId16"/>
    <p:sldLayoutId id="2147483864" r:id="rId17"/>
    <p:sldLayoutId id="2147483865" r:id="rId18"/>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714625" y="3886200"/>
            <a:ext cx="6429375" cy="2155825"/>
          </a:xfrm>
        </p:spPr>
        <p:txBody>
          <a:bodyPr>
            <a:noAutofit/>
          </a:bodyPr>
          <a:lstStyle/>
          <a:p>
            <a:r>
              <a:rPr lang="en-US" sz="6600" b="1" dirty="0" smtClean="0">
                <a:solidFill>
                  <a:schemeClr val="accent1">
                    <a:lumMod val="50000"/>
                  </a:schemeClr>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The Civil </a:t>
            </a:r>
            <a:r>
              <a:rPr lang="en-US" sz="6600" b="1" dirty="0">
                <a:solidFill>
                  <a:schemeClr val="accent1">
                    <a:lumMod val="50000"/>
                  </a:schemeClr>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Service System in the Republic of Armenia</a:t>
            </a:r>
          </a:p>
        </p:txBody>
      </p:sp>
      <p:sp>
        <p:nvSpPr>
          <p:cNvPr id="2" name="Slide Number Placeholder 1"/>
          <p:cNvSpPr>
            <a:spLocks noGrp="1"/>
          </p:cNvSpPr>
          <p:nvPr>
            <p:ph type="sldNum" sz="quarter" idx="12"/>
          </p:nvPr>
        </p:nvSpPr>
        <p:spPr/>
        <p:txBody>
          <a:bodyPr/>
          <a:lstStyle/>
          <a:p>
            <a:pPr algn="r"/>
            <a:fld id="{D4C49B74-5DB2-4B03-B1D2-7F6A3C51C318}" type="slidenum">
              <a:rPr lang="en-US" smtClean="0"/>
              <a:pPr algn="r"/>
              <a:t>1</a:t>
            </a:fld>
            <a:endParaRPr lang="en-US"/>
          </a:p>
        </p:txBody>
      </p:sp>
      <p:sp>
        <p:nvSpPr>
          <p:cNvPr id="4" name="AutoShape 2" descr="ÐÐ°ÑÑÐ¸Ð½ÐºÐ¸ Ð¿Ð¾ Ð·Ð°Ð¿ÑÐ¾ÑÑ Õ°Õ¡ÕµÕ¡Õ½Õ¿Õ¡Õ¶Õ« Õ¦Õ«Õ¶Õ¡Õ¶Õ·Õ¡Õ¶Õ¨"/>
          <p:cNvSpPr>
            <a:spLocks noChangeAspect="1" noChangeArrowheads="1"/>
          </p:cNvSpPr>
          <p:nvPr/>
        </p:nvSpPr>
        <p:spPr bwMode="auto">
          <a:xfrm>
            <a:off x="1143000" y="152400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ÐÐ°ÑÑÐ¸Ð½ÐºÐ¸ Ð¿Ð¾ Ð·Ð°Ð¿ÑÐ¾ÑÑ Õ°Õ¡ÕµÕ¡Õ½Õ¿Õ¡Õ¶Õ« Õ¦Õ«Õ¶Õ¡Õ¶Õ·Õ¡Õ¶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507613"/>
            <a:ext cx="3886200" cy="2032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2447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52400"/>
            <a:ext cx="8229600" cy="838200"/>
          </a:xfrm>
        </p:spPr>
        <p:txBody>
          <a:bodyPr>
            <a:normAutofit/>
          </a:bodyPr>
          <a:lstStyle/>
          <a:p>
            <a:pPr algn="ctr"/>
            <a:r>
              <a:rPr lang="en-US" b="1"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Civil Service System Governance</a:t>
            </a:r>
            <a:endParaRPr lang="en-US" b="1" dirty="0">
              <a:solidFill>
                <a:schemeClr val="accent1">
                  <a:lumMod val="50000"/>
                </a:schemeClr>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1"/>
          </p:nvPr>
        </p:nvSpPr>
        <p:spPr/>
        <p:txBody>
          <a:bodyPr/>
          <a:lstStyle/>
          <a:p>
            <a:pPr algn="r"/>
            <a:fld id="{D4C49B74-5DB2-4B03-B1D2-7F6A3C51C318}" type="slidenum">
              <a:rPr lang="en-US" smtClean="0"/>
              <a:pPr algn="r"/>
              <a:t>10</a:t>
            </a:fld>
            <a:endParaRPr lang="en-US"/>
          </a:p>
        </p:txBody>
      </p:sp>
      <p:sp>
        <p:nvSpPr>
          <p:cNvPr id="9" name="Flowchart: Alternate Process 8"/>
          <p:cNvSpPr/>
          <p:nvPr/>
        </p:nvSpPr>
        <p:spPr>
          <a:xfrm>
            <a:off x="152400" y="1600199"/>
            <a:ext cx="4267200" cy="5067687"/>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Alternate Process 9"/>
          <p:cNvSpPr/>
          <p:nvPr/>
        </p:nvSpPr>
        <p:spPr>
          <a:xfrm>
            <a:off x="4705350" y="1600200"/>
            <a:ext cx="4267200" cy="5067686"/>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0" y="1702607"/>
            <a:ext cx="4076700" cy="3108543"/>
          </a:xfrm>
          <a:prstGeom prst="rect">
            <a:avLst/>
          </a:prstGeom>
          <a:noFill/>
        </p:spPr>
        <p:txBody>
          <a:bodyPr wrap="square" rtlCol="0">
            <a:spAutoFit/>
          </a:bodyPr>
          <a:lstStyle/>
          <a:p>
            <a:pPr algn="ctr"/>
            <a:endParaRPr lang="en-US" sz="28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endParaRPr>
          </a:p>
          <a:p>
            <a:pPr algn="ctr"/>
            <a:r>
              <a:rPr lang="en-US" sz="28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The CS Council </a:t>
            </a:r>
            <a:br>
              <a:rPr lang="en-US" sz="28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br>
            <a:r>
              <a:rPr lang="en-US" sz="28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2001 - 2018</a:t>
            </a:r>
            <a:endParaRPr lang="en-US" sz="2800" b="1"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endParaRPr>
          </a:p>
          <a:p>
            <a:pPr algn="ctr"/>
            <a:endParaRPr lang="en-US" sz="2800" dirty="0">
              <a:solidFill>
                <a:schemeClr val="accent1">
                  <a:lumMod val="50000"/>
                </a:schemeClr>
              </a:solidFill>
              <a:latin typeface="Sylfaen" panose="010A0502050306030303" pitchFamily="18" charset="0"/>
            </a:endParaRPr>
          </a:p>
          <a:p>
            <a:pPr algn="ctr"/>
            <a:r>
              <a:rPr lang="en-US" sz="2800" dirty="0" smtClean="0">
                <a:solidFill>
                  <a:schemeClr val="accent1">
                    <a:lumMod val="50000"/>
                  </a:schemeClr>
                </a:solidFill>
                <a:latin typeface="Sylfaen" panose="010A0502050306030303" pitchFamily="18" charset="0"/>
              </a:rPr>
              <a:t>The </a:t>
            </a:r>
            <a:r>
              <a:rPr lang="en-US" sz="2800" dirty="0">
                <a:solidFill>
                  <a:schemeClr val="accent1">
                    <a:lumMod val="50000"/>
                  </a:schemeClr>
                </a:solidFill>
                <a:latin typeface="Sylfaen" panose="010A0502050306030303" pitchFamily="18" charset="0"/>
              </a:rPr>
              <a:t>operation of the Law extended </a:t>
            </a:r>
            <a:r>
              <a:rPr lang="en-US" sz="2800" dirty="0" smtClean="0">
                <a:solidFill>
                  <a:schemeClr val="accent1">
                    <a:lumMod val="50000"/>
                  </a:schemeClr>
                </a:solidFill>
                <a:latin typeface="Sylfaen" panose="010A0502050306030303" pitchFamily="18" charset="0"/>
              </a:rPr>
              <a:t>to </a:t>
            </a:r>
            <a:r>
              <a:rPr lang="en-US" sz="2800" b="1" dirty="0">
                <a:solidFill>
                  <a:srgbClr val="FF0000"/>
                </a:solidFill>
                <a:latin typeface="Sylfaen" panose="010A0502050306030303" pitchFamily="18" charset="0"/>
              </a:rPr>
              <a:t>46 </a:t>
            </a:r>
            <a:r>
              <a:rPr lang="en-US" sz="2800" dirty="0">
                <a:solidFill>
                  <a:schemeClr val="accent1">
                    <a:lumMod val="50000"/>
                  </a:schemeClr>
                </a:solidFill>
                <a:latin typeface="Sylfaen" panose="010A0502050306030303" pitchFamily="18" charset="0"/>
              </a:rPr>
              <a:t>state </a:t>
            </a:r>
            <a:r>
              <a:rPr lang="en-US" sz="2800" dirty="0" smtClean="0">
                <a:solidFill>
                  <a:schemeClr val="accent1">
                    <a:lumMod val="50000"/>
                  </a:schemeClr>
                </a:solidFill>
                <a:latin typeface="Sylfaen" panose="010A0502050306030303" pitchFamily="18" charset="0"/>
              </a:rPr>
              <a:t>bodies</a:t>
            </a:r>
            <a:endParaRPr lang="en-US" sz="2800" dirty="0">
              <a:solidFill>
                <a:schemeClr val="accent1">
                  <a:lumMod val="50000"/>
                </a:schemeClr>
              </a:solidFill>
              <a:latin typeface="Sylfaen" panose="010A0502050306030303" pitchFamily="18" charset="0"/>
            </a:endParaRPr>
          </a:p>
        </p:txBody>
      </p:sp>
      <p:sp>
        <p:nvSpPr>
          <p:cNvPr id="13" name="TextBox 12"/>
          <p:cNvSpPr txBox="1"/>
          <p:nvPr/>
        </p:nvSpPr>
        <p:spPr>
          <a:xfrm>
            <a:off x="4953000" y="1702606"/>
            <a:ext cx="3657600" cy="3108543"/>
          </a:xfrm>
          <a:prstGeom prst="rect">
            <a:avLst/>
          </a:prstGeom>
          <a:noFill/>
        </p:spPr>
        <p:txBody>
          <a:bodyPr wrap="square" rtlCol="0">
            <a:spAutoFit/>
          </a:bodyPr>
          <a:lstStyle/>
          <a:p>
            <a:pPr algn="ctr"/>
            <a:endParaRPr lang="en-US" sz="28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endParaRPr>
          </a:p>
          <a:p>
            <a:pPr algn="ctr"/>
            <a:r>
              <a:rPr lang="en-US" sz="28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The CS Office </a:t>
            </a:r>
          </a:p>
          <a:p>
            <a:pPr algn="ctr"/>
            <a:r>
              <a:rPr lang="en-US" sz="28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2018 – up till now</a:t>
            </a:r>
          </a:p>
          <a:p>
            <a:pPr algn="ctr"/>
            <a:endParaRPr lang="en-US" sz="2800" dirty="0">
              <a:solidFill>
                <a:schemeClr val="accent1">
                  <a:lumMod val="50000"/>
                </a:schemeClr>
              </a:solidFill>
              <a:latin typeface="Sylfaen" panose="010A0502050306030303" pitchFamily="18" charset="0"/>
            </a:endParaRPr>
          </a:p>
          <a:p>
            <a:pPr algn="ctr"/>
            <a:r>
              <a:rPr lang="en-US" sz="2800" dirty="0">
                <a:solidFill>
                  <a:schemeClr val="accent1">
                    <a:lumMod val="50000"/>
                  </a:schemeClr>
                </a:solidFill>
                <a:latin typeface="Sylfaen" panose="010A0502050306030303" pitchFamily="18" charset="0"/>
              </a:rPr>
              <a:t>The operation of the Law now extends </a:t>
            </a:r>
            <a:r>
              <a:rPr lang="en-US" sz="2800" dirty="0" smtClean="0">
                <a:solidFill>
                  <a:schemeClr val="accent1">
                    <a:lumMod val="50000"/>
                  </a:schemeClr>
                </a:solidFill>
                <a:latin typeface="Sylfaen" panose="010A0502050306030303" pitchFamily="18" charset="0"/>
              </a:rPr>
              <a:t>to</a:t>
            </a:r>
            <a:r>
              <a:rPr lang="en-US" sz="2800" b="1" dirty="0" smtClean="0">
                <a:solidFill>
                  <a:schemeClr val="accent1">
                    <a:lumMod val="50000"/>
                  </a:schemeClr>
                </a:solidFill>
                <a:latin typeface="Sylfaen" panose="010A0502050306030303" pitchFamily="18" charset="0"/>
              </a:rPr>
              <a:t> </a:t>
            </a:r>
            <a:r>
              <a:rPr lang="en-US" sz="2800" b="1" dirty="0">
                <a:solidFill>
                  <a:srgbClr val="FF0000"/>
                </a:solidFill>
                <a:latin typeface="Sylfaen" panose="010A0502050306030303" pitchFamily="18" charset="0"/>
              </a:rPr>
              <a:t>72 </a:t>
            </a:r>
            <a:r>
              <a:rPr lang="en-US" sz="2800" dirty="0">
                <a:solidFill>
                  <a:schemeClr val="accent1">
                    <a:lumMod val="50000"/>
                  </a:schemeClr>
                </a:solidFill>
                <a:latin typeface="Sylfaen" panose="010A0502050306030303" pitchFamily="18" charset="0"/>
              </a:rPr>
              <a:t>state </a:t>
            </a:r>
            <a:r>
              <a:rPr lang="en-US" sz="2800" dirty="0" smtClean="0">
                <a:solidFill>
                  <a:schemeClr val="accent1">
                    <a:lumMod val="50000"/>
                  </a:schemeClr>
                </a:solidFill>
                <a:latin typeface="Sylfaen" panose="010A0502050306030303" pitchFamily="18" charset="0"/>
              </a:rPr>
              <a:t>bodies</a:t>
            </a:r>
            <a:endParaRPr lang="en-US" sz="2800" dirty="0">
              <a:solidFill>
                <a:schemeClr val="accent1">
                  <a:lumMod val="50000"/>
                </a:schemeClr>
              </a:solidFill>
              <a:latin typeface="Sylfaen" panose="010A0502050306030303" pitchFamily="18" charset="0"/>
            </a:endParaRPr>
          </a:p>
        </p:txBody>
      </p:sp>
    </p:spTree>
    <p:extLst>
      <p:ext uri="{BB962C8B-B14F-4D97-AF65-F5344CB8AC3E}">
        <p14:creationId xmlns:p14="http://schemas.microsoft.com/office/powerpoint/2010/main" val="296013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52400"/>
            <a:ext cx="9144000" cy="1219200"/>
          </a:xfrm>
        </p:spPr>
        <p:txBody>
          <a:bodyPr>
            <a:noAutofit/>
          </a:bodyPr>
          <a:lstStyle/>
          <a:p>
            <a:pPr algn="ctr"/>
            <a:r>
              <a:rPr lang="en-US" b="1"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Job Classification of the Civil Service</a:t>
            </a:r>
            <a:endParaRPr lang="en-US" b="1" dirty="0">
              <a:solidFill>
                <a:schemeClr val="accent1">
                  <a:lumMod val="50000"/>
                </a:schemeClr>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1"/>
          </p:nvPr>
        </p:nvSpPr>
        <p:spPr/>
        <p:txBody>
          <a:bodyPr/>
          <a:lstStyle/>
          <a:p>
            <a:pPr algn="r"/>
            <a:fld id="{D4C49B74-5DB2-4B03-B1D2-7F6A3C51C318}" type="slidenum">
              <a:rPr lang="en-US" smtClean="0"/>
              <a:pPr algn="r"/>
              <a:t>11</a:t>
            </a:fld>
            <a:endParaRPr lang="en-US"/>
          </a:p>
        </p:txBody>
      </p:sp>
      <p:sp>
        <p:nvSpPr>
          <p:cNvPr id="4" name="TextBox 3"/>
          <p:cNvSpPr txBox="1"/>
          <p:nvPr/>
        </p:nvSpPr>
        <p:spPr>
          <a:xfrm>
            <a:off x="152400" y="2057400"/>
            <a:ext cx="8763000" cy="2308324"/>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sz="2400" b="1" dirty="0" smtClean="0">
                <a:solidFill>
                  <a:schemeClr val="accent1">
                    <a:lumMod val="50000"/>
                  </a:schemeClr>
                </a:solidFill>
                <a:latin typeface="Sylfaen" panose="010A0502050306030303" pitchFamily="18" charset="0"/>
              </a:rPr>
              <a:t>Types of CS Positions 2001 – </a:t>
            </a:r>
            <a:r>
              <a:rPr lang="en-US" sz="2400" b="1" dirty="0">
                <a:solidFill>
                  <a:schemeClr val="accent1">
                    <a:lumMod val="50000"/>
                  </a:schemeClr>
                </a:solidFill>
                <a:latin typeface="Sylfaen" panose="010A0502050306030303" pitchFamily="18" charset="0"/>
              </a:rPr>
              <a:t>June </a:t>
            </a:r>
          </a:p>
          <a:p>
            <a:pPr algn="ctr"/>
            <a:r>
              <a:rPr lang="en-US" sz="2400" b="1" dirty="0" smtClean="0">
                <a:solidFill>
                  <a:schemeClr val="accent1">
                    <a:lumMod val="50000"/>
                  </a:schemeClr>
                </a:solidFill>
                <a:latin typeface="Sylfaen" panose="010A0502050306030303" pitchFamily="18" charset="0"/>
              </a:rPr>
              <a:t>2018</a:t>
            </a:r>
            <a:endParaRPr lang="en-US" sz="2400" b="1" dirty="0">
              <a:solidFill>
                <a:schemeClr val="accent1">
                  <a:lumMod val="50000"/>
                </a:schemeClr>
              </a:solidFill>
              <a:latin typeface="Sylfaen" panose="010A0502050306030303" pitchFamily="18" charset="0"/>
            </a:endParaRPr>
          </a:p>
          <a:p>
            <a:pPr marL="342900" indent="-342900" algn="ctr">
              <a:buFont typeface="Wingdings" panose="05000000000000000000" pitchFamily="2" charset="2"/>
              <a:buChar char="ü"/>
            </a:pPr>
            <a:r>
              <a:rPr lang="en-US" sz="2400" dirty="0">
                <a:solidFill>
                  <a:schemeClr val="accent1">
                    <a:lumMod val="50000"/>
                  </a:schemeClr>
                </a:solidFill>
                <a:latin typeface="Sylfaen" panose="010A0502050306030303" pitchFamily="18" charset="0"/>
              </a:rPr>
              <a:t>H</a:t>
            </a:r>
            <a:r>
              <a:rPr lang="en-US" sz="2400" dirty="0" smtClean="0">
                <a:solidFill>
                  <a:schemeClr val="accent1">
                    <a:lumMod val="50000"/>
                  </a:schemeClr>
                </a:solidFill>
                <a:latin typeface="Sylfaen" panose="010A0502050306030303" pitchFamily="18" charset="0"/>
              </a:rPr>
              <a:t>ighest </a:t>
            </a:r>
            <a:r>
              <a:rPr lang="en-US" sz="2400" dirty="0">
                <a:solidFill>
                  <a:schemeClr val="accent1">
                    <a:lumMod val="50000"/>
                  </a:schemeClr>
                </a:solidFill>
                <a:latin typeface="Sylfaen" panose="010A0502050306030303" pitchFamily="18" charset="0"/>
              </a:rPr>
              <a:t>Civil Service </a:t>
            </a:r>
            <a:r>
              <a:rPr lang="en-US" sz="2400" dirty="0" smtClean="0">
                <a:solidFill>
                  <a:schemeClr val="accent1">
                    <a:lumMod val="50000"/>
                  </a:schemeClr>
                </a:solidFill>
                <a:latin typeface="Sylfaen" panose="010A0502050306030303" pitchFamily="18" charset="0"/>
              </a:rPr>
              <a:t>Positions</a:t>
            </a:r>
            <a:r>
              <a:rPr lang="hy-AM" sz="2400" dirty="0" smtClean="0">
                <a:solidFill>
                  <a:schemeClr val="accent1">
                    <a:lumMod val="50000"/>
                  </a:schemeClr>
                </a:solidFill>
                <a:latin typeface="Sylfaen" panose="010A0502050306030303" pitchFamily="18" charset="0"/>
              </a:rPr>
              <a:t> </a:t>
            </a:r>
            <a:r>
              <a:rPr lang="en-US" sz="2400" dirty="0" smtClean="0">
                <a:solidFill>
                  <a:schemeClr val="accent1">
                    <a:lumMod val="50000"/>
                  </a:schemeClr>
                </a:solidFill>
                <a:latin typeface="Sylfaen" panose="010A0502050306030303" pitchFamily="18" charset="0"/>
              </a:rPr>
              <a:t>(</a:t>
            </a:r>
            <a:r>
              <a:rPr lang="en-US" sz="2400" dirty="0">
                <a:solidFill>
                  <a:schemeClr val="accent1">
                    <a:lumMod val="50000"/>
                  </a:schemeClr>
                </a:solidFill>
                <a:latin typeface="Sylfaen" panose="010A0502050306030303" pitchFamily="18" charset="0"/>
              </a:rPr>
              <a:t>Subgroups 1 and </a:t>
            </a:r>
            <a:r>
              <a:rPr lang="en-US" sz="2400" dirty="0" smtClean="0">
                <a:solidFill>
                  <a:schemeClr val="accent1">
                    <a:lumMod val="50000"/>
                  </a:schemeClr>
                </a:solidFill>
                <a:latin typeface="Sylfaen" panose="010A0502050306030303" pitchFamily="18" charset="0"/>
              </a:rPr>
              <a:t>2)</a:t>
            </a:r>
          </a:p>
          <a:p>
            <a:pPr marL="342900" indent="-342900" algn="ctr">
              <a:buFont typeface="Wingdings" panose="05000000000000000000" pitchFamily="2" charset="2"/>
              <a:buChar char="ü"/>
            </a:pPr>
            <a:r>
              <a:rPr lang="en-US" sz="2400" dirty="0">
                <a:solidFill>
                  <a:schemeClr val="accent1">
                    <a:lumMod val="50000"/>
                  </a:schemeClr>
                </a:solidFill>
                <a:latin typeface="Sylfaen" panose="010A0502050306030303" pitchFamily="18" charset="0"/>
              </a:rPr>
              <a:t>C</a:t>
            </a:r>
            <a:r>
              <a:rPr lang="en-US" sz="2400" dirty="0" smtClean="0">
                <a:solidFill>
                  <a:schemeClr val="accent1">
                    <a:lumMod val="50000"/>
                  </a:schemeClr>
                </a:solidFill>
                <a:latin typeface="Sylfaen" panose="010A0502050306030303" pitchFamily="18" charset="0"/>
              </a:rPr>
              <a:t>hief </a:t>
            </a:r>
            <a:r>
              <a:rPr lang="en-US" sz="2400" dirty="0">
                <a:solidFill>
                  <a:schemeClr val="accent1">
                    <a:lumMod val="50000"/>
                  </a:schemeClr>
                </a:solidFill>
                <a:latin typeface="Sylfaen" panose="010A0502050306030303" pitchFamily="18" charset="0"/>
              </a:rPr>
              <a:t>Civil Service </a:t>
            </a:r>
            <a:r>
              <a:rPr lang="en-US" sz="2400" dirty="0" smtClean="0">
                <a:solidFill>
                  <a:schemeClr val="accent1">
                    <a:lumMod val="50000"/>
                  </a:schemeClr>
                </a:solidFill>
                <a:latin typeface="Sylfaen" panose="010A0502050306030303" pitchFamily="18" charset="0"/>
              </a:rPr>
              <a:t>Positions</a:t>
            </a:r>
            <a:r>
              <a:rPr lang="hy-AM" sz="2400" dirty="0" smtClean="0">
                <a:solidFill>
                  <a:schemeClr val="accent1">
                    <a:lumMod val="50000"/>
                  </a:schemeClr>
                </a:solidFill>
                <a:latin typeface="Sylfaen" panose="010A0502050306030303" pitchFamily="18" charset="0"/>
              </a:rPr>
              <a:t> </a:t>
            </a:r>
            <a:r>
              <a:rPr lang="en-US" sz="2400" dirty="0" smtClean="0">
                <a:solidFill>
                  <a:schemeClr val="accent1">
                    <a:lumMod val="50000"/>
                  </a:schemeClr>
                </a:solidFill>
                <a:latin typeface="Sylfaen" panose="010A0502050306030303" pitchFamily="18" charset="0"/>
              </a:rPr>
              <a:t>(</a:t>
            </a:r>
            <a:r>
              <a:rPr lang="en-US" sz="2400" dirty="0">
                <a:solidFill>
                  <a:schemeClr val="accent1">
                    <a:lumMod val="50000"/>
                  </a:schemeClr>
                </a:solidFill>
                <a:latin typeface="Sylfaen" panose="010A0502050306030303" pitchFamily="18" charset="0"/>
              </a:rPr>
              <a:t>Subgroups 1,2,3</a:t>
            </a:r>
            <a:r>
              <a:rPr lang="en-US" sz="2400" dirty="0" smtClean="0">
                <a:solidFill>
                  <a:schemeClr val="accent1">
                    <a:lumMod val="50000"/>
                  </a:schemeClr>
                </a:solidFill>
                <a:latin typeface="Sylfaen" panose="010A0502050306030303" pitchFamily="18" charset="0"/>
              </a:rPr>
              <a:t>)</a:t>
            </a:r>
          </a:p>
          <a:p>
            <a:pPr marL="342900" indent="-342900" algn="ctr">
              <a:buFont typeface="Wingdings" panose="05000000000000000000" pitchFamily="2" charset="2"/>
              <a:buChar char="ü"/>
            </a:pPr>
            <a:r>
              <a:rPr lang="en-US" sz="2400" dirty="0" smtClean="0">
                <a:solidFill>
                  <a:schemeClr val="accent1">
                    <a:lumMod val="50000"/>
                  </a:schemeClr>
                </a:solidFill>
                <a:latin typeface="Sylfaen" panose="010A0502050306030303" pitchFamily="18" charset="0"/>
              </a:rPr>
              <a:t> </a:t>
            </a:r>
            <a:r>
              <a:rPr lang="en-US" sz="2400" dirty="0">
                <a:solidFill>
                  <a:schemeClr val="accent1">
                    <a:lumMod val="50000"/>
                  </a:schemeClr>
                </a:solidFill>
                <a:latin typeface="Sylfaen" panose="010A0502050306030303" pitchFamily="18" charset="0"/>
              </a:rPr>
              <a:t>L</a:t>
            </a:r>
            <a:r>
              <a:rPr lang="en-US" sz="2400" dirty="0" smtClean="0">
                <a:solidFill>
                  <a:schemeClr val="accent1">
                    <a:lumMod val="50000"/>
                  </a:schemeClr>
                </a:solidFill>
                <a:latin typeface="Sylfaen" panose="010A0502050306030303" pitchFamily="18" charset="0"/>
              </a:rPr>
              <a:t>eading </a:t>
            </a:r>
            <a:r>
              <a:rPr lang="en-US" sz="2400" dirty="0">
                <a:solidFill>
                  <a:schemeClr val="accent1">
                    <a:lumMod val="50000"/>
                  </a:schemeClr>
                </a:solidFill>
                <a:latin typeface="Sylfaen" panose="010A0502050306030303" pitchFamily="18" charset="0"/>
              </a:rPr>
              <a:t>Civil Service </a:t>
            </a:r>
            <a:r>
              <a:rPr lang="en-US" sz="2400" dirty="0" smtClean="0">
                <a:solidFill>
                  <a:schemeClr val="accent1">
                    <a:lumMod val="50000"/>
                  </a:schemeClr>
                </a:solidFill>
                <a:latin typeface="Sylfaen" panose="010A0502050306030303" pitchFamily="18" charset="0"/>
              </a:rPr>
              <a:t>Positions</a:t>
            </a:r>
            <a:r>
              <a:rPr lang="hy-AM" sz="2400" dirty="0" smtClean="0">
                <a:solidFill>
                  <a:schemeClr val="accent1">
                    <a:lumMod val="50000"/>
                  </a:schemeClr>
                </a:solidFill>
                <a:latin typeface="Sylfaen" panose="010A0502050306030303" pitchFamily="18" charset="0"/>
              </a:rPr>
              <a:t> </a:t>
            </a:r>
            <a:r>
              <a:rPr lang="en-US" sz="2400" dirty="0" smtClean="0">
                <a:solidFill>
                  <a:schemeClr val="accent1">
                    <a:lumMod val="50000"/>
                  </a:schemeClr>
                </a:solidFill>
                <a:latin typeface="Sylfaen" panose="010A0502050306030303" pitchFamily="18" charset="0"/>
              </a:rPr>
              <a:t>(</a:t>
            </a:r>
            <a:r>
              <a:rPr lang="en-US" sz="2400" dirty="0">
                <a:solidFill>
                  <a:schemeClr val="accent1">
                    <a:lumMod val="50000"/>
                  </a:schemeClr>
                </a:solidFill>
                <a:latin typeface="Sylfaen" panose="010A0502050306030303" pitchFamily="18" charset="0"/>
              </a:rPr>
              <a:t>Subgroups 1,2,3</a:t>
            </a:r>
            <a:r>
              <a:rPr lang="en-US" sz="2400" dirty="0" smtClean="0">
                <a:solidFill>
                  <a:schemeClr val="accent1">
                    <a:lumMod val="50000"/>
                  </a:schemeClr>
                </a:solidFill>
                <a:latin typeface="Sylfaen" panose="010A0502050306030303" pitchFamily="18" charset="0"/>
              </a:rPr>
              <a:t>)</a:t>
            </a:r>
          </a:p>
          <a:p>
            <a:pPr marL="342900" indent="-342900" algn="ctr">
              <a:buFont typeface="Wingdings" panose="05000000000000000000" pitchFamily="2" charset="2"/>
              <a:buChar char="ü"/>
            </a:pPr>
            <a:r>
              <a:rPr lang="en-US" sz="2400" dirty="0" smtClean="0">
                <a:solidFill>
                  <a:schemeClr val="accent1">
                    <a:lumMod val="50000"/>
                  </a:schemeClr>
                </a:solidFill>
                <a:latin typeface="Sylfaen" panose="010A0502050306030303" pitchFamily="18" charset="0"/>
              </a:rPr>
              <a:t> </a:t>
            </a:r>
            <a:r>
              <a:rPr lang="en-US" sz="2400" dirty="0">
                <a:solidFill>
                  <a:schemeClr val="accent1">
                    <a:lumMod val="50000"/>
                  </a:schemeClr>
                </a:solidFill>
                <a:latin typeface="Sylfaen" panose="010A0502050306030303" pitchFamily="18" charset="0"/>
              </a:rPr>
              <a:t>J</a:t>
            </a:r>
            <a:r>
              <a:rPr lang="en-US" sz="2400" dirty="0" smtClean="0">
                <a:solidFill>
                  <a:schemeClr val="accent1">
                    <a:lumMod val="50000"/>
                  </a:schemeClr>
                </a:solidFill>
                <a:latin typeface="Sylfaen" panose="010A0502050306030303" pitchFamily="18" charset="0"/>
              </a:rPr>
              <a:t>unior </a:t>
            </a:r>
            <a:r>
              <a:rPr lang="en-US" sz="2400" dirty="0">
                <a:solidFill>
                  <a:schemeClr val="accent1">
                    <a:lumMod val="50000"/>
                  </a:schemeClr>
                </a:solidFill>
                <a:latin typeface="Sylfaen" panose="010A0502050306030303" pitchFamily="18" charset="0"/>
              </a:rPr>
              <a:t>Civil Service </a:t>
            </a:r>
            <a:r>
              <a:rPr lang="en-US" sz="2400" dirty="0" smtClean="0">
                <a:solidFill>
                  <a:schemeClr val="accent1">
                    <a:lumMod val="50000"/>
                  </a:schemeClr>
                </a:solidFill>
                <a:latin typeface="Sylfaen" panose="010A0502050306030303" pitchFamily="18" charset="0"/>
              </a:rPr>
              <a:t>Positions</a:t>
            </a:r>
            <a:r>
              <a:rPr lang="hy-AM" sz="2400" dirty="0" smtClean="0">
                <a:solidFill>
                  <a:schemeClr val="accent1">
                    <a:lumMod val="50000"/>
                  </a:schemeClr>
                </a:solidFill>
                <a:latin typeface="Sylfaen" panose="010A0502050306030303" pitchFamily="18" charset="0"/>
              </a:rPr>
              <a:t> </a:t>
            </a:r>
            <a:r>
              <a:rPr lang="en-US" sz="2400" dirty="0" smtClean="0">
                <a:solidFill>
                  <a:schemeClr val="accent1">
                    <a:lumMod val="50000"/>
                  </a:schemeClr>
                </a:solidFill>
                <a:latin typeface="Sylfaen" panose="010A0502050306030303" pitchFamily="18" charset="0"/>
              </a:rPr>
              <a:t>(</a:t>
            </a:r>
            <a:r>
              <a:rPr lang="en-US" sz="2400" dirty="0">
                <a:solidFill>
                  <a:schemeClr val="accent1">
                    <a:lumMod val="50000"/>
                  </a:schemeClr>
                </a:solidFill>
                <a:latin typeface="Sylfaen" panose="010A0502050306030303" pitchFamily="18" charset="0"/>
              </a:rPr>
              <a:t>Subgroups 1,2,3</a:t>
            </a:r>
            <a:r>
              <a:rPr lang="en-US" sz="2400" dirty="0" smtClean="0">
                <a:solidFill>
                  <a:schemeClr val="accent1">
                    <a:lumMod val="50000"/>
                  </a:schemeClr>
                </a:solidFill>
                <a:latin typeface="Sylfaen" panose="010A0502050306030303" pitchFamily="18" charset="0"/>
              </a:rPr>
              <a:t>)</a:t>
            </a:r>
            <a:endParaRPr lang="en-US" sz="2400" dirty="0">
              <a:solidFill>
                <a:schemeClr val="accent1">
                  <a:lumMod val="50000"/>
                </a:schemeClr>
              </a:solidFill>
            </a:endParaRPr>
          </a:p>
        </p:txBody>
      </p:sp>
      <p:sp>
        <p:nvSpPr>
          <p:cNvPr id="6" name="TextBox 5"/>
          <p:cNvSpPr txBox="1"/>
          <p:nvPr/>
        </p:nvSpPr>
        <p:spPr>
          <a:xfrm>
            <a:off x="152400" y="4495800"/>
            <a:ext cx="8763000" cy="1569660"/>
          </a:xfrm>
          <a:prstGeom prst="rect">
            <a:avLst/>
          </a:prstGeom>
          <a:solidFill>
            <a:schemeClr val="bg1">
              <a:lumMod val="95000"/>
            </a:schemeClr>
          </a:solidFill>
          <a:ln>
            <a:solidFill>
              <a:schemeClr val="bg1">
                <a:lumMod val="75000"/>
              </a:schemeClr>
            </a:solidFill>
          </a:ln>
        </p:spPr>
        <p:txBody>
          <a:bodyPr wrap="square" rtlCol="0">
            <a:spAutoFit/>
          </a:bodyPr>
          <a:lstStyle/>
          <a:p>
            <a:pPr algn="ctr"/>
            <a:r>
              <a:rPr lang="en-US" sz="2400" b="1" dirty="0" smtClean="0">
                <a:solidFill>
                  <a:schemeClr val="accent1">
                    <a:lumMod val="50000"/>
                  </a:schemeClr>
                </a:solidFill>
                <a:latin typeface="Sylfaen" panose="010A0502050306030303" pitchFamily="18" charset="0"/>
              </a:rPr>
              <a:t> Types of CS Positions –from July 1</a:t>
            </a:r>
            <a:r>
              <a:rPr lang="en-US" sz="2400" b="1" baseline="30000" dirty="0" smtClean="0">
                <a:solidFill>
                  <a:schemeClr val="accent1">
                    <a:lumMod val="50000"/>
                  </a:schemeClr>
                </a:solidFill>
                <a:latin typeface="Sylfaen" panose="010A0502050306030303" pitchFamily="18" charset="0"/>
              </a:rPr>
              <a:t>st</a:t>
            </a:r>
            <a:r>
              <a:rPr lang="en-US" sz="2400" b="1" dirty="0" smtClean="0">
                <a:solidFill>
                  <a:schemeClr val="accent1">
                    <a:lumMod val="50000"/>
                  </a:schemeClr>
                </a:solidFill>
                <a:latin typeface="Sylfaen" panose="010A0502050306030303" pitchFamily="18" charset="0"/>
              </a:rPr>
              <a:t>, 2018</a:t>
            </a:r>
          </a:p>
          <a:p>
            <a:pPr algn="ctr"/>
            <a:endParaRPr lang="en-US" sz="2400" dirty="0" smtClean="0">
              <a:solidFill>
                <a:schemeClr val="accent1">
                  <a:lumMod val="50000"/>
                </a:schemeClr>
              </a:solidFill>
              <a:latin typeface="Sylfaen" panose="010A0502050306030303" pitchFamily="18" charset="0"/>
            </a:endParaRPr>
          </a:p>
          <a:p>
            <a:pPr marL="285750" indent="-285750" algn="ctr">
              <a:buFont typeface="Wingdings" panose="05000000000000000000" pitchFamily="2" charset="2"/>
              <a:buChar char="ü"/>
            </a:pPr>
            <a:r>
              <a:rPr lang="en-US" sz="2400" dirty="0" smtClean="0">
                <a:solidFill>
                  <a:schemeClr val="accent1">
                    <a:lumMod val="50000"/>
                  </a:schemeClr>
                </a:solidFill>
                <a:latin typeface="Sylfaen" panose="010A0502050306030303" pitchFamily="18" charset="0"/>
              </a:rPr>
              <a:t>Managerial </a:t>
            </a:r>
            <a:r>
              <a:rPr lang="en-US" sz="2400" dirty="0">
                <a:solidFill>
                  <a:schemeClr val="accent1">
                    <a:lumMod val="50000"/>
                  </a:schemeClr>
                </a:solidFill>
                <a:latin typeface="Sylfaen" panose="010A0502050306030303" pitchFamily="18" charset="0"/>
              </a:rPr>
              <a:t>positions (Subgroups </a:t>
            </a:r>
            <a:r>
              <a:rPr lang="en-US" sz="2400" dirty="0" smtClean="0">
                <a:solidFill>
                  <a:schemeClr val="accent1">
                    <a:lumMod val="50000"/>
                  </a:schemeClr>
                </a:solidFill>
                <a:latin typeface="Sylfaen" panose="010A0502050306030303" pitchFamily="18" charset="0"/>
              </a:rPr>
              <a:t>1-5)</a:t>
            </a:r>
          </a:p>
          <a:p>
            <a:pPr marL="285750" indent="-285750" algn="ctr">
              <a:buFont typeface="Wingdings" panose="05000000000000000000" pitchFamily="2" charset="2"/>
              <a:buChar char="ü"/>
            </a:pPr>
            <a:r>
              <a:rPr lang="en-US" sz="2400" dirty="0" smtClean="0">
                <a:solidFill>
                  <a:schemeClr val="accent1">
                    <a:lumMod val="50000"/>
                  </a:schemeClr>
                </a:solidFill>
                <a:latin typeface="Sylfaen" panose="010A0502050306030303" pitchFamily="18" charset="0"/>
              </a:rPr>
              <a:t>Specialists</a:t>
            </a:r>
            <a:r>
              <a:rPr lang="hy-AM" sz="2400" dirty="0" smtClean="0">
                <a:solidFill>
                  <a:schemeClr val="accent1">
                    <a:lumMod val="50000"/>
                  </a:schemeClr>
                </a:solidFill>
                <a:latin typeface="Sylfaen" panose="010A0502050306030303" pitchFamily="18" charset="0"/>
              </a:rPr>
              <a:t>՛ </a:t>
            </a:r>
            <a:r>
              <a:rPr lang="en-US" sz="2400" dirty="0" smtClean="0">
                <a:solidFill>
                  <a:schemeClr val="accent1">
                    <a:lumMod val="50000"/>
                  </a:schemeClr>
                </a:solidFill>
                <a:latin typeface="Sylfaen" panose="010A0502050306030303" pitchFamily="18" charset="0"/>
              </a:rPr>
              <a:t>Positions </a:t>
            </a:r>
            <a:r>
              <a:rPr lang="en-US" sz="2400" dirty="0">
                <a:solidFill>
                  <a:schemeClr val="accent1">
                    <a:lumMod val="50000"/>
                  </a:schemeClr>
                </a:solidFill>
                <a:latin typeface="Sylfaen" panose="010A0502050306030303" pitchFamily="18" charset="0"/>
              </a:rPr>
              <a:t>(Subgroups 1-8)</a:t>
            </a:r>
            <a:endParaRPr lang="en-US" sz="2400" dirty="0">
              <a:solidFill>
                <a:schemeClr val="accent1">
                  <a:lumMod val="50000"/>
                </a:schemeClr>
              </a:solidFill>
            </a:endParaRPr>
          </a:p>
        </p:txBody>
      </p:sp>
    </p:spTree>
    <p:extLst>
      <p:ext uri="{BB962C8B-B14F-4D97-AF65-F5344CB8AC3E}">
        <p14:creationId xmlns:p14="http://schemas.microsoft.com/office/powerpoint/2010/main" val="407395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050" y="76200"/>
            <a:ext cx="9144000" cy="847725"/>
          </a:xfrm>
        </p:spPr>
        <p:txBody>
          <a:bodyPr>
            <a:normAutofit/>
          </a:bodyPr>
          <a:lstStyle/>
          <a:p>
            <a:pPr algn="ctr"/>
            <a:r>
              <a:rPr lang="en-US" b="1"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Roster </a:t>
            </a:r>
            <a:r>
              <a:rPr lang="en-US" b="1"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and Service Investigation </a:t>
            </a:r>
            <a:endParaRPr lang="en-US" b="1" dirty="0">
              <a:solidFill>
                <a:schemeClr val="accent1">
                  <a:lumMod val="50000"/>
                </a:schemeClr>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1"/>
          </p:nvPr>
        </p:nvSpPr>
        <p:spPr/>
        <p:txBody>
          <a:bodyPr/>
          <a:lstStyle/>
          <a:p>
            <a:pPr algn="r"/>
            <a:fld id="{D4C49B74-5DB2-4B03-B1D2-7F6A3C51C318}" type="slidenum">
              <a:rPr lang="en-US" smtClean="0"/>
              <a:pPr algn="r"/>
              <a:t>12</a:t>
            </a:fld>
            <a:endParaRPr lang="en-US"/>
          </a:p>
        </p:txBody>
      </p:sp>
      <p:sp>
        <p:nvSpPr>
          <p:cNvPr id="10" name="Flowchart: Alternate Process 9"/>
          <p:cNvSpPr/>
          <p:nvPr/>
        </p:nvSpPr>
        <p:spPr>
          <a:xfrm>
            <a:off x="495300" y="1676400"/>
            <a:ext cx="3695700" cy="2362200"/>
          </a:xfrm>
          <a:prstGeom prst="flowChartAlternateProcess">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i="1" u="sng" dirty="0">
                <a:solidFill>
                  <a:schemeClr val="bg1"/>
                </a:solidFill>
                <a:latin typeface="Sylfaen" panose="010A0502050306030303" pitchFamily="18" charset="0"/>
              </a:rPr>
              <a:t>Civil Service </a:t>
            </a:r>
            <a:r>
              <a:rPr lang="en-US" sz="2000" b="1" i="1" u="sng" dirty="0" smtClean="0">
                <a:solidFill>
                  <a:schemeClr val="bg1"/>
                </a:solidFill>
                <a:latin typeface="Sylfaen" panose="010A0502050306030303" pitchFamily="18" charset="0"/>
              </a:rPr>
              <a:t>Council</a:t>
            </a:r>
            <a:r>
              <a:rPr lang="en-US" sz="2000" b="1" i="1" u="sng" dirty="0">
                <a:solidFill>
                  <a:schemeClr val="bg1"/>
                </a:solidFill>
                <a:latin typeface="Sylfaen" panose="010A0502050306030303" pitchFamily="18" charset="0"/>
              </a:rPr>
              <a:t/>
            </a:r>
            <a:br>
              <a:rPr lang="en-US" sz="2000" b="1" i="1" u="sng" dirty="0">
                <a:solidFill>
                  <a:schemeClr val="bg1"/>
                </a:solidFill>
                <a:latin typeface="Sylfaen" panose="010A0502050306030303" pitchFamily="18" charset="0"/>
              </a:rPr>
            </a:br>
            <a:r>
              <a:rPr lang="en-US" sz="2000" b="1" i="1" u="sng" dirty="0">
                <a:solidFill>
                  <a:schemeClr val="bg1"/>
                </a:solidFill>
                <a:latin typeface="Sylfaen" panose="010A0502050306030303" pitchFamily="18" charset="0"/>
              </a:rPr>
              <a:t>2001 - 2018</a:t>
            </a:r>
          </a:p>
          <a:p>
            <a:pPr algn="ctr"/>
            <a:endParaRPr lang="en-US" sz="2000" b="1" dirty="0" smtClean="0">
              <a:latin typeface="Sylfaen" panose="010A0502050306030303" pitchFamily="18" charset="0"/>
            </a:endParaRPr>
          </a:p>
          <a:p>
            <a:pPr algn="ctr"/>
            <a:r>
              <a:rPr lang="en-US" sz="2000" b="1" dirty="0" smtClean="0">
                <a:latin typeface="Sylfaen" panose="010A0502050306030303" pitchFamily="18" charset="0"/>
              </a:rPr>
              <a:t>The </a:t>
            </a:r>
            <a:r>
              <a:rPr lang="en-US" sz="2000" b="1" dirty="0">
                <a:solidFill>
                  <a:srgbClr val="FF0000"/>
                </a:solidFill>
                <a:latin typeface="Sylfaen" panose="010A0502050306030303" pitchFamily="18" charset="0"/>
              </a:rPr>
              <a:t>Roster</a:t>
            </a:r>
            <a:r>
              <a:rPr lang="en-US" sz="2000" b="1" dirty="0">
                <a:latin typeface="Sylfaen" panose="010A0502050306030303" pitchFamily="18" charset="0"/>
              </a:rPr>
              <a:t> of Civil Service positions was prepared by the CSC.</a:t>
            </a:r>
            <a:endParaRPr lang="en-US" sz="2000" b="1" dirty="0"/>
          </a:p>
        </p:txBody>
      </p:sp>
      <p:sp>
        <p:nvSpPr>
          <p:cNvPr id="11" name="Flowchart: Alternate Process 10"/>
          <p:cNvSpPr/>
          <p:nvPr/>
        </p:nvSpPr>
        <p:spPr>
          <a:xfrm>
            <a:off x="495300" y="4419600"/>
            <a:ext cx="3695700" cy="2209800"/>
          </a:xfrm>
          <a:prstGeom prst="flowChartAlternateProcess">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i="1" u="sng" dirty="0">
                <a:solidFill>
                  <a:schemeClr val="bg1"/>
                </a:solidFill>
                <a:latin typeface="Sylfaen" panose="010A0502050306030303" pitchFamily="18" charset="0"/>
              </a:rPr>
              <a:t>Civil Service </a:t>
            </a:r>
            <a:r>
              <a:rPr lang="en-US" sz="2000" b="1" i="1" u="sng" dirty="0" smtClean="0">
                <a:solidFill>
                  <a:schemeClr val="bg1"/>
                </a:solidFill>
                <a:latin typeface="Sylfaen" panose="010A0502050306030303" pitchFamily="18" charset="0"/>
              </a:rPr>
              <a:t>Council</a:t>
            </a:r>
            <a:r>
              <a:rPr lang="en-US" sz="2000" b="1" i="1" u="sng" dirty="0">
                <a:solidFill>
                  <a:schemeClr val="bg1"/>
                </a:solidFill>
                <a:latin typeface="Sylfaen" panose="010A0502050306030303" pitchFamily="18" charset="0"/>
              </a:rPr>
              <a:t/>
            </a:r>
            <a:br>
              <a:rPr lang="en-US" sz="2000" b="1" i="1" u="sng" dirty="0">
                <a:solidFill>
                  <a:schemeClr val="bg1"/>
                </a:solidFill>
                <a:latin typeface="Sylfaen" panose="010A0502050306030303" pitchFamily="18" charset="0"/>
              </a:rPr>
            </a:br>
            <a:r>
              <a:rPr lang="en-US" sz="2000" b="1" i="1" u="sng" dirty="0">
                <a:solidFill>
                  <a:schemeClr val="bg1"/>
                </a:solidFill>
                <a:latin typeface="Sylfaen" panose="010A0502050306030303" pitchFamily="18" charset="0"/>
              </a:rPr>
              <a:t>2001 - 2018</a:t>
            </a:r>
          </a:p>
          <a:p>
            <a:pPr algn="ctr"/>
            <a:endParaRPr lang="en-US" sz="2000" b="1" dirty="0" smtClean="0">
              <a:latin typeface="Sylfaen" panose="010A0502050306030303" pitchFamily="18" charset="0"/>
            </a:endParaRPr>
          </a:p>
          <a:p>
            <a:pPr algn="ctr"/>
            <a:r>
              <a:rPr lang="en-US" sz="2000" b="1" dirty="0" smtClean="0">
                <a:latin typeface="Sylfaen" panose="010A0502050306030303" pitchFamily="18" charset="0"/>
              </a:rPr>
              <a:t>The </a:t>
            </a:r>
            <a:r>
              <a:rPr lang="en-US" sz="2000" b="1" dirty="0">
                <a:latin typeface="Sylfaen" panose="010A0502050306030303" pitchFamily="18" charset="0"/>
              </a:rPr>
              <a:t>entire process of </a:t>
            </a:r>
            <a:r>
              <a:rPr lang="en-US" sz="2000" b="1" dirty="0">
                <a:solidFill>
                  <a:srgbClr val="FF0000"/>
                </a:solidFill>
                <a:latin typeface="Sylfaen" panose="010A0502050306030303" pitchFamily="18" charset="0"/>
              </a:rPr>
              <a:t>Service Investigation</a:t>
            </a:r>
            <a:r>
              <a:rPr lang="en-US" sz="2000" b="1" dirty="0">
                <a:latin typeface="Sylfaen" panose="010A0502050306030303" pitchFamily="18" charset="0"/>
              </a:rPr>
              <a:t> was conducted by CSC.</a:t>
            </a:r>
          </a:p>
        </p:txBody>
      </p:sp>
      <p:sp>
        <p:nvSpPr>
          <p:cNvPr id="12" name="Flowchart: Alternate Process 11"/>
          <p:cNvSpPr/>
          <p:nvPr/>
        </p:nvSpPr>
        <p:spPr>
          <a:xfrm>
            <a:off x="4953000" y="4419599"/>
            <a:ext cx="3657600" cy="2209801"/>
          </a:xfrm>
          <a:prstGeom prst="flowChartAlternateProcess">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i="1" u="sng" dirty="0">
                <a:solidFill>
                  <a:schemeClr val="bg1"/>
                </a:solidFill>
                <a:latin typeface="Sylfaen" panose="010A0502050306030303" pitchFamily="18" charset="0"/>
              </a:rPr>
              <a:t>Civil Service Office 2018 </a:t>
            </a:r>
            <a:endParaRPr lang="en-US" sz="2000" b="1" i="1" u="sng" dirty="0" smtClean="0">
              <a:solidFill>
                <a:schemeClr val="bg1"/>
              </a:solidFill>
              <a:latin typeface="Sylfaen" panose="010A0502050306030303" pitchFamily="18" charset="0"/>
            </a:endParaRPr>
          </a:p>
          <a:p>
            <a:pPr algn="ctr"/>
            <a:endParaRPr lang="en-US" sz="2000" b="1" u="sng" dirty="0">
              <a:solidFill>
                <a:schemeClr val="accent1">
                  <a:lumMod val="50000"/>
                </a:schemeClr>
              </a:solidFill>
              <a:latin typeface="Sylfaen" panose="010A0502050306030303" pitchFamily="18" charset="0"/>
            </a:endParaRPr>
          </a:p>
          <a:p>
            <a:pPr algn="ctr"/>
            <a:r>
              <a:rPr lang="en-US" sz="2000" b="1" dirty="0" smtClean="0">
                <a:latin typeface="Sylfaen" panose="010A0502050306030303" pitchFamily="18" charset="0"/>
              </a:rPr>
              <a:t>The </a:t>
            </a:r>
            <a:r>
              <a:rPr lang="en-US" sz="2000" b="1" dirty="0">
                <a:latin typeface="Sylfaen" panose="010A0502050306030303" pitchFamily="18" charset="0"/>
              </a:rPr>
              <a:t>entire process of </a:t>
            </a:r>
            <a:r>
              <a:rPr lang="en-US" sz="2000" b="1" dirty="0">
                <a:solidFill>
                  <a:srgbClr val="FF0000"/>
                </a:solidFill>
                <a:latin typeface="Sylfaen" panose="010A0502050306030303" pitchFamily="18" charset="0"/>
              </a:rPr>
              <a:t>Service Investigation</a:t>
            </a:r>
            <a:r>
              <a:rPr lang="en-US" sz="2000" b="1" dirty="0">
                <a:latin typeface="Sylfaen" panose="010A0502050306030303" pitchFamily="18" charset="0"/>
              </a:rPr>
              <a:t> is conducted by Corresponding Bodies.</a:t>
            </a:r>
          </a:p>
        </p:txBody>
      </p:sp>
      <p:sp>
        <p:nvSpPr>
          <p:cNvPr id="13" name="Flowchart: Alternate Process 12"/>
          <p:cNvSpPr/>
          <p:nvPr/>
        </p:nvSpPr>
        <p:spPr>
          <a:xfrm>
            <a:off x="4953000" y="1676400"/>
            <a:ext cx="3657600" cy="2362200"/>
          </a:xfrm>
          <a:prstGeom prst="flowChartAlternateProcess">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i="1" u="sng" dirty="0" smtClean="0">
                <a:solidFill>
                  <a:schemeClr val="bg1"/>
                </a:solidFill>
                <a:latin typeface="Sylfaen" panose="010A0502050306030303" pitchFamily="18" charset="0"/>
              </a:rPr>
              <a:t>Civil </a:t>
            </a:r>
            <a:r>
              <a:rPr lang="en-US" sz="2000" b="1" i="1" u="sng" dirty="0">
                <a:solidFill>
                  <a:schemeClr val="bg1"/>
                </a:solidFill>
                <a:latin typeface="Sylfaen" panose="010A0502050306030303" pitchFamily="18" charset="0"/>
              </a:rPr>
              <a:t>Service Office </a:t>
            </a:r>
            <a:r>
              <a:rPr lang="en-US" sz="2000" b="1" i="1" u="sng" dirty="0" smtClean="0">
                <a:solidFill>
                  <a:schemeClr val="bg1"/>
                </a:solidFill>
                <a:latin typeface="Sylfaen" panose="010A0502050306030303" pitchFamily="18" charset="0"/>
              </a:rPr>
              <a:t>2018</a:t>
            </a:r>
          </a:p>
          <a:p>
            <a:pPr algn="ctr"/>
            <a:r>
              <a:rPr lang="en-US" sz="2000" b="1" u="sng" dirty="0" smtClean="0">
                <a:solidFill>
                  <a:schemeClr val="accent1">
                    <a:lumMod val="50000"/>
                  </a:schemeClr>
                </a:solidFill>
                <a:latin typeface="Sylfaen" panose="010A0502050306030303" pitchFamily="18" charset="0"/>
              </a:rPr>
              <a:t/>
            </a:r>
            <a:br>
              <a:rPr lang="en-US" sz="2000" b="1" u="sng" dirty="0" smtClean="0">
                <a:solidFill>
                  <a:schemeClr val="accent1">
                    <a:lumMod val="50000"/>
                  </a:schemeClr>
                </a:solidFill>
                <a:latin typeface="Sylfaen" panose="010A0502050306030303" pitchFamily="18" charset="0"/>
              </a:rPr>
            </a:br>
            <a:r>
              <a:rPr lang="en-US" sz="2000" b="1" dirty="0" smtClean="0">
                <a:latin typeface="Sylfaen" panose="010A0502050306030303" pitchFamily="18" charset="0"/>
              </a:rPr>
              <a:t>The </a:t>
            </a:r>
            <a:r>
              <a:rPr lang="en-US" sz="2000" b="1" dirty="0">
                <a:solidFill>
                  <a:srgbClr val="FF0000"/>
                </a:solidFill>
                <a:latin typeface="Sylfaen" panose="010A0502050306030303" pitchFamily="18" charset="0"/>
              </a:rPr>
              <a:t>Roster</a:t>
            </a:r>
            <a:r>
              <a:rPr lang="en-US" sz="2000" b="1" dirty="0">
                <a:latin typeface="Sylfaen" panose="010A0502050306030303" pitchFamily="18" charset="0"/>
              </a:rPr>
              <a:t> of Civil Service positions </a:t>
            </a:r>
            <a:r>
              <a:rPr lang="en-US" sz="2000" b="1" dirty="0" smtClean="0">
                <a:latin typeface="Sylfaen" panose="010A0502050306030303" pitchFamily="18" charset="0"/>
              </a:rPr>
              <a:t>are </a:t>
            </a:r>
            <a:r>
              <a:rPr lang="en-US" sz="2000" b="1" dirty="0">
                <a:latin typeface="Sylfaen" panose="010A0502050306030303" pitchFamily="18" charset="0"/>
              </a:rPr>
              <a:t>prepared by the Corresponding </a:t>
            </a:r>
            <a:r>
              <a:rPr lang="en-US" sz="2000" b="1" dirty="0" smtClean="0">
                <a:latin typeface="Sylfaen" panose="010A0502050306030303" pitchFamily="18" charset="0"/>
              </a:rPr>
              <a:t>Body, whilst the monitoring is done </a:t>
            </a:r>
            <a:r>
              <a:rPr lang="en-US" sz="2000" b="1" dirty="0">
                <a:latin typeface="Sylfaen" panose="010A0502050306030303" pitchFamily="18" charset="0"/>
              </a:rPr>
              <a:t>by </a:t>
            </a:r>
            <a:r>
              <a:rPr lang="en-US" sz="2000" b="1" dirty="0" smtClean="0">
                <a:latin typeface="Sylfaen" panose="010A0502050306030303" pitchFamily="18" charset="0"/>
              </a:rPr>
              <a:t>the CSO.</a:t>
            </a:r>
            <a:endParaRPr lang="en-US" sz="2000" b="1" dirty="0"/>
          </a:p>
        </p:txBody>
      </p:sp>
    </p:spTree>
    <p:extLst>
      <p:ext uri="{BB962C8B-B14F-4D97-AF65-F5344CB8AC3E}">
        <p14:creationId xmlns:p14="http://schemas.microsoft.com/office/powerpoint/2010/main" val="42398331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52400"/>
            <a:ext cx="9144000" cy="838200"/>
          </a:xfrm>
        </p:spPr>
        <p:txBody>
          <a:bodyPr>
            <a:normAutofit/>
          </a:bodyPr>
          <a:lstStyle/>
          <a:p>
            <a:pPr algn="ctr"/>
            <a:r>
              <a:rPr lang="en-US" b="1"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Civil </a:t>
            </a:r>
            <a:r>
              <a:rPr lang="en-US" b="1"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Service Personnel Reserve </a:t>
            </a:r>
            <a:endParaRPr lang="en-US" b="1" dirty="0">
              <a:solidFill>
                <a:schemeClr val="accent1">
                  <a:lumMod val="50000"/>
                </a:schemeClr>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1"/>
          </p:nvPr>
        </p:nvSpPr>
        <p:spPr/>
        <p:txBody>
          <a:bodyPr/>
          <a:lstStyle/>
          <a:p>
            <a:pPr algn="r"/>
            <a:fld id="{D4C49B74-5DB2-4B03-B1D2-7F6A3C51C318}" type="slidenum">
              <a:rPr lang="en-US" smtClean="0"/>
              <a:pPr algn="r"/>
              <a:t>13</a:t>
            </a:fld>
            <a:endParaRPr lang="en-US"/>
          </a:p>
        </p:txBody>
      </p:sp>
      <p:sp>
        <p:nvSpPr>
          <p:cNvPr id="6" name="Flowchart: Alternate Process 5"/>
          <p:cNvSpPr/>
          <p:nvPr/>
        </p:nvSpPr>
        <p:spPr>
          <a:xfrm>
            <a:off x="152400" y="1600199"/>
            <a:ext cx="4267200" cy="5067687"/>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33400" y="2010383"/>
            <a:ext cx="3505200" cy="3477875"/>
          </a:xfrm>
          <a:prstGeom prst="rect">
            <a:avLst/>
          </a:prstGeom>
          <a:noFill/>
        </p:spPr>
        <p:txBody>
          <a:bodyPr wrap="square" rtlCol="0">
            <a:spAutoFit/>
          </a:bodyPr>
          <a:lstStyle/>
          <a:p>
            <a:pPr algn="ctr"/>
            <a:r>
              <a:rPr lang="en-US" sz="2000" b="1" u="sng"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Civil Service Council of </a:t>
            </a:r>
            <a:r>
              <a:rPr lang="en-US" sz="20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RA</a:t>
            </a:r>
            <a:br>
              <a:rPr lang="en-US" sz="20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br>
            <a:r>
              <a:rPr lang="en-US" sz="20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2001 - 2018</a:t>
            </a:r>
            <a:endParaRPr lang="en-US" sz="2000" b="1" u="sng"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endParaRPr>
          </a:p>
          <a:p>
            <a:pPr algn="ctr"/>
            <a:endParaRPr lang="en-US" dirty="0" smtClean="0">
              <a:solidFill>
                <a:schemeClr val="accent1">
                  <a:lumMod val="50000"/>
                </a:schemeClr>
              </a:solidFill>
              <a:latin typeface="Sylfaen" panose="010A0502050306030303" pitchFamily="18" charset="0"/>
            </a:endParaRPr>
          </a:p>
          <a:p>
            <a:pPr algn="ctr"/>
            <a:endParaRPr lang="en-US" dirty="0" smtClean="0">
              <a:solidFill>
                <a:schemeClr val="accent1">
                  <a:lumMod val="50000"/>
                </a:schemeClr>
              </a:solidFill>
              <a:latin typeface="Sylfaen" panose="010A0502050306030303" pitchFamily="18" charset="0"/>
            </a:endParaRPr>
          </a:p>
          <a:p>
            <a:pPr algn="ctr"/>
            <a:endParaRPr lang="en-US" dirty="0">
              <a:solidFill>
                <a:schemeClr val="accent1">
                  <a:lumMod val="50000"/>
                </a:schemeClr>
              </a:solidFill>
              <a:latin typeface="Sylfaen" panose="010A0502050306030303" pitchFamily="18" charset="0"/>
            </a:endParaRPr>
          </a:p>
          <a:p>
            <a:pPr marL="285750" indent="-285750">
              <a:buFont typeface="Wingdings" panose="05000000000000000000" pitchFamily="2" charset="2"/>
              <a:buChar char="ü"/>
            </a:pPr>
            <a:r>
              <a:rPr lang="en-US" dirty="0" smtClean="0">
                <a:solidFill>
                  <a:schemeClr val="accent1">
                    <a:lumMod val="50000"/>
                  </a:schemeClr>
                </a:solidFill>
                <a:latin typeface="Sylfaen" panose="010A0502050306030303" pitchFamily="18" charset="0"/>
              </a:rPr>
              <a:t>The </a:t>
            </a:r>
            <a:r>
              <a:rPr lang="en-US" dirty="0">
                <a:solidFill>
                  <a:schemeClr val="accent1">
                    <a:lumMod val="50000"/>
                  </a:schemeClr>
                </a:solidFill>
                <a:latin typeface="Sylfaen" panose="010A0502050306030303" pitchFamily="18" charset="0"/>
              </a:rPr>
              <a:t>Civil Service Personnel Reserve was conducted and monitored by CSC. </a:t>
            </a:r>
            <a:endParaRPr lang="en-US" dirty="0" smtClean="0">
              <a:solidFill>
                <a:schemeClr val="accent1">
                  <a:lumMod val="50000"/>
                </a:schemeClr>
              </a:solidFill>
              <a:latin typeface="Sylfaen" panose="010A0502050306030303" pitchFamily="18" charset="0"/>
            </a:endParaRPr>
          </a:p>
          <a:p>
            <a:pPr marL="285750" indent="-285750">
              <a:buFont typeface="Wingdings" panose="05000000000000000000" pitchFamily="2" charset="2"/>
              <a:buChar char="ü"/>
            </a:pPr>
            <a:endParaRPr lang="en-US" dirty="0">
              <a:solidFill>
                <a:schemeClr val="accent1">
                  <a:lumMod val="50000"/>
                </a:schemeClr>
              </a:solidFill>
              <a:latin typeface="Sylfaen" panose="010A0502050306030303" pitchFamily="18" charset="0"/>
            </a:endParaRPr>
          </a:p>
          <a:p>
            <a:pPr marL="285750" indent="-285750">
              <a:buFont typeface="Wingdings" panose="05000000000000000000" pitchFamily="2" charset="2"/>
              <a:buChar char="ü"/>
            </a:pPr>
            <a:r>
              <a:rPr lang="en-US" dirty="0" smtClean="0">
                <a:solidFill>
                  <a:schemeClr val="accent1">
                    <a:lumMod val="50000"/>
                  </a:schemeClr>
                </a:solidFill>
                <a:latin typeface="Sylfaen" panose="010A0502050306030303" pitchFamily="18" charset="0"/>
              </a:rPr>
              <a:t>Personnel </a:t>
            </a:r>
            <a:r>
              <a:rPr lang="en-US" dirty="0">
                <a:solidFill>
                  <a:schemeClr val="accent1">
                    <a:lumMod val="50000"/>
                  </a:schemeClr>
                </a:solidFill>
                <a:latin typeface="Sylfaen" panose="010A0502050306030303" pitchFamily="18" charset="0"/>
              </a:rPr>
              <a:t>Reserve was divided into Long-term and Short-term lists. </a:t>
            </a:r>
          </a:p>
        </p:txBody>
      </p:sp>
      <p:sp>
        <p:nvSpPr>
          <p:cNvPr id="11" name="Flowchart: Alternate Process 10"/>
          <p:cNvSpPr/>
          <p:nvPr/>
        </p:nvSpPr>
        <p:spPr>
          <a:xfrm>
            <a:off x="4724400" y="1600199"/>
            <a:ext cx="4267200" cy="5067687"/>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991100" y="2010383"/>
            <a:ext cx="3733800" cy="2677656"/>
          </a:xfrm>
          <a:prstGeom prst="rect">
            <a:avLst/>
          </a:prstGeom>
          <a:noFill/>
        </p:spPr>
        <p:txBody>
          <a:bodyPr wrap="square" rtlCol="0">
            <a:spAutoFit/>
          </a:bodyPr>
          <a:lstStyle/>
          <a:p>
            <a:pPr algn="ctr"/>
            <a:r>
              <a:rPr lang="en-US" sz="20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Civil </a:t>
            </a:r>
            <a:r>
              <a:rPr lang="en-US" sz="2000" b="1" u="sng"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Service Office of the Office of the RA Prime </a:t>
            </a:r>
            <a:r>
              <a:rPr lang="en-US" sz="20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Minister</a:t>
            </a:r>
            <a:br>
              <a:rPr lang="en-US" sz="20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br>
            <a:r>
              <a:rPr lang="en-US" sz="2000"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2018 – up till now</a:t>
            </a:r>
            <a:endParaRPr lang="en-US" sz="2000" b="1" u="sng"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endParaRPr>
          </a:p>
          <a:p>
            <a:pPr algn="ctr"/>
            <a:endParaRPr lang="en-US" dirty="0" smtClean="0">
              <a:solidFill>
                <a:schemeClr val="accent1">
                  <a:lumMod val="50000"/>
                </a:schemeClr>
              </a:solidFill>
              <a:latin typeface="Sylfaen" panose="010A0502050306030303" pitchFamily="18" charset="0"/>
            </a:endParaRPr>
          </a:p>
          <a:p>
            <a:pPr algn="ctr"/>
            <a:endParaRPr lang="en-US" dirty="0" smtClean="0">
              <a:solidFill>
                <a:schemeClr val="accent1">
                  <a:lumMod val="50000"/>
                </a:schemeClr>
              </a:solidFill>
              <a:latin typeface="Sylfaen" panose="010A0502050306030303" pitchFamily="18" charset="0"/>
            </a:endParaRPr>
          </a:p>
          <a:p>
            <a:pPr marL="285750" indent="-285750">
              <a:buFont typeface="Wingdings" panose="05000000000000000000" pitchFamily="2" charset="2"/>
              <a:buChar char="ü"/>
            </a:pPr>
            <a:r>
              <a:rPr lang="en-US" dirty="0" smtClean="0">
                <a:solidFill>
                  <a:schemeClr val="accent1">
                    <a:lumMod val="50000"/>
                  </a:schemeClr>
                </a:solidFill>
                <a:latin typeface="Sylfaen" panose="010A0502050306030303" pitchFamily="18" charset="0"/>
              </a:rPr>
              <a:t>The </a:t>
            </a:r>
            <a:r>
              <a:rPr lang="en-US" dirty="0">
                <a:solidFill>
                  <a:schemeClr val="accent1">
                    <a:lumMod val="50000"/>
                  </a:schemeClr>
                </a:solidFill>
                <a:latin typeface="Sylfaen" panose="010A0502050306030303" pitchFamily="18" charset="0"/>
              </a:rPr>
              <a:t>Civil Service Personnel Reserve is conducted and monitored by Corresponding Bodies. </a:t>
            </a:r>
            <a:endParaRPr lang="en-US" dirty="0" smtClean="0">
              <a:solidFill>
                <a:schemeClr val="accent1">
                  <a:lumMod val="50000"/>
                </a:schemeClr>
              </a:solidFill>
              <a:latin typeface="Sylfaen" panose="010A0502050306030303" pitchFamily="18" charset="0"/>
            </a:endParaRPr>
          </a:p>
        </p:txBody>
      </p:sp>
    </p:spTree>
    <p:extLst>
      <p:ext uri="{BB962C8B-B14F-4D97-AF65-F5344CB8AC3E}">
        <p14:creationId xmlns:p14="http://schemas.microsoft.com/office/powerpoint/2010/main" val="4229759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88349423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normAutofit/>
          </a:bodyPr>
          <a:lstStyle/>
          <a:p>
            <a:pPr algn="ctr"/>
            <a:r>
              <a:rPr lang="en-US" sz="4400" b="1" dirty="0" smtClean="0"/>
              <a:t>Recruitment</a:t>
            </a:r>
            <a:endParaRPr lang="en-US" sz="4400" b="1" dirty="0"/>
          </a:p>
        </p:txBody>
      </p:sp>
      <p:sp>
        <p:nvSpPr>
          <p:cNvPr id="2" name="Slide Number Placeholder 1"/>
          <p:cNvSpPr>
            <a:spLocks noGrp="1"/>
          </p:cNvSpPr>
          <p:nvPr>
            <p:ph type="sldNum" sz="quarter" idx="11"/>
          </p:nvPr>
        </p:nvSpPr>
        <p:spPr/>
        <p:txBody>
          <a:bodyPr/>
          <a:lstStyle/>
          <a:p>
            <a:pPr algn="r"/>
            <a:fld id="{D4C49B74-5DB2-4B03-B1D2-7F6A3C51C318}" type="slidenum">
              <a:rPr lang="en-US" smtClean="0"/>
              <a:pPr algn="r"/>
              <a:t>14</a:t>
            </a:fld>
            <a:endParaRPr lang="en-US"/>
          </a:p>
        </p:txBody>
      </p:sp>
    </p:spTree>
    <p:extLst>
      <p:ext uri="{BB962C8B-B14F-4D97-AF65-F5344CB8AC3E}">
        <p14:creationId xmlns:p14="http://schemas.microsoft.com/office/powerpoint/2010/main" val="1519929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sz="4000" b="1" dirty="0" smtClean="0"/>
              <a:t>Recruitment</a:t>
            </a:r>
            <a:r>
              <a:rPr lang="en-US" b="1" dirty="0" smtClean="0"/>
              <a:t> </a:t>
            </a:r>
            <a:r>
              <a:rPr lang="en-US" sz="2400" b="1" i="1" dirty="0" smtClean="0"/>
              <a:t>vested on the State Bodies</a:t>
            </a:r>
            <a:endParaRPr lang="en-US" sz="2400" i="1" dirty="0"/>
          </a:p>
        </p:txBody>
      </p:sp>
      <p:sp>
        <p:nvSpPr>
          <p:cNvPr id="2" name="Slide Number Placeholder 1"/>
          <p:cNvSpPr>
            <a:spLocks noGrp="1"/>
          </p:cNvSpPr>
          <p:nvPr>
            <p:ph type="sldNum" sz="quarter" idx="11"/>
          </p:nvPr>
        </p:nvSpPr>
        <p:spPr/>
        <p:txBody>
          <a:bodyPr/>
          <a:lstStyle/>
          <a:p>
            <a:pPr algn="r"/>
            <a:fld id="{D4C49B74-5DB2-4B03-B1D2-7F6A3C51C318}" type="slidenum">
              <a:rPr lang="en-US" smtClean="0"/>
              <a:pPr algn="r"/>
              <a:t>15</a:t>
            </a:fld>
            <a:endParaRPr lang="en-US"/>
          </a:p>
        </p:txBody>
      </p:sp>
      <p:graphicFrame>
        <p:nvGraphicFramePr>
          <p:cNvPr id="4" name="Diagram 3"/>
          <p:cNvGraphicFramePr/>
          <p:nvPr>
            <p:extLst>
              <p:ext uri="{D42A27DB-BD31-4B8C-83A1-F6EECF244321}">
                <p14:modId xmlns:p14="http://schemas.microsoft.com/office/powerpoint/2010/main" val="1025912707"/>
              </p:ext>
            </p:extLst>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55381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381000"/>
            <a:ext cx="9144000" cy="533400"/>
          </a:xfrm>
        </p:spPr>
        <p:txBody>
          <a:bodyPr>
            <a:noAutofit/>
          </a:bodyPr>
          <a:lstStyle/>
          <a:p>
            <a:pPr algn="ct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Training</a:t>
            </a:r>
            <a:r>
              <a:rPr lang="en-US" b="1" dirty="0" smtClean="0">
                <a:solidFill>
                  <a:schemeClr val="tx1"/>
                </a:solidFill>
                <a:effectLst>
                  <a:outerShdw blurRad="38100" dist="38100" dir="2700000" algn="tl">
                    <a:srgbClr val="000000">
                      <a:alpha val="43137"/>
                    </a:srgbClr>
                  </a:outerShdw>
                </a:effectLst>
                <a:latin typeface="Sylfaen" panose="010A0502050306030303" pitchFamily="18" charset="0"/>
              </a:rPr>
              <a:t> </a:t>
            </a: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program</a:t>
            </a:r>
            <a:endParaRPr lang="en-US" b="1" dirty="0">
              <a:solidFill>
                <a:schemeClr val="tx2"/>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1"/>
          </p:nvPr>
        </p:nvSpPr>
        <p:spPr/>
        <p:txBody>
          <a:bodyPr/>
          <a:lstStyle/>
          <a:p>
            <a:pPr algn="r"/>
            <a:fld id="{D4C49B74-5DB2-4B03-B1D2-7F6A3C51C318}" type="slidenum">
              <a:rPr lang="en-US" smtClean="0"/>
              <a:pPr algn="r"/>
              <a:t>16</a:t>
            </a:fld>
            <a:endParaRPr lang="en-US"/>
          </a:p>
        </p:txBody>
      </p:sp>
      <p:sp>
        <p:nvSpPr>
          <p:cNvPr id="4" name="Flowchart: Alternate Process 3"/>
          <p:cNvSpPr/>
          <p:nvPr/>
        </p:nvSpPr>
        <p:spPr>
          <a:xfrm>
            <a:off x="457200" y="2286000"/>
            <a:ext cx="8686800" cy="2895600"/>
          </a:xfrm>
          <a:prstGeom prst="flowChartAlternateProcess">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b="1" u="sng" dirty="0">
                <a:solidFill>
                  <a:schemeClr val="bg1"/>
                </a:solidFill>
                <a:effectLst>
                  <a:outerShdw blurRad="38100" dist="38100" dir="2700000" algn="tl">
                    <a:srgbClr val="000000">
                      <a:alpha val="43137"/>
                    </a:srgbClr>
                  </a:outerShdw>
                </a:effectLst>
                <a:latin typeface="Sylfaen" panose="010A0502050306030303" pitchFamily="18" charset="0"/>
              </a:rPr>
              <a:t>Civil Service Council of RA</a:t>
            </a:r>
            <a:br>
              <a:rPr lang="en-US" sz="2400" b="1" u="sng" dirty="0">
                <a:solidFill>
                  <a:schemeClr val="bg1"/>
                </a:solidFill>
                <a:effectLst>
                  <a:outerShdw blurRad="38100" dist="38100" dir="2700000" algn="tl">
                    <a:srgbClr val="000000">
                      <a:alpha val="43137"/>
                    </a:srgbClr>
                  </a:outerShdw>
                </a:effectLst>
                <a:latin typeface="Sylfaen" panose="010A0502050306030303" pitchFamily="18" charset="0"/>
              </a:rPr>
            </a:br>
            <a:r>
              <a:rPr lang="en-US" sz="2400" b="1" u="sng" dirty="0">
                <a:solidFill>
                  <a:schemeClr val="bg1"/>
                </a:solidFill>
                <a:effectLst>
                  <a:outerShdw blurRad="38100" dist="38100" dir="2700000" algn="tl">
                    <a:srgbClr val="000000">
                      <a:alpha val="43137"/>
                    </a:srgbClr>
                  </a:outerShdw>
                </a:effectLst>
                <a:latin typeface="Sylfaen" panose="010A0502050306030303" pitchFamily="18" charset="0"/>
              </a:rPr>
              <a:t>2001 - 2018</a:t>
            </a:r>
          </a:p>
          <a:p>
            <a:pPr algn="ctr"/>
            <a:endParaRPr lang="en-US" sz="2400" dirty="0" smtClean="0">
              <a:effectLst>
                <a:outerShdw blurRad="38100" dist="38100" dir="2700000" algn="tl">
                  <a:srgbClr val="000000">
                    <a:alpha val="43137"/>
                  </a:srgbClr>
                </a:outerShdw>
              </a:effectLst>
              <a:latin typeface="Sylfaen" panose="010A0502050306030303" pitchFamily="18" charset="0"/>
            </a:endParaRPr>
          </a:p>
          <a:p>
            <a:pPr algn="ctr"/>
            <a:r>
              <a:rPr lang="en-US" sz="2400" dirty="0" smtClean="0">
                <a:effectLst>
                  <a:outerShdw blurRad="38100" dist="38100" dir="2700000" algn="tl">
                    <a:srgbClr val="000000">
                      <a:alpha val="43137"/>
                    </a:srgbClr>
                  </a:outerShdw>
                </a:effectLst>
                <a:latin typeface="Sylfaen" panose="010A0502050306030303" pitchFamily="18" charset="0"/>
              </a:rPr>
              <a:t>CSC cooperated with external training institutions to organize </a:t>
            </a:r>
            <a:r>
              <a:rPr lang="en-US" sz="2400" dirty="0">
                <a:effectLst>
                  <a:outerShdw blurRad="38100" dist="38100" dir="2700000" algn="tl">
                    <a:srgbClr val="000000">
                      <a:alpha val="43137"/>
                    </a:srgbClr>
                  </a:outerShdw>
                </a:effectLst>
                <a:latin typeface="Sylfaen" panose="010A0502050306030303" pitchFamily="18" charset="0"/>
              </a:rPr>
              <a:t>and </a:t>
            </a:r>
            <a:r>
              <a:rPr lang="en-US" sz="2400" dirty="0" smtClean="0">
                <a:effectLst>
                  <a:outerShdw blurRad="38100" dist="38100" dir="2700000" algn="tl">
                    <a:srgbClr val="000000">
                      <a:alpha val="43137"/>
                    </a:srgbClr>
                  </a:outerShdw>
                </a:effectLst>
                <a:latin typeface="Sylfaen" panose="010A0502050306030303" pitchFamily="18" charset="0"/>
              </a:rPr>
              <a:t>coordinate </a:t>
            </a:r>
            <a:r>
              <a:rPr lang="en-US" sz="2400" dirty="0">
                <a:effectLst>
                  <a:outerShdw blurRad="38100" dist="38100" dir="2700000" algn="tl">
                    <a:srgbClr val="000000">
                      <a:alpha val="43137"/>
                    </a:srgbClr>
                  </a:outerShdw>
                </a:effectLst>
                <a:latin typeface="Sylfaen" panose="010A0502050306030303" pitchFamily="18" charset="0"/>
              </a:rPr>
              <a:t>the training procedure of the civil servants. CSC approved the </a:t>
            </a:r>
            <a:r>
              <a:rPr lang="en-US" sz="2400" dirty="0" smtClean="0">
                <a:effectLst>
                  <a:outerShdw blurRad="38100" dist="38100" dir="2700000" algn="tl">
                    <a:srgbClr val="000000">
                      <a:alpha val="43137"/>
                    </a:srgbClr>
                  </a:outerShdw>
                </a:effectLst>
                <a:latin typeface="Sylfaen" panose="010A0502050306030303" pitchFamily="18" charset="0"/>
              </a:rPr>
              <a:t>list of institutions/the candidacy </a:t>
            </a:r>
            <a:r>
              <a:rPr lang="en-US" sz="2400" dirty="0">
                <a:effectLst>
                  <a:outerShdw blurRad="38100" dist="38100" dir="2700000" algn="tl">
                    <a:srgbClr val="000000">
                      <a:alpha val="43137"/>
                    </a:srgbClr>
                  </a:outerShdw>
                </a:effectLst>
                <a:latin typeface="Sylfaen" panose="010A0502050306030303" pitchFamily="18" charset="0"/>
              </a:rPr>
              <a:t>of </a:t>
            </a:r>
            <a:r>
              <a:rPr lang="en-US" sz="2400" dirty="0" smtClean="0">
                <a:effectLst>
                  <a:outerShdw blurRad="38100" dist="38100" dir="2700000" algn="tl">
                    <a:srgbClr val="000000">
                      <a:alpha val="43137"/>
                    </a:srgbClr>
                  </a:outerShdw>
                </a:effectLst>
                <a:latin typeface="Sylfaen" panose="010A0502050306030303" pitchFamily="18" charset="0"/>
              </a:rPr>
              <a:t>trainers and the syllabus of </a:t>
            </a:r>
            <a:r>
              <a:rPr lang="en-US" sz="2400" dirty="0">
                <a:effectLst>
                  <a:outerShdw blurRad="38100" dist="38100" dir="2700000" algn="tl">
                    <a:srgbClr val="000000">
                      <a:alpha val="43137"/>
                    </a:srgbClr>
                  </a:outerShdw>
                </a:effectLst>
                <a:latin typeface="Sylfaen" panose="010A0502050306030303" pitchFamily="18" charset="0"/>
              </a:rPr>
              <a:t>the civil </a:t>
            </a:r>
            <a:r>
              <a:rPr lang="en-US" sz="2400" dirty="0" smtClean="0">
                <a:effectLst>
                  <a:outerShdw blurRad="38100" dist="38100" dir="2700000" algn="tl">
                    <a:srgbClr val="000000">
                      <a:alpha val="43137"/>
                    </a:srgbClr>
                  </a:outerShdw>
                </a:effectLst>
                <a:latin typeface="Sylfaen" panose="010A0502050306030303" pitchFamily="18" charset="0"/>
              </a:rPr>
              <a:t>servants.</a:t>
            </a:r>
            <a:endParaRPr lang="en-U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862165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304800"/>
            <a:ext cx="9134475" cy="707335"/>
          </a:xfrm>
        </p:spPr>
        <p:txBody>
          <a:bodyPr>
            <a:normAutofit/>
          </a:bodyPr>
          <a:lstStyle/>
          <a:p>
            <a:pPr algn="ct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The Training Process Now</a:t>
            </a:r>
            <a:endParaRPr lang="en-US" b="1" dirty="0">
              <a:solidFill>
                <a:schemeClr val="tx2"/>
              </a:solidFill>
              <a:effectLst>
                <a:outerShdw blurRad="38100" dist="38100" dir="2700000" algn="tl">
                  <a:srgbClr val="000000">
                    <a:alpha val="43137"/>
                  </a:srgbClr>
                </a:outerShdw>
              </a:effectLst>
              <a:latin typeface="Sylfaen" panose="010A0502050306030303" pitchFamily="18" charset="0"/>
            </a:endParaRPr>
          </a:p>
        </p:txBody>
      </p:sp>
      <p:sp>
        <p:nvSpPr>
          <p:cNvPr id="2" name="Slide Number Placeholder 1"/>
          <p:cNvSpPr>
            <a:spLocks noGrp="1"/>
          </p:cNvSpPr>
          <p:nvPr>
            <p:ph type="sldNum" sz="quarter" idx="11"/>
          </p:nvPr>
        </p:nvSpPr>
        <p:spPr/>
        <p:txBody>
          <a:bodyPr/>
          <a:lstStyle/>
          <a:p>
            <a:pPr algn="r"/>
            <a:fld id="{D4C49B74-5DB2-4B03-B1D2-7F6A3C51C318}" type="slidenum">
              <a:rPr lang="en-US" smtClean="0"/>
              <a:pPr algn="r"/>
              <a:t>17</a:t>
            </a:fld>
            <a:endParaRPr lang="en-US"/>
          </a:p>
        </p:txBody>
      </p:sp>
      <p:graphicFrame>
        <p:nvGraphicFramePr>
          <p:cNvPr id="4" name="Diagram 3"/>
          <p:cNvGraphicFramePr/>
          <p:nvPr>
            <p:extLst>
              <p:ext uri="{D42A27DB-BD31-4B8C-83A1-F6EECF244321}">
                <p14:modId xmlns:p14="http://schemas.microsoft.com/office/powerpoint/2010/main" val="3155094263"/>
              </p:ext>
            </p:extLst>
          </p:nvPr>
        </p:nvGraphicFramePr>
        <p:xfrm>
          <a:off x="185736" y="1600200"/>
          <a:ext cx="8763000" cy="4724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902694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050" y="381000"/>
            <a:ext cx="9144000" cy="631135"/>
          </a:xfrm>
        </p:spPr>
        <p:txBody>
          <a:bodyPr>
            <a:noAutofit/>
          </a:bodyPr>
          <a:lstStyle/>
          <a:p>
            <a:pPr algn="ct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Types of Training</a:t>
            </a:r>
            <a:endParaRPr lang="en-US" b="1" dirty="0">
              <a:solidFill>
                <a:schemeClr val="tx2"/>
              </a:solidFill>
              <a:effectLst>
                <a:outerShdw blurRad="38100" dist="38100" dir="2700000" algn="tl">
                  <a:srgbClr val="000000">
                    <a:alpha val="43137"/>
                  </a:srgbClr>
                </a:outerShdw>
              </a:effectLst>
              <a:latin typeface="Sylfaen" panose="010A0502050306030303" pitchFamily="18" charset="0"/>
            </a:endParaRPr>
          </a:p>
        </p:txBody>
      </p:sp>
      <p:sp>
        <p:nvSpPr>
          <p:cNvPr id="2" name="Slide Number Placeholder 1"/>
          <p:cNvSpPr>
            <a:spLocks noGrp="1"/>
          </p:cNvSpPr>
          <p:nvPr>
            <p:ph type="sldNum" sz="quarter" idx="11"/>
          </p:nvPr>
        </p:nvSpPr>
        <p:spPr/>
        <p:txBody>
          <a:bodyPr/>
          <a:lstStyle/>
          <a:p>
            <a:pPr algn="r"/>
            <a:fld id="{D4C49B74-5DB2-4B03-B1D2-7F6A3C51C318}" type="slidenum">
              <a:rPr lang="en-US" smtClean="0"/>
              <a:pPr algn="r"/>
              <a:t>18</a:t>
            </a:fld>
            <a:endParaRPr lang="en-US"/>
          </a:p>
        </p:txBody>
      </p:sp>
      <p:sp>
        <p:nvSpPr>
          <p:cNvPr id="4" name="Rounded Rectangle 3"/>
          <p:cNvSpPr/>
          <p:nvPr/>
        </p:nvSpPr>
        <p:spPr>
          <a:xfrm>
            <a:off x="3200400" y="1905000"/>
            <a:ext cx="2667000" cy="1295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000" b="1" dirty="0" smtClean="0">
                <a:effectLst>
                  <a:outerShdw blurRad="38100" dist="38100" dir="2700000" algn="tl">
                    <a:srgbClr val="000000">
                      <a:alpha val="43137"/>
                    </a:srgbClr>
                  </a:outerShdw>
                </a:effectLst>
                <a:latin typeface="Sylfaen" panose="010A0502050306030303" pitchFamily="18" charset="0"/>
              </a:rPr>
              <a:t>Trainings </a:t>
            </a:r>
            <a:endParaRPr lang="en-US" sz="2000" b="1" dirty="0">
              <a:effectLst>
                <a:outerShdw blurRad="38100" dist="38100" dir="2700000" algn="tl">
                  <a:srgbClr val="000000">
                    <a:alpha val="43137"/>
                  </a:srgbClr>
                </a:outerShdw>
              </a:effectLst>
              <a:latin typeface="Sylfaen" panose="010A0502050306030303" pitchFamily="18" charset="0"/>
            </a:endParaRPr>
          </a:p>
        </p:txBody>
      </p:sp>
      <p:sp>
        <p:nvSpPr>
          <p:cNvPr id="5" name="Rounded Rectangle 4"/>
          <p:cNvSpPr/>
          <p:nvPr/>
        </p:nvSpPr>
        <p:spPr>
          <a:xfrm>
            <a:off x="5867400" y="4267200"/>
            <a:ext cx="2667000" cy="1295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lvl="0" algn="ctr"/>
            <a:r>
              <a:rPr lang="en-US" sz="2000" b="1" dirty="0" smtClean="0">
                <a:effectLst>
                  <a:outerShdw blurRad="38100" dist="38100" dir="2700000" algn="tl">
                    <a:srgbClr val="000000">
                      <a:alpha val="43137"/>
                    </a:srgbClr>
                  </a:outerShdw>
                </a:effectLst>
                <a:latin typeface="Sylfaen" panose="010A0502050306030303" pitchFamily="18" charset="0"/>
              </a:rPr>
              <a:t>State Bodies</a:t>
            </a:r>
          </a:p>
          <a:p>
            <a:pPr lvl="0" algn="ctr"/>
            <a:r>
              <a:rPr lang="en-US" sz="2000" b="1" dirty="0" smtClean="0">
                <a:effectLst>
                  <a:outerShdw blurRad="38100" dist="38100" dir="2700000" algn="tl">
                    <a:srgbClr val="000000">
                      <a:alpha val="43137"/>
                    </a:srgbClr>
                  </a:outerShdw>
                </a:effectLst>
                <a:latin typeface="Sylfaen" panose="010A0502050306030303" pitchFamily="18" charset="0"/>
              </a:rPr>
              <a:t>Professional </a:t>
            </a:r>
            <a:r>
              <a:rPr lang="en-US" sz="2000" b="1" dirty="0">
                <a:effectLst>
                  <a:outerShdw blurRad="38100" dist="38100" dir="2700000" algn="tl">
                    <a:srgbClr val="000000">
                      <a:alpha val="43137"/>
                    </a:srgbClr>
                  </a:outerShdw>
                </a:effectLst>
                <a:latin typeface="Sylfaen" panose="010A0502050306030303" pitchFamily="18" charset="0"/>
              </a:rPr>
              <a:t>Training</a:t>
            </a:r>
          </a:p>
        </p:txBody>
      </p:sp>
      <p:sp>
        <p:nvSpPr>
          <p:cNvPr id="6" name="Rounded Rectangle 5"/>
          <p:cNvSpPr/>
          <p:nvPr/>
        </p:nvSpPr>
        <p:spPr>
          <a:xfrm>
            <a:off x="533400" y="4267200"/>
            <a:ext cx="2667000" cy="1295400"/>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lvl="0" algn="ctr"/>
            <a:r>
              <a:rPr lang="en-US" sz="2000" b="1" dirty="0" smtClean="0">
                <a:effectLst>
                  <a:outerShdw blurRad="38100" dist="38100" dir="2700000" algn="tl">
                    <a:srgbClr val="000000">
                      <a:alpha val="43137"/>
                    </a:srgbClr>
                  </a:outerShdw>
                </a:effectLst>
                <a:latin typeface="Sylfaen" panose="010A0502050306030303" pitchFamily="18" charset="0"/>
              </a:rPr>
              <a:t>CSO</a:t>
            </a:r>
          </a:p>
          <a:p>
            <a:pPr lvl="0" algn="ctr"/>
            <a:r>
              <a:rPr lang="en-US" sz="2000" b="1" dirty="0" smtClean="0">
                <a:effectLst>
                  <a:outerShdw blurRad="38100" dist="38100" dir="2700000" algn="tl">
                    <a:srgbClr val="000000">
                      <a:alpha val="43137"/>
                    </a:srgbClr>
                  </a:outerShdw>
                </a:effectLst>
                <a:latin typeface="Sylfaen" panose="010A0502050306030303" pitchFamily="18" charset="0"/>
              </a:rPr>
              <a:t>Competency </a:t>
            </a:r>
            <a:r>
              <a:rPr lang="en-US" sz="2000" b="1" dirty="0">
                <a:effectLst>
                  <a:outerShdw blurRad="38100" dist="38100" dir="2700000" algn="tl">
                    <a:srgbClr val="000000">
                      <a:alpha val="43137"/>
                    </a:srgbClr>
                  </a:outerShdw>
                </a:effectLst>
                <a:latin typeface="Sylfaen" panose="010A0502050306030303" pitchFamily="18" charset="0"/>
              </a:rPr>
              <a:t>Training</a:t>
            </a:r>
          </a:p>
        </p:txBody>
      </p:sp>
      <p:cxnSp>
        <p:nvCxnSpPr>
          <p:cNvPr id="8" name="Straight Arrow Connector 7"/>
          <p:cNvCxnSpPr/>
          <p:nvPr/>
        </p:nvCxnSpPr>
        <p:spPr>
          <a:xfrm flipH="1">
            <a:off x="2590800" y="3352800"/>
            <a:ext cx="838200" cy="6858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 name="Straight Arrow Connector 13"/>
          <p:cNvCxnSpPr/>
          <p:nvPr/>
        </p:nvCxnSpPr>
        <p:spPr>
          <a:xfrm>
            <a:off x="5638800" y="3352800"/>
            <a:ext cx="762000" cy="6858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6139563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chemeClr val="accent2">
                    <a:lumMod val="75000"/>
                  </a:schemeClr>
                </a:solidFill>
              </a:rPr>
              <a:t>New tools added and enriched in the new Law on CS</a:t>
            </a:r>
            <a:endParaRPr lang="en-US" b="1" dirty="0">
              <a:solidFill>
                <a:schemeClr val="accent2">
                  <a:lumMod val="75000"/>
                </a:schemeClr>
              </a:solidFill>
            </a:endParaRPr>
          </a:p>
        </p:txBody>
      </p:sp>
      <p:sp>
        <p:nvSpPr>
          <p:cNvPr id="3" name="Content Placeholder 2"/>
          <p:cNvSpPr>
            <a:spLocks noGrp="1"/>
          </p:cNvSpPr>
          <p:nvPr>
            <p:ph idx="1"/>
          </p:nvPr>
        </p:nvSpPr>
        <p:spPr>
          <a:xfrm>
            <a:off x="609598" y="2160590"/>
            <a:ext cx="7391401" cy="3880773"/>
          </a:xfrm>
        </p:spPr>
        <p:txBody>
          <a:bodyPr>
            <a:normAutofit lnSpcReduction="10000"/>
          </a:bodyPr>
          <a:lstStyle/>
          <a:p>
            <a:r>
              <a:rPr lang="en-US" sz="2400" dirty="0"/>
              <a:t>Types of </a:t>
            </a:r>
            <a:r>
              <a:rPr lang="en-US" sz="2400" dirty="0" smtClean="0"/>
              <a:t>Positions</a:t>
            </a:r>
          </a:p>
          <a:p>
            <a:r>
              <a:rPr lang="en-US" sz="2400" dirty="0" smtClean="0"/>
              <a:t>New </a:t>
            </a:r>
            <a:r>
              <a:rPr lang="en-US" sz="2400" dirty="0"/>
              <a:t>Position </a:t>
            </a:r>
            <a:r>
              <a:rPr lang="en-US" sz="2400" dirty="0" smtClean="0"/>
              <a:t>Classification tools</a:t>
            </a:r>
          </a:p>
          <a:p>
            <a:r>
              <a:rPr lang="en-US" sz="2400" dirty="0" smtClean="0"/>
              <a:t>Competency &amp; Specialized Knowledge</a:t>
            </a:r>
          </a:p>
          <a:p>
            <a:r>
              <a:rPr lang="en-US" sz="2400" dirty="0" smtClean="0"/>
              <a:t>Rating lists</a:t>
            </a:r>
          </a:p>
          <a:p>
            <a:r>
              <a:rPr lang="en-US" sz="2400" dirty="0" smtClean="0"/>
              <a:t>Procedure of Swap, Transfer or </a:t>
            </a:r>
            <a:r>
              <a:rPr lang="en-US" sz="2400" dirty="0" err="1" smtClean="0"/>
              <a:t>Secondment</a:t>
            </a:r>
            <a:endParaRPr lang="en-US" sz="2400" dirty="0"/>
          </a:p>
          <a:p>
            <a:r>
              <a:rPr lang="en-US" sz="2400" dirty="0" smtClean="0"/>
              <a:t>Performance </a:t>
            </a:r>
            <a:r>
              <a:rPr lang="en-US" sz="2400" dirty="0" smtClean="0"/>
              <a:t>Evaluation, Individual Training Plan</a:t>
            </a:r>
            <a:endParaRPr lang="en-US" sz="2400" dirty="0" smtClean="0"/>
          </a:p>
          <a:p>
            <a:r>
              <a:rPr lang="en-US" sz="2400" dirty="0" smtClean="0"/>
              <a:t>Internship</a:t>
            </a:r>
          </a:p>
          <a:p>
            <a:r>
              <a:rPr lang="en-US" sz="2400" dirty="0" smtClean="0"/>
              <a:t>HRMIS</a:t>
            </a:r>
          </a:p>
          <a:p>
            <a:pPr marL="0" indent="0">
              <a:buNone/>
            </a:pPr>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pPr algn="r"/>
            <a:fld id="{D4C49B74-5DB2-4B03-B1D2-7F6A3C51C318}" type="slidenum">
              <a:rPr lang="en-US" smtClean="0"/>
              <a:pPr algn="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97185"/>
            <a:ext cx="4420461" cy="2727187"/>
          </a:xfrm>
          <a:prstGeom prst="rect">
            <a:avLst/>
          </a:prstGeom>
          <a:ln>
            <a:noFill/>
          </a:ln>
          <a:effectLst>
            <a:softEdge rad="127000"/>
          </a:effectLst>
        </p:spPr>
      </p:pic>
      <p:pic>
        <p:nvPicPr>
          <p:cNvPr id="2050" name="Picture 2" descr="ÐÐ°ÑÑÐ¸Ð½ÐºÐ¸ Ð¿Ð¾ Ð·Ð°Ð¿ÑÐ¾ÑÑ Õ°Õ¡Õ¶ÖÕ¡ÕºÕ¥Õ¿Õ¸ÖÕ©ÕµÕ¡Õ¶ Õ°ÖÕ¡ÕºÕ¡ÖÕ¡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590" y="197185"/>
            <a:ext cx="4360210" cy="285081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ÐÐ°ÑÑÐ¸Ð½ÐºÐ¸ Ð¿Ð¾ Ð·Ð°Ð¿ÑÐ¾ÑÑ Õ°Õ¡Õ¶ÖÕ¡ÕºÕ¥Õ¿Õ¸ÖÕ©ÕµÕ¡Õ¶ Õ°ÖÕ¡ÕºÕ¡ÖÕ¡Õ¯Õ¨ Õ¥ÖÕ¯Õ¶ÖÕ«Ö"/>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289" y="3429000"/>
            <a:ext cx="4469711" cy="2742813"/>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ÐÐ¾ÑÐ¾Ð¶ÐµÐµ Ð¸Ð·Ð¾Ð±ÑÐ°Ð¶ÐµÐ½Ð¸Ðµ"/>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5261" y="3429000"/>
            <a:ext cx="4342539" cy="2774615"/>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pPr algn="r"/>
            <a:fld id="{D4C49B74-5DB2-4B03-B1D2-7F6A3C51C318}" type="slidenum">
              <a:rPr lang="en-US" smtClean="0"/>
              <a:pPr algn="r"/>
              <a:t>2</a:t>
            </a:fld>
            <a:endParaRPr lang="en-US"/>
          </a:p>
        </p:txBody>
      </p:sp>
    </p:spTree>
    <p:extLst>
      <p:ext uri="{BB962C8B-B14F-4D97-AF65-F5344CB8AC3E}">
        <p14:creationId xmlns:p14="http://schemas.microsoft.com/office/powerpoint/2010/main" val="1428463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447800"/>
          </a:xfrm>
        </p:spPr>
        <p:txBody>
          <a:bodyPr>
            <a:normAutofit fontScale="90000"/>
          </a:bodyPr>
          <a:lstStyle/>
          <a:p>
            <a:pPr algn="ctr"/>
            <a:r>
              <a:rPr lang="en-US" b="1" dirty="0" smtClean="0">
                <a:solidFill>
                  <a:schemeClr val="accent1">
                    <a:lumMod val="50000"/>
                  </a:schemeClr>
                </a:solidFill>
              </a:rPr>
              <a:t>Human Resources Management Information System</a:t>
            </a:r>
            <a:br>
              <a:rPr lang="en-US" b="1" dirty="0" smtClean="0">
                <a:solidFill>
                  <a:schemeClr val="accent1">
                    <a:lumMod val="50000"/>
                  </a:schemeClr>
                </a:solidFill>
              </a:rPr>
            </a:br>
            <a:r>
              <a:rPr lang="en-US" b="1" dirty="0" smtClean="0">
                <a:solidFill>
                  <a:schemeClr val="accent1">
                    <a:lumMod val="50000"/>
                  </a:schemeClr>
                </a:solidFill>
              </a:rPr>
              <a:t>HRMIS</a:t>
            </a:r>
            <a:endParaRPr lang="en-US" b="1" dirty="0">
              <a:solidFill>
                <a:schemeClr val="accent1">
                  <a:lumMod val="50000"/>
                </a:schemeClr>
              </a:solidFill>
            </a:endParaRPr>
          </a:p>
        </p:txBody>
      </p:sp>
      <p:sp>
        <p:nvSpPr>
          <p:cNvPr id="3" name="Content Placeholder 2"/>
          <p:cNvSpPr>
            <a:spLocks noGrp="1"/>
          </p:cNvSpPr>
          <p:nvPr>
            <p:ph idx="1"/>
          </p:nvPr>
        </p:nvSpPr>
        <p:spPr>
          <a:xfrm>
            <a:off x="628650" y="2582862"/>
            <a:ext cx="7886700" cy="4351338"/>
          </a:xfrm>
        </p:spPr>
        <p:txBody>
          <a:bodyPr>
            <a:normAutofit/>
          </a:bodyPr>
          <a:lstStyle/>
          <a:p>
            <a:r>
              <a:rPr lang="en-US" dirty="0" smtClean="0"/>
              <a:t>Big initiative</a:t>
            </a:r>
          </a:p>
          <a:p>
            <a:r>
              <a:rPr lang="en-US" dirty="0" smtClean="0"/>
              <a:t>Centralized system with front-end &amp; back-office</a:t>
            </a:r>
          </a:p>
          <a:p>
            <a:r>
              <a:rPr lang="en-US" dirty="0" smtClean="0"/>
              <a:t>Friendly usage for civil servants</a:t>
            </a:r>
          </a:p>
          <a:p>
            <a:r>
              <a:rPr lang="en-US" dirty="0" smtClean="0"/>
              <a:t>All processes electronic</a:t>
            </a:r>
          </a:p>
          <a:p>
            <a:r>
              <a:rPr lang="en-US" dirty="0" smtClean="0"/>
              <a:t>E-Application for Positions</a:t>
            </a:r>
          </a:p>
          <a:p>
            <a:r>
              <a:rPr lang="en-US" dirty="0" smtClean="0"/>
              <a:t>Access to information for citizens</a:t>
            </a:r>
          </a:p>
          <a:p>
            <a:r>
              <a:rPr lang="en-US" dirty="0" smtClean="0"/>
              <a:t>Talent acquisition</a:t>
            </a:r>
          </a:p>
          <a:p>
            <a:r>
              <a:rPr lang="en-US" dirty="0" smtClean="0"/>
              <a:t>Provision of opportunities through a holistic network approach</a:t>
            </a:r>
          </a:p>
          <a:p>
            <a:endParaRPr lang="en-US" dirty="0"/>
          </a:p>
        </p:txBody>
      </p:sp>
      <p:sp>
        <p:nvSpPr>
          <p:cNvPr id="4" name="Slide Number Placeholder 3"/>
          <p:cNvSpPr>
            <a:spLocks noGrp="1"/>
          </p:cNvSpPr>
          <p:nvPr>
            <p:ph type="sldNum" sz="quarter" idx="12"/>
          </p:nvPr>
        </p:nvSpPr>
        <p:spPr/>
        <p:txBody>
          <a:bodyPr/>
          <a:lstStyle/>
          <a:p>
            <a:pPr algn="r"/>
            <a:fld id="{D4C49B74-5DB2-4B03-B1D2-7F6A3C51C318}" type="slidenum">
              <a:rPr lang="en-US" smtClean="0"/>
              <a:pPr algn="r"/>
              <a:t>20</a:t>
            </a:fld>
            <a:endParaRPr lang="en-US"/>
          </a:p>
        </p:txBody>
      </p:sp>
    </p:spTree>
    <p:extLst>
      <p:ext uri="{BB962C8B-B14F-4D97-AF65-F5344CB8AC3E}">
        <p14:creationId xmlns:p14="http://schemas.microsoft.com/office/powerpoint/2010/main" val="981243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972156429"/>
              </p:ext>
            </p:extLst>
          </p:nvPr>
        </p:nvGraphicFramePr>
        <p:xfrm>
          <a:off x="304800" y="76200"/>
          <a:ext cx="8686800" cy="6741372"/>
        </p:xfrm>
        <a:graphic>
          <a:graphicData uri="http://schemas.openxmlformats.org/drawingml/2006/table">
            <a:tbl>
              <a:tblPr firstRow="1" firstCol="1" bandRow="1"/>
              <a:tblGrid>
                <a:gridCol w="1388113">
                  <a:extLst>
                    <a:ext uri="{9D8B030D-6E8A-4147-A177-3AD203B41FA5}">
                      <a16:colId xmlns:a16="http://schemas.microsoft.com/office/drawing/2014/main" val="864958487"/>
                    </a:ext>
                  </a:extLst>
                </a:gridCol>
                <a:gridCol w="2040168">
                  <a:extLst>
                    <a:ext uri="{9D8B030D-6E8A-4147-A177-3AD203B41FA5}">
                      <a16:colId xmlns:a16="http://schemas.microsoft.com/office/drawing/2014/main" val="3836987034"/>
                    </a:ext>
                  </a:extLst>
                </a:gridCol>
                <a:gridCol w="1880458">
                  <a:extLst>
                    <a:ext uri="{9D8B030D-6E8A-4147-A177-3AD203B41FA5}">
                      <a16:colId xmlns:a16="http://schemas.microsoft.com/office/drawing/2014/main" val="3636213617"/>
                    </a:ext>
                  </a:extLst>
                </a:gridCol>
                <a:gridCol w="2022056">
                  <a:extLst>
                    <a:ext uri="{9D8B030D-6E8A-4147-A177-3AD203B41FA5}">
                      <a16:colId xmlns:a16="http://schemas.microsoft.com/office/drawing/2014/main" val="2615170577"/>
                    </a:ext>
                  </a:extLst>
                </a:gridCol>
                <a:gridCol w="1356005">
                  <a:extLst>
                    <a:ext uri="{9D8B030D-6E8A-4147-A177-3AD203B41FA5}">
                      <a16:colId xmlns:a16="http://schemas.microsoft.com/office/drawing/2014/main" val="2724449891"/>
                    </a:ext>
                  </a:extLst>
                </a:gridCol>
              </a:tblGrid>
              <a:tr h="229333">
                <a:tc>
                  <a:txBody>
                    <a:bodyPr/>
                    <a:lstStyle/>
                    <a:p>
                      <a:pPr marL="0" marR="0">
                        <a:lnSpc>
                          <a:spcPct val="100000"/>
                        </a:lnSpc>
                        <a:spcBef>
                          <a:spcPts val="0"/>
                        </a:spcBef>
                        <a:spcAft>
                          <a:spcPts val="0"/>
                        </a:spcAft>
                      </a:pPr>
                      <a:r>
                        <a:rPr lang="en-US" sz="1400" b="1"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Function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gridSpan="2">
                  <a:txBody>
                    <a:bodyPr/>
                    <a:lstStyle/>
                    <a:p>
                      <a:pPr marL="0" marR="0" algn="ctr">
                        <a:lnSpc>
                          <a:spcPct val="100000"/>
                        </a:lnSpc>
                        <a:spcBef>
                          <a:spcPts val="0"/>
                        </a:spcBef>
                        <a:spcAft>
                          <a:spcPts val="0"/>
                        </a:spcAft>
                      </a:pPr>
                      <a:r>
                        <a:rPr lang="en-US" sz="1600" b="1"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CS Office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gridSpan="2">
                  <a:txBody>
                    <a:bodyPr/>
                    <a:lstStyle/>
                    <a:p>
                      <a:pPr marL="0" marR="0" algn="ctr">
                        <a:lnSpc>
                          <a:spcPct val="100000"/>
                        </a:lnSpc>
                        <a:spcBef>
                          <a:spcPts val="0"/>
                        </a:spcBef>
                        <a:spcAft>
                          <a:spcPts val="0"/>
                        </a:spcAft>
                      </a:pPr>
                      <a:r>
                        <a:rPr lang="en-US" sz="1600" b="1"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CS Council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n-US"/>
                    </a:p>
                  </a:txBody>
                  <a:tcPr/>
                </a:tc>
                <a:extLst>
                  <a:ext uri="{0D108BD9-81ED-4DB2-BD59-A6C34878D82A}">
                    <a16:rowId xmlns:a16="http://schemas.microsoft.com/office/drawing/2014/main" val="1792706476"/>
                  </a:ext>
                </a:extLst>
              </a:tr>
              <a:tr h="1036814">
                <a:tc>
                  <a:txBody>
                    <a:bodyPr/>
                    <a:lstStyle/>
                    <a:p>
                      <a:pPr marL="0" marR="0">
                        <a:lnSpc>
                          <a:spcPct val="100000"/>
                        </a:lnSpc>
                        <a:spcBef>
                          <a:spcPts val="0"/>
                        </a:spcBef>
                        <a:spcAft>
                          <a:spcPts val="0"/>
                        </a:spcAft>
                      </a:pPr>
                      <a:r>
                        <a:rPr lang="en-US" sz="1600" b="1"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Number of bodies the CS Law extends to</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gridSpan="2">
                  <a:txBody>
                    <a:bodyPr/>
                    <a:lstStyle/>
                    <a:p>
                      <a:pPr marL="0" marR="0" algn="ctr">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72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gridSpan="2">
                  <a:txBody>
                    <a:bodyPr/>
                    <a:lstStyle/>
                    <a:p>
                      <a:pPr marL="0" marR="0" algn="ctr">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45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n-US"/>
                    </a:p>
                  </a:txBody>
                  <a:tcPr/>
                </a:tc>
                <a:extLst>
                  <a:ext uri="{0D108BD9-81ED-4DB2-BD59-A6C34878D82A}">
                    <a16:rowId xmlns:a16="http://schemas.microsoft.com/office/drawing/2014/main" val="958723062"/>
                  </a:ext>
                </a:extLst>
              </a:tr>
              <a:tr h="229333">
                <a:tc rowSpan="2">
                  <a:txBody>
                    <a:bodyPr/>
                    <a:lstStyle/>
                    <a:p>
                      <a:pPr marL="0" marR="0">
                        <a:lnSpc>
                          <a:spcPct val="100000"/>
                        </a:lnSpc>
                        <a:spcBef>
                          <a:spcPts val="0"/>
                        </a:spcBef>
                        <a:spcAft>
                          <a:spcPts val="0"/>
                        </a:spcAft>
                      </a:pPr>
                      <a:r>
                        <a:rPr lang="en-US" sz="1600" b="1"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Recruitment </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CS Office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45720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Bodies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The Council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Bodies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29162451"/>
                  </a:ext>
                </a:extLst>
              </a:tr>
              <a:tr h="2162120">
                <a:tc vMerge="1">
                  <a:txBody>
                    <a:bodyPr/>
                    <a:lstStyle/>
                    <a:p>
                      <a:endParaRPr lang="en-US"/>
                    </a:p>
                  </a:txBody>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General Secretary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Specialists’ Positions (6-8</a:t>
                      </a:r>
                      <a:r>
                        <a:rPr lang="en-US" sz="1600" dirty="0" smtClean="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 based on</a:t>
                      </a:r>
                      <a:r>
                        <a:rPr lang="en-US" sz="1600" baseline="0" dirty="0" smtClean="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 the rating list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Managerial Positions 1-5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Specialists’ positions (1-5)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80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Highest CS Positions (Subgroups 1 and 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0000"/>
                        </a:lnSpc>
                        <a:spcBef>
                          <a:spcPts val="0"/>
                        </a:spcBef>
                        <a:spcAft>
                          <a:spcPts val="80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Chief CS Positions (Subgroups 1,2,3)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0000"/>
                        </a:lnSpc>
                        <a:spcBef>
                          <a:spcPts val="0"/>
                        </a:spcBef>
                        <a:spcAft>
                          <a:spcPts val="80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Junior CS Positions (Subgroups 1,2,3) From 2014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Leading CS Positions (Subgroups 1,2,3)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Junior CS Positions (Subgroups 1,2,3) Before 2014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550319314"/>
                  </a:ext>
                </a:extLst>
              </a:tr>
              <a:tr h="1219200">
                <a:tc>
                  <a:txBody>
                    <a:bodyPr/>
                    <a:lstStyle/>
                    <a:p>
                      <a:pPr marL="0" marR="0">
                        <a:lnSpc>
                          <a:spcPct val="100000"/>
                        </a:lnSpc>
                        <a:spcBef>
                          <a:spcPts val="0"/>
                        </a:spcBef>
                        <a:spcAft>
                          <a:spcPts val="0"/>
                        </a:spcAft>
                      </a:pPr>
                      <a:r>
                        <a:rPr lang="en-US" sz="1600" b="1"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Training</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742950" marR="0" indent="-285750">
                        <a:lnSpc>
                          <a:spcPct val="100000"/>
                        </a:lnSpc>
                        <a:spcBef>
                          <a:spcPts val="0"/>
                        </a:spcBef>
                        <a:spcAft>
                          <a:spcPts val="0"/>
                        </a:spcAft>
                        <a:buFont typeface="Wingdings" panose="05000000000000000000" pitchFamily="2" charset="2"/>
                        <a:buChar char="ü"/>
                      </a:pPr>
                      <a:r>
                        <a:rPr lang="en-US" sz="1600" dirty="0" smtClean="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Competency based training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Organize based on Performance Measurement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Individual </a:t>
                      </a:r>
                      <a:r>
                        <a:rPr lang="en-US" sz="1600" dirty="0" err="1">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Programmes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Organized mandatory/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centrally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687279439"/>
                  </a:ext>
                </a:extLst>
              </a:tr>
              <a:tr h="535799">
                <a:tc>
                  <a:txBody>
                    <a:bodyPr/>
                    <a:lstStyle/>
                    <a:p>
                      <a:pPr marL="0" marR="0">
                        <a:lnSpc>
                          <a:spcPct val="100000"/>
                        </a:lnSpc>
                        <a:spcBef>
                          <a:spcPts val="0"/>
                        </a:spcBef>
                        <a:spcAft>
                          <a:spcPts val="0"/>
                        </a:spcAft>
                      </a:pPr>
                      <a:r>
                        <a:rPr lang="en-US" sz="1600" b="1"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Personnel Reserve</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Run on HRMIS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Was ran centrally by CSC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249109724"/>
                  </a:ext>
                </a:extLst>
              </a:tr>
              <a:tr h="229333">
                <a:tc>
                  <a:txBody>
                    <a:bodyPr/>
                    <a:lstStyle/>
                    <a:p>
                      <a:pPr marL="0" marR="0">
                        <a:lnSpc>
                          <a:spcPct val="100000"/>
                        </a:lnSpc>
                        <a:spcBef>
                          <a:spcPts val="0"/>
                        </a:spcBef>
                        <a:spcAft>
                          <a:spcPts val="0"/>
                        </a:spcAft>
                      </a:pPr>
                      <a:r>
                        <a:rPr lang="en-US" sz="1600" b="1"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Roster</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Monitoring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Preparation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smtClean="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Preparation</a:t>
                      </a:r>
                    </a:p>
                    <a:p>
                      <a:pPr marL="342900" marR="0" lvl="0" indent="-342900">
                        <a:lnSpc>
                          <a:spcPct val="100000"/>
                        </a:lnSpc>
                        <a:spcBef>
                          <a:spcPts val="0"/>
                        </a:spcBef>
                        <a:spcAft>
                          <a:spcPts val="0"/>
                        </a:spcAft>
                        <a:buFont typeface="Wingdings" panose="05000000000000000000" pitchFamily="2" charset="2"/>
                        <a:buChar char=""/>
                      </a:pPr>
                      <a:r>
                        <a:rPr lang="en-US" sz="1600" dirty="0" smtClean="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Monitoring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704297676"/>
                  </a:ext>
                </a:extLst>
              </a:tr>
              <a:tr h="535799">
                <a:tc>
                  <a:txBody>
                    <a:bodyPr/>
                    <a:lstStyle/>
                    <a:p>
                      <a:pPr marL="0" marR="0">
                        <a:lnSpc>
                          <a:spcPct val="100000"/>
                        </a:lnSpc>
                        <a:spcBef>
                          <a:spcPts val="0"/>
                        </a:spcBef>
                        <a:spcAft>
                          <a:spcPts val="0"/>
                        </a:spcAft>
                      </a:pPr>
                      <a:r>
                        <a:rPr lang="en-US" sz="1600" b="1"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Service Investigation</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Entirely Conducts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342900" marR="0" lvl="0" indent="-342900">
                        <a:lnSpc>
                          <a:spcPct val="100000"/>
                        </a:lnSpc>
                        <a:spcBef>
                          <a:spcPts val="0"/>
                        </a:spcBef>
                        <a:spcAft>
                          <a:spcPts val="0"/>
                        </a:spcAft>
                        <a:buFont typeface="Wingdings" panose="05000000000000000000" pitchFamily="2" charset="2"/>
                        <a:buChar char=""/>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Entirely conducted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0000"/>
                        </a:lnSpc>
                        <a:spcBef>
                          <a:spcPts val="0"/>
                        </a:spcBef>
                        <a:spcAft>
                          <a:spcPts val="0"/>
                        </a:spcAft>
                      </a:pPr>
                      <a:r>
                        <a:rPr lang="en-US" sz="1600" dirty="0">
                          <a:ln>
                            <a:noFill/>
                          </a:ln>
                          <a:solidFill>
                            <a:srgbClr val="000000"/>
                          </a:solidFill>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4437" marR="344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183263046"/>
                  </a:ext>
                </a:extLst>
              </a:tr>
            </a:tbl>
          </a:graphicData>
        </a:graphic>
      </p:graphicFrame>
      <p:sp>
        <p:nvSpPr>
          <p:cNvPr id="5" name="Slide Number Placeholder 4"/>
          <p:cNvSpPr>
            <a:spLocks noGrp="1"/>
          </p:cNvSpPr>
          <p:nvPr>
            <p:ph type="sldNum" sz="quarter" idx="12"/>
          </p:nvPr>
        </p:nvSpPr>
        <p:spPr/>
        <p:txBody>
          <a:bodyPr/>
          <a:lstStyle/>
          <a:p>
            <a:pPr algn="r"/>
            <a:fld id="{D4C49B74-5DB2-4B03-B1D2-7F6A3C51C318}" type="slidenum">
              <a:rPr lang="en-US" smtClean="0"/>
              <a:pPr algn="r"/>
              <a:t>21</a:t>
            </a:fld>
            <a:endParaRPr lang="en-US"/>
          </a:p>
        </p:txBody>
      </p:sp>
    </p:spTree>
    <p:extLst>
      <p:ext uri="{BB962C8B-B14F-4D97-AF65-F5344CB8AC3E}">
        <p14:creationId xmlns:p14="http://schemas.microsoft.com/office/powerpoint/2010/main" val="12978158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Legal Acts</a:t>
            </a:r>
            <a:endParaRPr lang="en-US" b="1" dirty="0"/>
          </a:p>
        </p:txBody>
      </p:sp>
      <p:sp>
        <p:nvSpPr>
          <p:cNvPr id="3" name="Content Placeholder 2"/>
          <p:cNvSpPr>
            <a:spLocks noGrp="1"/>
          </p:cNvSpPr>
          <p:nvPr>
            <p:ph idx="1"/>
          </p:nvPr>
        </p:nvSpPr>
        <p:spPr>
          <a:xfrm>
            <a:off x="609598" y="2160590"/>
            <a:ext cx="8077202" cy="3880773"/>
          </a:xfrm>
        </p:spPr>
        <p:txBody>
          <a:bodyPr>
            <a:normAutofit/>
          </a:bodyPr>
          <a:lstStyle/>
          <a:p>
            <a:r>
              <a:rPr lang="en-US" sz="2400" dirty="0" smtClean="0">
                <a:solidFill>
                  <a:schemeClr val="accent1">
                    <a:lumMod val="50000"/>
                  </a:schemeClr>
                </a:solidFill>
                <a:latin typeface="Sylfaen" panose="010A0502050306030303" pitchFamily="18" charset="0"/>
              </a:rPr>
              <a:t>The RA Civil Service Law (2018)</a:t>
            </a:r>
          </a:p>
          <a:p>
            <a:r>
              <a:rPr lang="en-US" sz="2400" dirty="0" smtClean="0">
                <a:solidFill>
                  <a:schemeClr val="accent1">
                    <a:lumMod val="50000"/>
                  </a:schemeClr>
                </a:solidFill>
                <a:latin typeface="Sylfaen" panose="010A0502050306030303" pitchFamily="18" charset="0"/>
              </a:rPr>
              <a:t>The RA Public Service Law</a:t>
            </a:r>
            <a:r>
              <a:rPr lang="hy-AM" sz="2400" dirty="0" smtClean="0">
                <a:solidFill>
                  <a:schemeClr val="accent1">
                    <a:lumMod val="50000"/>
                  </a:schemeClr>
                </a:solidFill>
                <a:latin typeface="Sylfaen" panose="010A0502050306030303" pitchFamily="18" charset="0"/>
              </a:rPr>
              <a:t> </a:t>
            </a:r>
            <a:r>
              <a:rPr lang="en-US" sz="2400" dirty="0" smtClean="0">
                <a:solidFill>
                  <a:schemeClr val="accent1">
                    <a:lumMod val="50000"/>
                  </a:schemeClr>
                </a:solidFill>
                <a:latin typeface="Sylfaen" panose="010A0502050306030303" pitchFamily="18" charset="0"/>
              </a:rPr>
              <a:t>(2012)</a:t>
            </a:r>
          </a:p>
          <a:p>
            <a:r>
              <a:rPr lang="en-US" sz="2400" dirty="0" smtClean="0">
                <a:solidFill>
                  <a:schemeClr val="accent1">
                    <a:lumMod val="50000"/>
                  </a:schemeClr>
                </a:solidFill>
                <a:latin typeface="Sylfaen" panose="010A0502050306030303" pitchFamily="18" charset="0"/>
              </a:rPr>
              <a:t>The RA Law Regulating the Administrative Legal Relations (2004)</a:t>
            </a:r>
          </a:p>
          <a:p>
            <a:r>
              <a:rPr lang="en-US" sz="2400" dirty="0" smtClean="0">
                <a:solidFill>
                  <a:schemeClr val="accent1">
                    <a:lumMod val="50000"/>
                  </a:schemeClr>
                </a:solidFill>
                <a:latin typeface="Sylfaen" panose="010A0502050306030303" pitchFamily="18" charset="0"/>
              </a:rPr>
              <a:t>Law on Remuneration of Persons Holding  State Positions and Public Service Positions. (2014)</a:t>
            </a:r>
          </a:p>
          <a:p>
            <a:r>
              <a:rPr lang="en-US" sz="2400" dirty="0" smtClean="0">
                <a:solidFill>
                  <a:schemeClr val="accent1">
                    <a:lumMod val="50000"/>
                  </a:schemeClr>
                </a:solidFill>
                <a:latin typeface="Sylfaen" panose="010A0502050306030303" pitchFamily="18" charset="0"/>
              </a:rPr>
              <a:t>Law of RA on the Fundamentals of Administration and Administrative Procedure</a:t>
            </a:r>
          </a:p>
          <a:p>
            <a:pPr marL="0" indent="0">
              <a:buNone/>
            </a:pPr>
            <a:endParaRPr lang="en-US" dirty="0"/>
          </a:p>
        </p:txBody>
      </p:sp>
      <p:sp>
        <p:nvSpPr>
          <p:cNvPr id="4" name="Slide Number Placeholder 3"/>
          <p:cNvSpPr>
            <a:spLocks noGrp="1"/>
          </p:cNvSpPr>
          <p:nvPr>
            <p:ph type="sldNum" sz="quarter" idx="12"/>
          </p:nvPr>
        </p:nvSpPr>
        <p:spPr/>
        <p:txBody>
          <a:bodyPr/>
          <a:lstStyle/>
          <a:p>
            <a:pPr algn="r"/>
            <a:fld id="{D4C49B74-5DB2-4B03-B1D2-7F6A3C51C318}" type="slidenum">
              <a:rPr lang="en-US" smtClean="0"/>
              <a:pPr algn="r"/>
              <a:t>22</a:t>
            </a:fld>
            <a:endParaRPr lang="en-US"/>
          </a:p>
        </p:txBody>
      </p:sp>
    </p:spTree>
    <p:extLst>
      <p:ext uri="{BB962C8B-B14F-4D97-AF65-F5344CB8AC3E}">
        <p14:creationId xmlns:p14="http://schemas.microsoft.com/office/powerpoint/2010/main" val="907815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6200" y="1447800"/>
            <a:ext cx="8991600" cy="5334000"/>
          </a:xfrm>
          <a:ln>
            <a:solidFill>
              <a:srgbClr val="799FCD"/>
            </a:solidFill>
          </a:ln>
        </p:spPr>
        <p:style>
          <a:lnRef idx="2">
            <a:schemeClr val="accent1"/>
          </a:lnRef>
          <a:fillRef idx="1">
            <a:schemeClr val="lt1"/>
          </a:fillRef>
          <a:effectRef idx="0">
            <a:schemeClr val="accent1"/>
          </a:effectRef>
          <a:fontRef idx="minor">
            <a:schemeClr val="dk1"/>
          </a:fontRef>
        </p:style>
        <p:txBody>
          <a:bodyPr>
            <a:noAutofit/>
          </a:bodyPr>
          <a:lstStyle/>
          <a:p>
            <a:pPr algn="just">
              <a:buFont typeface="Wingdings" panose="05000000000000000000" pitchFamily="2" charset="2"/>
              <a:buChar char="Ø"/>
            </a:pPr>
            <a:endParaRPr lang="en-US" sz="2600" dirty="0" smtClean="0">
              <a:solidFill>
                <a:schemeClr val="accent1">
                  <a:lumMod val="50000"/>
                </a:schemeClr>
              </a:solidFill>
              <a:latin typeface="Sylfaen" panose="010A0502050306030303" pitchFamily="18" charset="0"/>
              <a:cs typeface="Arabic Typesetting" panose="03020402040406030203" pitchFamily="66" charset="-78"/>
            </a:endParaRPr>
          </a:p>
          <a:p>
            <a:pPr algn="just">
              <a:buFont typeface="Wingdings" panose="05000000000000000000" pitchFamily="2" charset="2"/>
              <a:buChar char="Ø"/>
            </a:pPr>
            <a:r>
              <a:rPr lang="en-US" sz="2600" dirty="0" smtClean="0">
                <a:solidFill>
                  <a:schemeClr val="accent1">
                    <a:lumMod val="50000"/>
                  </a:schemeClr>
                </a:solidFill>
                <a:latin typeface="Sylfaen" panose="010A0502050306030303" pitchFamily="18" charset="0"/>
                <a:cs typeface="Arabic Typesetting" panose="03020402040406030203" pitchFamily="66" charset="-78"/>
              </a:rPr>
              <a:t>On </a:t>
            </a:r>
            <a:r>
              <a:rPr lang="en-US" sz="2600" dirty="0">
                <a:solidFill>
                  <a:schemeClr val="accent1">
                    <a:lumMod val="50000"/>
                  </a:schemeClr>
                </a:solidFill>
                <a:latin typeface="Sylfaen" panose="010A0502050306030303" pitchFamily="18" charset="0"/>
                <a:cs typeface="Arabic Typesetting" panose="03020402040406030203" pitchFamily="66" charset="-78"/>
              </a:rPr>
              <a:t>December 4, 2001 the National Assembly of the Republic of Armenia officially adopted the Law on Civil Service</a:t>
            </a:r>
            <a:r>
              <a:rPr lang="en-US" sz="2600" dirty="0" smtClean="0">
                <a:solidFill>
                  <a:schemeClr val="accent1">
                    <a:lumMod val="50000"/>
                  </a:schemeClr>
                </a:solidFill>
                <a:latin typeface="Sylfaen" panose="010A0502050306030303" pitchFamily="18" charset="0"/>
                <a:cs typeface="Arabic Typesetting" panose="03020402040406030203" pitchFamily="66" charset="-78"/>
              </a:rPr>
              <a:t>.</a:t>
            </a:r>
          </a:p>
          <a:p>
            <a:pPr algn="just">
              <a:buFont typeface="Wingdings" panose="05000000000000000000" pitchFamily="2" charset="2"/>
              <a:buChar char="Ø"/>
            </a:pPr>
            <a:r>
              <a:rPr lang="en-US" sz="2600" dirty="0" smtClean="0">
                <a:solidFill>
                  <a:schemeClr val="accent1">
                    <a:lumMod val="50000"/>
                  </a:schemeClr>
                </a:solidFill>
                <a:latin typeface="Sylfaen" panose="010A0502050306030303" pitchFamily="18" charset="0"/>
                <a:cs typeface="Arabic Typesetting" panose="03020402040406030203" pitchFamily="66" charset="-78"/>
              </a:rPr>
              <a:t>Main goals</a:t>
            </a:r>
          </a:p>
          <a:p>
            <a:pPr lvl="1" algn="just">
              <a:buFont typeface="Wingdings" panose="05000000000000000000" pitchFamily="2" charset="2"/>
              <a:buChar char="Ø"/>
            </a:pPr>
            <a:r>
              <a:rPr lang="en-US" sz="2400" dirty="0" smtClean="0">
                <a:solidFill>
                  <a:schemeClr val="accent1">
                    <a:lumMod val="50000"/>
                  </a:schemeClr>
                </a:solidFill>
                <a:latin typeface="Sylfaen" panose="010A0502050306030303" pitchFamily="18" charset="0"/>
                <a:cs typeface="Arabic Typesetting" panose="03020402040406030203" pitchFamily="66" charset="-78"/>
              </a:rPr>
              <a:t>Create a merit based recruitment system</a:t>
            </a:r>
          </a:p>
          <a:p>
            <a:pPr lvl="1" algn="just">
              <a:buFont typeface="Wingdings" panose="05000000000000000000" pitchFamily="2" charset="2"/>
              <a:buChar char="Ø"/>
            </a:pPr>
            <a:r>
              <a:rPr lang="en-US" sz="2400" dirty="0" smtClean="0">
                <a:solidFill>
                  <a:schemeClr val="accent1">
                    <a:lumMod val="50000"/>
                  </a:schemeClr>
                </a:solidFill>
                <a:latin typeface="Sylfaen" panose="010A0502050306030303" pitchFamily="18" charset="0"/>
                <a:cs typeface="Arabic Typesetting" panose="03020402040406030203" pitchFamily="66" charset="-78"/>
              </a:rPr>
              <a:t>Create professional civil service with a sense of integrity and service delivery</a:t>
            </a:r>
          </a:p>
          <a:p>
            <a:pPr lvl="1" algn="just">
              <a:buFont typeface="Wingdings" panose="05000000000000000000" pitchFamily="2" charset="2"/>
              <a:buChar char="Ø"/>
            </a:pPr>
            <a:r>
              <a:rPr lang="en-US" sz="2400" dirty="0" smtClean="0">
                <a:solidFill>
                  <a:schemeClr val="accent1">
                    <a:lumMod val="50000"/>
                  </a:schemeClr>
                </a:solidFill>
                <a:latin typeface="Sylfaen" panose="010A0502050306030303" pitchFamily="18" charset="0"/>
                <a:cs typeface="Arabic Typesetting" panose="03020402040406030203" pitchFamily="66" charset="-78"/>
              </a:rPr>
              <a:t>Provide for and protect the legal rights of civil servants</a:t>
            </a:r>
          </a:p>
          <a:p>
            <a:pPr lvl="1" algn="just">
              <a:buFont typeface="Wingdings" panose="05000000000000000000" pitchFamily="2" charset="2"/>
              <a:buChar char="Ø"/>
            </a:pPr>
            <a:r>
              <a:rPr lang="en-US" sz="2400" dirty="0" smtClean="0">
                <a:solidFill>
                  <a:schemeClr val="accent1">
                    <a:lumMod val="50000"/>
                  </a:schemeClr>
                </a:solidFill>
                <a:latin typeface="Sylfaen" panose="010A0502050306030303" pitchFamily="18" charset="0"/>
                <a:cs typeface="Arabic Typesetting" panose="03020402040406030203" pitchFamily="66" charset="-78"/>
              </a:rPr>
              <a:t>Combat corruption and politicization of the public service</a:t>
            </a:r>
          </a:p>
          <a:p>
            <a:pPr marL="457200" lvl="1" indent="0" algn="just">
              <a:buNone/>
            </a:pPr>
            <a:endParaRPr lang="en-US" sz="2400" dirty="0" smtClean="0">
              <a:solidFill>
                <a:schemeClr val="accent1">
                  <a:lumMod val="50000"/>
                </a:schemeClr>
              </a:solidFill>
              <a:latin typeface="Sylfaen" panose="010A0502050306030303" pitchFamily="18" charset="0"/>
              <a:cs typeface="Arabic Typesetting" panose="03020402040406030203" pitchFamily="66" charset="-78"/>
            </a:endParaRPr>
          </a:p>
          <a:p>
            <a:pPr marL="0" indent="0" algn="just">
              <a:buNone/>
            </a:pPr>
            <a:endParaRPr lang="en-US" sz="2600" dirty="0">
              <a:solidFill>
                <a:schemeClr val="accent1">
                  <a:lumMod val="50000"/>
                </a:schemeClr>
              </a:solidFill>
              <a:latin typeface="Sylfaen" panose="010A0502050306030303" pitchFamily="18" charset="0"/>
              <a:cs typeface="Arabic Typesetting" panose="03020402040406030203" pitchFamily="66" charset="-78"/>
            </a:endParaRPr>
          </a:p>
          <a:p>
            <a:pPr marL="0" indent="0">
              <a:buNone/>
            </a:pPr>
            <a:endParaRPr lang="en-US" sz="2600" dirty="0">
              <a:solidFill>
                <a:schemeClr val="accent1">
                  <a:lumMod val="50000"/>
                </a:schemeClr>
              </a:solidFill>
              <a:latin typeface="Sylfaen" panose="010A0502050306030303" pitchFamily="18" charset="0"/>
            </a:endParaRPr>
          </a:p>
        </p:txBody>
      </p:sp>
      <p:sp>
        <p:nvSpPr>
          <p:cNvPr id="3" name="Title 2"/>
          <p:cNvSpPr>
            <a:spLocks noGrp="1"/>
          </p:cNvSpPr>
          <p:nvPr>
            <p:ph type="title"/>
          </p:nvPr>
        </p:nvSpPr>
        <p:spPr>
          <a:xfrm>
            <a:off x="0" y="228600"/>
            <a:ext cx="9144000" cy="837446"/>
          </a:xfrm>
        </p:spPr>
        <p:txBody>
          <a:bodyPr>
            <a:noAutofit/>
          </a:bodyPr>
          <a:lstStyle/>
          <a:p>
            <a:pPr algn="ctr"/>
            <a:r>
              <a:rPr lang="en-US" b="1"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cs typeface="Arabic Typesetting" panose="03020402040406030203" pitchFamily="66" charset="-78"/>
              </a:rPr>
              <a:t>Introduction to the Civil Service System in RA</a:t>
            </a:r>
          </a:p>
        </p:txBody>
      </p:sp>
      <p:sp>
        <p:nvSpPr>
          <p:cNvPr id="4" name="Slide Number Placeholder 3"/>
          <p:cNvSpPr>
            <a:spLocks noGrp="1"/>
          </p:cNvSpPr>
          <p:nvPr>
            <p:ph type="sldNum" sz="quarter" idx="11"/>
          </p:nvPr>
        </p:nvSpPr>
        <p:spPr/>
        <p:txBody>
          <a:bodyPr/>
          <a:lstStyle/>
          <a:p>
            <a:pPr algn="r"/>
            <a:fld id="{D4C49B74-5DB2-4B03-B1D2-7F6A3C51C318}" type="slidenum">
              <a:rPr lang="en-US" smtClean="0"/>
              <a:pPr algn="r"/>
              <a:t>3</a:t>
            </a:fld>
            <a:endParaRPr lang="en-US"/>
          </a:p>
        </p:txBody>
      </p:sp>
    </p:spTree>
    <p:extLst>
      <p:ext uri="{BB962C8B-B14F-4D97-AF65-F5344CB8AC3E}">
        <p14:creationId xmlns:p14="http://schemas.microsoft.com/office/powerpoint/2010/main" val="25938453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Sylfaen" pitchFamily="18" charset="0"/>
              </a:rPr>
              <a:t>The Civil Service Council (CSC)</a:t>
            </a:r>
            <a:endParaRPr lang="en-US" dirty="0">
              <a:latin typeface="Sylfaen" pitchFamily="18" charset="0"/>
            </a:endParaRPr>
          </a:p>
        </p:txBody>
      </p:sp>
      <p:sp>
        <p:nvSpPr>
          <p:cNvPr id="3" name="Content Placeholder 2"/>
          <p:cNvSpPr>
            <a:spLocks noGrp="1"/>
          </p:cNvSpPr>
          <p:nvPr>
            <p:ph idx="1"/>
          </p:nvPr>
        </p:nvSpPr>
        <p:spPr>
          <a:xfrm>
            <a:off x="609598" y="2160590"/>
            <a:ext cx="8001001" cy="3880773"/>
          </a:xfrm>
        </p:spPr>
        <p:txBody>
          <a:bodyPr/>
          <a:lstStyle/>
          <a:p>
            <a:r>
              <a:rPr lang="en-US" sz="2400" dirty="0" smtClean="0">
                <a:latin typeface="Sylfaen" pitchFamily="18" charset="0"/>
              </a:rPr>
              <a:t>According to the Law on Civil Service, the CSC was created in order to:</a:t>
            </a:r>
          </a:p>
          <a:p>
            <a:pPr marL="0" indent="0">
              <a:buNone/>
            </a:pPr>
            <a:endParaRPr lang="en-US" sz="2400" dirty="0" smtClean="0">
              <a:latin typeface="Sylfaen" pitchFamily="18" charset="0"/>
            </a:endParaRPr>
          </a:p>
          <a:p>
            <a:pPr lvl="1"/>
            <a:r>
              <a:rPr lang="en-US" sz="2400" dirty="0" smtClean="0">
                <a:latin typeface="Sylfaen" pitchFamily="18" charset="0"/>
              </a:rPr>
              <a:t>Inforce the Law on Civil Service</a:t>
            </a:r>
          </a:p>
          <a:p>
            <a:pPr lvl="1"/>
            <a:r>
              <a:rPr lang="en-US" sz="2400" dirty="0" smtClean="0">
                <a:latin typeface="Sylfaen" pitchFamily="18" charset="0"/>
              </a:rPr>
              <a:t>Implement a unified state policy for civil service</a:t>
            </a:r>
          </a:p>
          <a:p>
            <a:pPr lvl="1"/>
            <a:r>
              <a:rPr lang="en-US" sz="2400" dirty="0" smtClean="0">
                <a:latin typeface="Sylfaen" pitchFamily="18" charset="0"/>
              </a:rPr>
              <a:t>Introduce a well-functioning civil service system</a:t>
            </a:r>
          </a:p>
          <a:p>
            <a:pPr marL="457200" lvl="1" indent="0">
              <a:buNone/>
            </a:pPr>
            <a:endParaRPr lang="en-US" dirty="0" smtClean="0">
              <a:latin typeface="Sylfaen" pitchFamily="18" charset="0"/>
            </a:endParaRPr>
          </a:p>
          <a:p>
            <a:pPr marL="457200" lvl="1" indent="0">
              <a:buNone/>
            </a:pPr>
            <a:endParaRPr lang="en-US" dirty="0">
              <a:latin typeface="Sylfaen" pitchFamily="18" charset="0"/>
            </a:endParaRPr>
          </a:p>
          <a:p>
            <a:pPr marL="457200" lvl="1" indent="0">
              <a:buNone/>
            </a:pPr>
            <a:endParaRPr lang="en-US" dirty="0" smtClean="0">
              <a:latin typeface="Sylfaen" pitchFamily="18" charset="0"/>
            </a:endParaRPr>
          </a:p>
          <a:p>
            <a:pPr lvl="1"/>
            <a:endParaRPr lang="en-US" dirty="0" smtClean="0">
              <a:latin typeface="Sylfaen" pitchFamily="18" charset="0"/>
            </a:endParaRPr>
          </a:p>
          <a:p>
            <a:pPr lvl="1"/>
            <a:endParaRPr lang="en-US" dirty="0">
              <a:latin typeface="Sylfaen" pitchFamily="18" charset="0"/>
            </a:endParaRPr>
          </a:p>
        </p:txBody>
      </p:sp>
      <p:sp>
        <p:nvSpPr>
          <p:cNvPr id="4" name="Slide Number Placeholder 3"/>
          <p:cNvSpPr>
            <a:spLocks noGrp="1"/>
          </p:cNvSpPr>
          <p:nvPr>
            <p:ph type="sldNum" sz="quarter" idx="12"/>
          </p:nvPr>
        </p:nvSpPr>
        <p:spPr/>
        <p:txBody>
          <a:bodyPr/>
          <a:lstStyle/>
          <a:p>
            <a:pPr algn="r"/>
            <a:fld id="{D4C49B74-5DB2-4B03-B1D2-7F6A3C51C318}" type="slidenum">
              <a:rPr lang="en-US" smtClean="0"/>
              <a:pPr algn="r"/>
              <a:t>4</a:t>
            </a:fld>
            <a:endParaRPr lang="en-US"/>
          </a:p>
        </p:txBody>
      </p:sp>
    </p:spTree>
    <p:extLst>
      <p:ext uri="{BB962C8B-B14F-4D97-AF65-F5344CB8AC3E}">
        <p14:creationId xmlns:p14="http://schemas.microsoft.com/office/powerpoint/2010/main" val="862927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latin typeface="Sylfaen" pitchFamily="18" charset="0"/>
              </a:rPr>
              <a:t>The </a:t>
            </a:r>
            <a:r>
              <a:rPr lang="en-US" b="1" dirty="0" smtClean="0">
                <a:latin typeface="Sylfaen" pitchFamily="18" charset="0"/>
              </a:rPr>
              <a:t>CSC Organizational Chart</a:t>
            </a:r>
            <a:endParaRPr lang="en-US" b="1" dirty="0">
              <a:latin typeface="Sylfaen" pitchFamily="18" charset="0"/>
            </a:endParaRPr>
          </a:p>
        </p:txBody>
      </p:sp>
      <p:sp>
        <p:nvSpPr>
          <p:cNvPr id="3" name="Slide Number Placeholder 2"/>
          <p:cNvSpPr>
            <a:spLocks noGrp="1"/>
          </p:cNvSpPr>
          <p:nvPr>
            <p:ph type="sldNum" sz="quarter" idx="12"/>
          </p:nvPr>
        </p:nvSpPr>
        <p:spPr/>
        <p:txBody>
          <a:bodyPr/>
          <a:lstStyle/>
          <a:p>
            <a:pPr algn="r"/>
            <a:fld id="{D4C49B74-5DB2-4B03-B1D2-7F6A3C51C318}" type="slidenum">
              <a:rPr lang="en-US" smtClean="0"/>
              <a:pPr algn="r"/>
              <a:t>5</a:t>
            </a:fld>
            <a:endParaRPr lang="en-US"/>
          </a:p>
        </p:txBody>
      </p:sp>
      <p:graphicFrame>
        <p:nvGraphicFramePr>
          <p:cNvPr id="4" name="Diagram 3"/>
          <p:cNvGraphicFramePr/>
          <p:nvPr>
            <p:extLst>
              <p:ext uri="{D42A27DB-BD31-4B8C-83A1-F6EECF244321}">
                <p14:modId xmlns:p14="http://schemas.microsoft.com/office/powerpoint/2010/main" val="233152620"/>
              </p:ext>
            </p:extLst>
          </p:nvPr>
        </p:nvGraphicFramePr>
        <p:xfrm>
          <a:off x="1371600" y="2286000"/>
          <a:ext cx="6781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7425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09600"/>
            <a:ext cx="6347713" cy="1320800"/>
          </a:xfrm>
        </p:spPr>
        <p:txBody>
          <a:bodyPr>
            <a:normAutofit fontScale="90000"/>
          </a:bodyPr>
          <a:lstStyle/>
          <a:p>
            <a:pPr algn="ctr"/>
            <a:r>
              <a:rPr lang="en-US" b="1" u="sng" dirty="0" smtClean="0">
                <a:solidFill>
                  <a:schemeClr val="accent1">
                    <a:lumMod val="75000"/>
                  </a:schemeClr>
                </a:solidFill>
                <a:effectLst>
                  <a:outerShdw blurRad="38100" dist="38100" dir="2700000" algn="tl">
                    <a:srgbClr val="000000">
                      <a:alpha val="43137"/>
                    </a:srgbClr>
                  </a:outerShdw>
                </a:effectLst>
                <a:latin typeface="Sylfaen" panose="010A0502050306030303" pitchFamily="18" charset="0"/>
              </a:rPr>
              <a:t>The Civil </a:t>
            </a:r>
            <a:r>
              <a:rPr lang="en-US" b="1" u="sng" dirty="0">
                <a:solidFill>
                  <a:schemeClr val="accent1">
                    <a:lumMod val="75000"/>
                  </a:schemeClr>
                </a:solidFill>
                <a:effectLst>
                  <a:outerShdw blurRad="38100" dist="38100" dir="2700000" algn="tl">
                    <a:srgbClr val="000000">
                      <a:alpha val="43137"/>
                    </a:srgbClr>
                  </a:outerShdw>
                </a:effectLst>
                <a:latin typeface="Sylfaen" panose="010A0502050306030303" pitchFamily="18" charset="0"/>
              </a:rPr>
              <a:t>Service Council of RA</a:t>
            </a:r>
            <a:br>
              <a:rPr lang="en-US" b="1" u="sng" dirty="0">
                <a:solidFill>
                  <a:schemeClr val="accent1">
                    <a:lumMod val="75000"/>
                  </a:schemeClr>
                </a:solidFill>
                <a:effectLst>
                  <a:outerShdw blurRad="38100" dist="38100" dir="2700000" algn="tl">
                    <a:srgbClr val="000000">
                      <a:alpha val="43137"/>
                    </a:srgbClr>
                  </a:outerShdw>
                </a:effectLst>
                <a:latin typeface="Sylfaen" panose="010A0502050306030303" pitchFamily="18" charset="0"/>
              </a:rPr>
            </a:br>
            <a:r>
              <a:rPr lang="en-US" b="1" u="sng" dirty="0">
                <a:solidFill>
                  <a:schemeClr val="accent1">
                    <a:lumMod val="75000"/>
                  </a:schemeClr>
                </a:solidFill>
                <a:effectLst>
                  <a:outerShdw blurRad="38100" dist="38100" dir="2700000" algn="tl">
                    <a:srgbClr val="000000">
                      <a:alpha val="43137"/>
                    </a:srgbClr>
                  </a:outerShdw>
                </a:effectLst>
                <a:latin typeface="Sylfaen" panose="010A0502050306030303" pitchFamily="18" charset="0"/>
              </a:rPr>
              <a:t>2001 – 2018</a:t>
            </a:r>
            <a:br>
              <a:rPr lang="en-US" b="1" u="sng" dirty="0">
                <a:solidFill>
                  <a:schemeClr val="accent1">
                    <a:lumMod val="75000"/>
                  </a:schemeClr>
                </a:solidFill>
                <a:effectLst>
                  <a:outerShdw blurRad="38100" dist="38100" dir="2700000" algn="tl">
                    <a:srgbClr val="000000">
                      <a:alpha val="43137"/>
                    </a:srgbClr>
                  </a:outerShdw>
                </a:effectLst>
                <a:latin typeface="Sylfaen" panose="010A0502050306030303" pitchFamily="18" charset="0"/>
              </a:rPr>
            </a:br>
            <a:endParaRPr lang="en-US" dirty="0">
              <a:solidFill>
                <a:schemeClr val="accent1">
                  <a:lumMod val="75000"/>
                </a:schemeClr>
              </a:solidFill>
            </a:endParaRPr>
          </a:p>
        </p:txBody>
      </p:sp>
      <p:sp>
        <p:nvSpPr>
          <p:cNvPr id="3" name="Content Placeholder 2"/>
          <p:cNvSpPr>
            <a:spLocks noGrp="1"/>
          </p:cNvSpPr>
          <p:nvPr>
            <p:ph idx="1"/>
          </p:nvPr>
        </p:nvSpPr>
        <p:spPr>
          <a:xfrm>
            <a:off x="609598" y="2160590"/>
            <a:ext cx="7848601" cy="3880773"/>
          </a:xfrm>
        </p:spPr>
        <p:txBody>
          <a:bodyPr/>
          <a:lstStyle/>
          <a:p>
            <a:pPr marL="0" indent="0" algn="ctr">
              <a:buNone/>
            </a:pPr>
            <a:endParaRPr lang="en-US" b="1" u="sng"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endParaRPr>
          </a:p>
          <a:p>
            <a:pPr algn="ctr">
              <a:buFont typeface="Wingdings" panose="05000000000000000000" pitchFamily="2" charset="2"/>
              <a:buChar char="ü"/>
            </a:pPr>
            <a:r>
              <a:rPr lang="en-US" sz="2400" b="1" dirty="0">
                <a:solidFill>
                  <a:schemeClr val="accent1">
                    <a:lumMod val="75000"/>
                  </a:schemeClr>
                </a:solidFill>
                <a:latin typeface="Sylfaen" panose="010A0502050306030303" pitchFamily="18" charset="0"/>
              </a:rPr>
              <a:t>Independent</a:t>
            </a:r>
          </a:p>
          <a:p>
            <a:pPr algn="ctr">
              <a:buFont typeface="Wingdings" panose="05000000000000000000" pitchFamily="2" charset="2"/>
              <a:buChar char="ü"/>
            </a:pPr>
            <a:r>
              <a:rPr lang="en-US" sz="2400" b="1" dirty="0">
                <a:solidFill>
                  <a:schemeClr val="accent1">
                    <a:lumMod val="75000"/>
                  </a:schemeClr>
                </a:solidFill>
                <a:latin typeface="Sylfaen" panose="010A0502050306030303" pitchFamily="18" charset="0"/>
              </a:rPr>
              <a:t>Centralized civil service</a:t>
            </a:r>
          </a:p>
          <a:p>
            <a:pPr algn="ctr">
              <a:buFont typeface="Wingdings" panose="05000000000000000000" pitchFamily="2" charset="2"/>
              <a:buChar char="ü"/>
            </a:pPr>
            <a:r>
              <a:rPr lang="en-US" sz="2400" b="1" dirty="0">
                <a:solidFill>
                  <a:schemeClr val="accent1">
                    <a:lumMod val="75000"/>
                  </a:schemeClr>
                </a:solidFill>
                <a:latin typeface="Sylfaen" panose="010A0502050306030303" pitchFamily="18" charset="0"/>
              </a:rPr>
              <a:t>Recruitment, selection</a:t>
            </a:r>
          </a:p>
          <a:p>
            <a:pPr algn="ctr">
              <a:buFont typeface="Wingdings" panose="05000000000000000000" pitchFamily="2" charset="2"/>
              <a:buChar char="ü"/>
            </a:pPr>
            <a:r>
              <a:rPr lang="en-US" sz="2400" b="1" dirty="0">
                <a:solidFill>
                  <a:schemeClr val="accent1">
                    <a:lumMod val="75000"/>
                  </a:schemeClr>
                </a:solidFill>
                <a:latin typeface="Sylfaen" panose="010A0502050306030303" pitchFamily="18" charset="0"/>
              </a:rPr>
              <a:t>Framework mandatory training of civil servants</a:t>
            </a:r>
          </a:p>
          <a:p>
            <a:pPr algn="ctr">
              <a:buFont typeface="Wingdings" panose="05000000000000000000" pitchFamily="2" charset="2"/>
              <a:buChar char="ü"/>
            </a:pPr>
            <a:r>
              <a:rPr lang="en-US" sz="2400" b="1" dirty="0">
                <a:solidFill>
                  <a:schemeClr val="accent1">
                    <a:lumMod val="75000"/>
                  </a:schemeClr>
                </a:solidFill>
                <a:latin typeface="Sylfaen" panose="010A0502050306030303" pitchFamily="18" charset="0"/>
              </a:rPr>
              <a:t>Attestation</a:t>
            </a:r>
          </a:p>
          <a:p>
            <a:endParaRPr lang="en-US" dirty="0"/>
          </a:p>
        </p:txBody>
      </p:sp>
      <p:sp>
        <p:nvSpPr>
          <p:cNvPr id="4" name="Slide Number Placeholder 3"/>
          <p:cNvSpPr>
            <a:spLocks noGrp="1"/>
          </p:cNvSpPr>
          <p:nvPr>
            <p:ph type="sldNum" sz="quarter" idx="12"/>
          </p:nvPr>
        </p:nvSpPr>
        <p:spPr/>
        <p:txBody>
          <a:bodyPr/>
          <a:lstStyle/>
          <a:p>
            <a:pPr algn="r"/>
            <a:fld id="{D4C49B74-5DB2-4B03-B1D2-7F6A3C51C318}" type="slidenum">
              <a:rPr lang="en-US" smtClean="0"/>
              <a:pPr algn="r"/>
              <a:t>6</a:t>
            </a:fld>
            <a:endParaRPr lang="en-US"/>
          </a:p>
        </p:txBody>
      </p:sp>
    </p:spTree>
    <p:extLst>
      <p:ext uri="{BB962C8B-B14F-4D97-AF65-F5344CB8AC3E}">
        <p14:creationId xmlns:p14="http://schemas.microsoft.com/office/powerpoint/2010/main" val="2305585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idx="1"/>
          </p:nvPr>
        </p:nvSpPr>
        <p:spPr>
          <a:xfrm>
            <a:off x="228600" y="1524000"/>
            <a:ext cx="8839200" cy="5029200"/>
          </a:xfrm>
          <a:ln>
            <a:solidFill>
              <a:srgbClr val="799FCD"/>
            </a:solidFill>
          </a:ln>
        </p:spPr>
        <p:style>
          <a:lnRef idx="2">
            <a:schemeClr val="accent1"/>
          </a:lnRef>
          <a:fillRef idx="1">
            <a:schemeClr val="lt1"/>
          </a:fillRef>
          <a:effectRef idx="0">
            <a:schemeClr val="accent1"/>
          </a:effectRef>
          <a:fontRef idx="minor">
            <a:schemeClr val="dk1"/>
          </a:fontRef>
        </p:style>
        <p:txBody>
          <a:bodyPr>
            <a:noAutofit/>
          </a:bodyPr>
          <a:lstStyle/>
          <a:p>
            <a:pPr marL="0" indent="0" algn="ctr">
              <a:buNone/>
            </a:pPr>
            <a:endParaRPr lang="en-US" sz="2500" b="1" dirty="0" smtClean="0">
              <a:solidFill>
                <a:schemeClr val="accent1">
                  <a:lumMod val="50000"/>
                </a:schemeClr>
              </a:solidFill>
              <a:latin typeface="Sylfaen" panose="010A0502050306030303" pitchFamily="18" charset="0"/>
            </a:endParaRPr>
          </a:p>
          <a:p>
            <a:pPr marL="0" indent="0" algn="ctr">
              <a:buNone/>
            </a:pPr>
            <a:r>
              <a:rPr lang="en-US" sz="3200" b="1" dirty="0" smtClean="0">
                <a:solidFill>
                  <a:schemeClr val="accent1">
                    <a:lumMod val="50000"/>
                  </a:schemeClr>
                </a:solidFill>
                <a:latin typeface="Sylfaen" panose="010A0502050306030303" pitchFamily="18" charset="0"/>
              </a:rPr>
              <a:t>EU </a:t>
            </a:r>
            <a:r>
              <a:rPr lang="en-US" sz="3200" b="1" dirty="0">
                <a:solidFill>
                  <a:schemeClr val="accent1">
                    <a:lumMod val="50000"/>
                  </a:schemeClr>
                </a:solidFill>
                <a:latin typeface="Sylfaen" panose="010A0502050306030303" pitchFamily="18" charset="0"/>
              </a:rPr>
              <a:t>SIGMA </a:t>
            </a:r>
            <a:r>
              <a:rPr lang="en-US" sz="3200" b="1" dirty="0" smtClean="0">
                <a:solidFill>
                  <a:schemeClr val="accent1">
                    <a:lumMod val="50000"/>
                  </a:schemeClr>
                </a:solidFill>
                <a:latin typeface="Sylfaen" panose="010A0502050306030303" pitchFamily="18" charset="0"/>
              </a:rPr>
              <a:t>Assessment of </a:t>
            </a:r>
            <a:r>
              <a:rPr lang="en-US" sz="3200" b="1" dirty="0">
                <a:solidFill>
                  <a:schemeClr val="accent1">
                    <a:lumMod val="50000"/>
                  </a:schemeClr>
                </a:solidFill>
                <a:latin typeface="Sylfaen" panose="010A0502050306030303" pitchFamily="18" charset="0"/>
              </a:rPr>
              <a:t>the RA </a:t>
            </a:r>
            <a:r>
              <a:rPr lang="en-US" sz="3200" b="1" dirty="0" smtClean="0">
                <a:solidFill>
                  <a:schemeClr val="accent1">
                    <a:lumMod val="50000"/>
                  </a:schemeClr>
                </a:solidFill>
                <a:latin typeface="Sylfaen" panose="010A0502050306030303" pitchFamily="18" charset="0"/>
              </a:rPr>
              <a:t>CS system</a:t>
            </a:r>
          </a:p>
          <a:p>
            <a:pPr marL="0" indent="0" algn="ctr">
              <a:buNone/>
            </a:pPr>
            <a:r>
              <a:rPr lang="en-US" sz="3200" b="1" dirty="0" smtClean="0">
                <a:solidFill>
                  <a:srgbClr val="FF0000"/>
                </a:solidFill>
                <a:latin typeface="Sylfaen" panose="010A0502050306030303" pitchFamily="18" charset="0"/>
              </a:rPr>
              <a:t>New Conception</a:t>
            </a:r>
          </a:p>
          <a:p>
            <a:pPr marL="0" indent="0" algn="ctr">
              <a:buNone/>
            </a:pPr>
            <a:endParaRPr lang="en-US" sz="3200" b="1" dirty="0" smtClean="0">
              <a:solidFill>
                <a:srgbClr val="FF0000"/>
              </a:solidFill>
              <a:latin typeface="Sylfaen" panose="010A0502050306030303" pitchFamily="18" charset="0"/>
            </a:endParaRPr>
          </a:p>
          <a:p>
            <a:pPr marL="0" indent="0" algn="ctr">
              <a:buNone/>
            </a:pPr>
            <a:r>
              <a:rPr lang="en-US" sz="3200" b="1" dirty="0" smtClean="0">
                <a:solidFill>
                  <a:srgbClr val="FF0000"/>
                </a:solidFill>
                <a:latin typeface="Sylfaen" panose="010A0502050306030303" pitchFamily="18" charset="0"/>
              </a:rPr>
              <a:t>New Strategy</a:t>
            </a:r>
          </a:p>
          <a:p>
            <a:pPr marL="0" indent="0" algn="ctr">
              <a:buNone/>
            </a:pPr>
            <a:endParaRPr lang="en-US" sz="3200" b="1" dirty="0" smtClean="0">
              <a:solidFill>
                <a:srgbClr val="FF0000"/>
              </a:solidFill>
              <a:latin typeface="Sylfaen" panose="010A0502050306030303" pitchFamily="18" charset="0"/>
            </a:endParaRPr>
          </a:p>
          <a:p>
            <a:pPr marL="0" indent="0" algn="ctr">
              <a:buNone/>
            </a:pPr>
            <a:r>
              <a:rPr lang="en-US" sz="3200" b="1" dirty="0" smtClean="0">
                <a:solidFill>
                  <a:srgbClr val="FF0000"/>
                </a:solidFill>
                <a:latin typeface="Sylfaen" panose="010A0502050306030303" pitchFamily="18" charset="0"/>
              </a:rPr>
              <a:t>New Law </a:t>
            </a:r>
          </a:p>
          <a:p>
            <a:pPr marL="0" indent="0" algn="ctr">
              <a:buNone/>
            </a:pPr>
            <a:r>
              <a:rPr lang="en-US" sz="3200" b="1" dirty="0" smtClean="0">
                <a:solidFill>
                  <a:schemeClr val="accent1">
                    <a:lumMod val="50000"/>
                  </a:schemeClr>
                </a:solidFill>
                <a:latin typeface="Sylfaen" panose="010A0502050306030303" pitchFamily="18" charset="0"/>
              </a:rPr>
              <a:t>(In force since July 1st</a:t>
            </a:r>
            <a:r>
              <a:rPr lang="en-US" sz="3200" dirty="0" smtClean="0">
                <a:solidFill>
                  <a:schemeClr val="accent1">
                    <a:lumMod val="50000"/>
                  </a:schemeClr>
                </a:solidFill>
                <a:latin typeface="Sylfaen" panose="010A0502050306030303" pitchFamily="18" charset="0"/>
                <a:cs typeface="Arabic Typesetting" panose="03020402040406030203" pitchFamily="66" charset="-78"/>
              </a:rPr>
              <a:t>, 2018) </a:t>
            </a:r>
            <a:endParaRPr lang="en-US" sz="3200" b="1" dirty="0" smtClean="0">
              <a:solidFill>
                <a:schemeClr val="accent1">
                  <a:lumMod val="50000"/>
                </a:schemeClr>
              </a:solidFill>
              <a:latin typeface="Sylfaen" panose="010A0502050306030303" pitchFamily="18" charset="0"/>
            </a:endParaRPr>
          </a:p>
          <a:p>
            <a:pPr marL="0" indent="0" algn="just">
              <a:buNone/>
            </a:pPr>
            <a:endParaRPr lang="en-US" sz="2500" dirty="0">
              <a:solidFill>
                <a:schemeClr val="accent1">
                  <a:lumMod val="50000"/>
                </a:schemeClr>
              </a:solidFill>
              <a:latin typeface="Sylfaen" panose="010A0502050306030303" pitchFamily="18" charset="0"/>
            </a:endParaRPr>
          </a:p>
          <a:p>
            <a:pPr marL="0" indent="0" algn="just">
              <a:buNone/>
            </a:pPr>
            <a:endParaRPr lang="en-US" sz="2500" dirty="0">
              <a:solidFill>
                <a:schemeClr val="accent1">
                  <a:lumMod val="50000"/>
                </a:schemeClr>
              </a:solidFill>
              <a:latin typeface="Sylfaen" panose="010A0502050306030303" pitchFamily="18" charset="0"/>
            </a:endParaRPr>
          </a:p>
          <a:p>
            <a:pPr marL="0" indent="0" algn="just">
              <a:buNone/>
            </a:pPr>
            <a:endParaRPr lang="en-US" sz="2500" dirty="0" smtClean="0">
              <a:solidFill>
                <a:schemeClr val="accent1">
                  <a:lumMod val="50000"/>
                </a:schemeClr>
              </a:solidFill>
              <a:latin typeface="Sylfaen" panose="010A0502050306030303" pitchFamily="18" charset="0"/>
            </a:endParaRPr>
          </a:p>
          <a:p>
            <a:pPr marL="0" indent="0" algn="just">
              <a:buNone/>
            </a:pPr>
            <a:endParaRPr lang="en-US" sz="2500" dirty="0">
              <a:solidFill>
                <a:schemeClr val="accent1">
                  <a:lumMod val="50000"/>
                </a:schemeClr>
              </a:solidFill>
              <a:latin typeface="Sylfaen" panose="010A0502050306030303" pitchFamily="18" charset="0"/>
            </a:endParaRPr>
          </a:p>
          <a:p>
            <a:pPr marL="0" indent="0">
              <a:buNone/>
            </a:pPr>
            <a:endParaRPr lang="en-US" sz="2500" dirty="0">
              <a:solidFill>
                <a:schemeClr val="accent1">
                  <a:lumMod val="50000"/>
                </a:schemeClr>
              </a:solidFill>
              <a:latin typeface="Sylfaen" panose="010A0502050306030303" pitchFamily="18" charset="0"/>
            </a:endParaRPr>
          </a:p>
        </p:txBody>
      </p:sp>
      <p:sp>
        <p:nvSpPr>
          <p:cNvPr id="3" name="Title 2"/>
          <p:cNvSpPr>
            <a:spLocks noGrp="1"/>
          </p:cNvSpPr>
          <p:nvPr>
            <p:ph type="title"/>
          </p:nvPr>
        </p:nvSpPr>
        <p:spPr>
          <a:xfrm>
            <a:off x="76200" y="304800"/>
            <a:ext cx="8991600" cy="914400"/>
          </a:xfrm>
        </p:spPr>
        <p:txBody>
          <a:bodyPr>
            <a:noAutofit/>
          </a:bodyPr>
          <a:lstStyle/>
          <a:p>
            <a:pPr algn="ctr"/>
            <a:r>
              <a:rPr lang="en-US" b="1"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Changes in the Civil Service Law and Regulations</a:t>
            </a:r>
            <a:endParaRPr lang="en-US" b="1" dirty="0">
              <a:solidFill>
                <a:schemeClr val="accent1">
                  <a:lumMod val="50000"/>
                </a:schemeClr>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1"/>
          </p:nvPr>
        </p:nvSpPr>
        <p:spPr>
          <a:xfrm>
            <a:off x="8174162" y="6041363"/>
            <a:ext cx="512638" cy="359437"/>
          </a:xfrm>
        </p:spPr>
        <p:txBody>
          <a:bodyPr/>
          <a:lstStyle/>
          <a:p>
            <a:pPr algn="r"/>
            <a:fld id="{D4C49B74-5DB2-4B03-B1D2-7F6A3C51C318}" type="slidenum">
              <a:rPr lang="en-US" smtClean="0"/>
              <a:pPr algn="r"/>
              <a:t>7</a:t>
            </a:fld>
            <a:endParaRPr lang="en-US" dirty="0"/>
          </a:p>
        </p:txBody>
      </p:sp>
    </p:spTree>
    <p:extLst>
      <p:ext uri="{BB962C8B-B14F-4D97-AF65-F5344CB8AC3E}">
        <p14:creationId xmlns:p14="http://schemas.microsoft.com/office/powerpoint/2010/main" val="18564475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609600" y="1905000"/>
            <a:ext cx="7924800" cy="4038600"/>
          </a:xfr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a:normAutofit/>
          </a:bodyPr>
          <a:lstStyle/>
          <a:p>
            <a:pPr marL="0" indent="0" algn="ctr">
              <a:buNone/>
            </a:pPr>
            <a:r>
              <a:rPr lang="en-US" sz="2400" b="1" u="sng" dirty="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rPr>
              <a:t/>
            </a:r>
            <a:br>
              <a:rPr lang="en-US" sz="2400" b="1" u="sng" dirty="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rPr>
            </a:br>
            <a:endParaRPr lang="en-US" sz="2400" b="1" u="sng" dirty="0" smtClean="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endParaRPr>
          </a:p>
          <a:p>
            <a:r>
              <a:rPr lang="en-US" sz="2400" dirty="0" smtClean="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rPr>
              <a:t>Decentralized civil service</a:t>
            </a:r>
          </a:p>
          <a:p>
            <a:r>
              <a:rPr lang="en-US" sz="2400" dirty="0" smtClean="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rPr>
              <a:t>Recruitment, selection by the bodies</a:t>
            </a:r>
          </a:p>
          <a:p>
            <a:r>
              <a:rPr lang="en-US" sz="2400" dirty="0" smtClean="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rPr>
              <a:t>Individualized training</a:t>
            </a:r>
          </a:p>
          <a:p>
            <a:r>
              <a:rPr lang="en-US" sz="2400" dirty="0" smtClean="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rPr>
              <a:t>No attestation</a:t>
            </a:r>
          </a:p>
          <a:p>
            <a:r>
              <a:rPr lang="en-US" sz="2400" dirty="0" smtClean="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rPr>
              <a:t>Responsible for developing legal acts</a:t>
            </a:r>
          </a:p>
          <a:p>
            <a:r>
              <a:rPr lang="en-US" sz="2400" dirty="0" smtClean="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rPr>
              <a:t>Advisory and methodological role for the bodies</a:t>
            </a:r>
          </a:p>
          <a:p>
            <a:pPr marL="0" indent="0">
              <a:buNone/>
            </a:pPr>
            <a:endParaRPr lang="en-US" sz="2400" dirty="0" smtClean="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endParaRPr>
          </a:p>
          <a:p>
            <a:endParaRPr lang="en-US" sz="2400" dirty="0" smtClean="0">
              <a:solidFill>
                <a:schemeClr val="tx1">
                  <a:lumMod val="95000"/>
                  <a:lumOff val="5000"/>
                </a:schemeClr>
              </a:solidFill>
              <a:effectLst>
                <a:outerShdw blurRad="38100" dist="38100" dir="2700000" algn="tl">
                  <a:srgbClr val="000000">
                    <a:alpha val="43137"/>
                  </a:srgbClr>
                </a:outerShdw>
              </a:effectLst>
              <a:latin typeface="Sylfaen" panose="010A0502050306030303" pitchFamily="18" charset="0"/>
            </a:endParaRPr>
          </a:p>
        </p:txBody>
      </p:sp>
      <p:sp>
        <p:nvSpPr>
          <p:cNvPr id="4" name="Title 3"/>
          <p:cNvSpPr>
            <a:spLocks noGrp="1"/>
          </p:cNvSpPr>
          <p:nvPr>
            <p:ph type="title"/>
          </p:nvPr>
        </p:nvSpPr>
        <p:spPr>
          <a:xfrm>
            <a:off x="76200" y="76200"/>
            <a:ext cx="8991600" cy="1621735"/>
          </a:xfrm>
        </p:spPr>
        <p:txBody>
          <a:bodyPr>
            <a:normAutofit fontScale="90000"/>
          </a:bodyPr>
          <a:lstStyle/>
          <a:p>
            <a:pPr algn="ct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t/>
            </a:r>
            <a:br>
              <a:rPr lang="en-US" b="1" dirty="0" smtClean="0">
                <a:solidFill>
                  <a:schemeClr val="tx2"/>
                </a:solidFill>
                <a:effectLst>
                  <a:outerShdw blurRad="38100" dist="38100" dir="2700000" algn="tl">
                    <a:srgbClr val="000000">
                      <a:alpha val="43137"/>
                    </a:srgbClr>
                  </a:outerShdw>
                </a:effectLst>
                <a:latin typeface="Sylfaen" panose="010A0502050306030303" pitchFamily="18" charset="0"/>
              </a:rPr>
            </a:br>
            <a:r>
              <a:rPr lang="en-US" b="1"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The new Civil Service Office is in the</a:t>
            </a:r>
            <a:br>
              <a:rPr lang="en-US" b="1"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br>
            <a:r>
              <a:rPr lang="en-US" b="1"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RA Prime Minister’s Office</a:t>
            </a:r>
            <a:br>
              <a:rPr lang="en-US" b="1"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br>
            <a:r>
              <a:rPr lang="en-US"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2018 </a:t>
            </a:r>
            <a:r>
              <a:rPr lang="en-US" b="1" u="sng"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 up till </a:t>
            </a:r>
            <a:r>
              <a:rPr lang="en-US" b="1" u="sng" dirty="0" smtClean="0">
                <a:solidFill>
                  <a:schemeClr val="accent1">
                    <a:lumMod val="50000"/>
                  </a:schemeClr>
                </a:solidFill>
                <a:effectLst>
                  <a:outerShdw blurRad="38100" dist="38100" dir="2700000" algn="tl">
                    <a:srgbClr val="000000">
                      <a:alpha val="43137"/>
                    </a:srgbClr>
                  </a:outerShdw>
                </a:effectLst>
                <a:latin typeface="Sylfaen" panose="010A0502050306030303" pitchFamily="18" charset="0"/>
              </a:rPr>
              <a:t>now</a:t>
            </a:r>
            <a:endParaRPr lang="en-US" dirty="0">
              <a:solidFill>
                <a:schemeClr val="accent1">
                  <a:lumMod val="50000"/>
                </a:schemeClr>
              </a:solidFill>
              <a:effectLst>
                <a:outerShdw blurRad="38100" dist="38100" dir="2700000" algn="tl">
                  <a:srgbClr val="000000">
                    <a:alpha val="43137"/>
                  </a:srgbClr>
                </a:outerShdw>
              </a:effectLst>
              <a:latin typeface="Sylfaen" panose="010A0502050306030303" pitchFamily="18" charset="0"/>
            </a:endParaRPr>
          </a:p>
        </p:txBody>
      </p:sp>
      <p:sp>
        <p:nvSpPr>
          <p:cNvPr id="6" name="Slide Number Placeholder 5"/>
          <p:cNvSpPr>
            <a:spLocks noGrp="1"/>
          </p:cNvSpPr>
          <p:nvPr>
            <p:ph type="sldNum" sz="quarter" idx="11"/>
          </p:nvPr>
        </p:nvSpPr>
        <p:spPr>
          <a:xfrm>
            <a:off x="6553200" y="6041363"/>
            <a:ext cx="512638" cy="365125"/>
          </a:xfrm>
        </p:spPr>
        <p:txBody>
          <a:bodyPr/>
          <a:lstStyle/>
          <a:p>
            <a:pPr algn="r"/>
            <a:fld id="{D4C49B74-5DB2-4B03-B1D2-7F6A3C51C318}" type="slidenum">
              <a:rPr lang="en-US" smtClean="0"/>
              <a:pPr algn="r"/>
              <a:t>8</a:t>
            </a:fld>
            <a:endParaRPr lang="en-US" dirty="0"/>
          </a:p>
        </p:txBody>
      </p:sp>
    </p:spTree>
    <p:extLst>
      <p:ext uri="{BB962C8B-B14F-4D97-AF65-F5344CB8AC3E}">
        <p14:creationId xmlns:p14="http://schemas.microsoft.com/office/powerpoint/2010/main" val="3203269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7087" y="609600"/>
            <a:ext cx="6347713" cy="1320800"/>
          </a:xfrm>
        </p:spPr>
        <p:txBody>
          <a:bodyPr/>
          <a:lstStyle/>
          <a:p>
            <a:pPr algn="ctr"/>
            <a:r>
              <a:rPr lang="en-US" b="1" dirty="0" smtClean="0"/>
              <a:t>The Civil Service Office Organizational Chart</a:t>
            </a:r>
            <a:endParaRPr lang="en-US"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61150905"/>
              </p:ext>
            </p:extLst>
          </p:nvPr>
        </p:nvGraphicFramePr>
        <p:xfrm>
          <a:off x="628650" y="1524000"/>
          <a:ext cx="7886700" cy="4652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lgn="r"/>
            <a:fld id="{D4C49B74-5DB2-4B03-B1D2-7F6A3C51C318}" type="slidenum">
              <a:rPr lang="en-US" smtClean="0"/>
              <a:pPr algn="r"/>
              <a:t>9</a:t>
            </a:fld>
            <a:endParaRPr lang="en-US"/>
          </a:p>
        </p:txBody>
      </p:sp>
    </p:spTree>
    <p:extLst>
      <p:ext uri="{BB962C8B-B14F-4D97-AF65-F5344CB8AC3E}">
        <p14:creationId xmlns:p14="http://schemas.microsoft.com/office/powerpoint/2010/main" val="44384894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english</DirectSourceMarket>
    <MarketSpecific xmlns="4873beb7-5857-4685-be1f-d57550cc96cc" xsi:nil="true"/>
    <ApprovalStatus xmlns="4873beb7-5857-4685-be1f-d57550cc96cc">InProgress</ApprovalStatus>
    <PrimaryImageGen xmlns="4873beb7-5857-4685-be1f-d57550cc96cc">true</PrimaryImageGen>
    <ThumbnailAssetId xmlns="4873beb7-5857-4685-be1f-d57550cc96cc" xsi:nil="true"/>
    <NumericId xmlns="4873beb7-5857-4685-be1f-d57550cc96cc">-1</NumericId>
    <TPFriendlyName xmlns="4873beb7-5857-4685-be1f-d57550cc96cc">Contemporary blue design template</TPFriendlyName>
    <BusinessGroup xmlns="4873beb7-5857-4685-be1f-d57550cc96cc" xsi:nil="true"/>
    <APEditor xmlns="4873beb7-5857-4685-be1f-d57550cc96cc">
      <UserInfo>
        <DisplayName>REDMOND\v-luannv</DisplayName>
        <AccountId>92</AccountId>
        <AccountType/>
      </UserInfo>
    </APEditor>
    <SourceTitle xmlns="4873beb7-5857-4685-be1f-d57550cc96cc">Contemporary blue design template</SourceTitle>
    <OpenTemplate xmlns="4873beb7-5857-4685-be1f-d57550cc96cc">true</OpenTemplate>
    <UALocComments xmlns="4873beb7-5857-4685-be1f-d57550cc96cc" xsi:nil="true"/>
    <ParentAssetId xmlns="4873beb7-5857-4685-be1f-d57550cc96cc" xsi:nil="true"/>
    <PublishStatusLookup xmlns="4873beb7-5857-4685-be1f-d57550cc96cc">
      <Value>71365</Value>
      <Value>1583080</Value>
    </PublishStatusLookup>
    <IntlLangReviewDate xmlns="4873beb7-5857-4685-be1f-d57550cc96cc" xsi:nil="true"/>
    <MachineTranslated xmlns="4873beb7-5857-4685-be1f-d57550cc96cc">false</MachineTranslated>
    <OriginalSourceMarket xmlns="4873beb7-5857-4685-be1f-d57550cc96cc">english</OriginalSourceMarket>
    <TPInstallLocation xmlns="4873beb7-5857-4685-be1f-d57550cc96cc">{My Templates}</TPInstallLocation>
    <APDescription xmlns="4873beb7-5857-4685-be1f-d57550cc96cc" xsi:nil="true"/>
    <IntlLangReview xmlns="4873beb7-5857-4685-be1f-d57550cc96cc" xsi:nil="true"/>
    <UAProjectedTotalWords xmlns="4873beb7-5857-4685-be1f-d57550cc96cc" xsi:nil="true"/>
    <OutputCachingOn xmlns="4873beb7-5857-4685-be1f-d57550cc96cc">false</OutputCachingOn>
    <ContentItem xmlns="4873beb7-5857-4685-be1f-d57550cc96cc" xsi:nil="true"/>
    <ClipArtFilename xmlns="4873beb7-5857-4685-be1f-d57550cc96cc" xsi:nil="true"/>
    <AverageRating xmlns="4873beb7-5857-4685-be1f-d57550cc96cc" xsi:nil="true"/>
    <APAuthor xmlns="4873beb7-5857-4685-be1f-d57550cc96cc">
      <UserInfo>
        <DisplayName>REDMOND\cynvey</DisplayName>
        <AccountId>191</AccountId>
        <AccountType/>
      </UserInfo>
    </APAuthor>
    <TPAppVersion xmlns="4873beb7-5857-4685-be1f-d57550cc96cc">12</TPAppVersion>
    <TPCommandLine xmlns="4873beb7-5857-4685-be1f-d57550cc96cc">{PP} /n {FilePath}</TPCommandLine>
    <PublishTargets xmlns="4873beb7-5857-4685-be1f-d57550cc96cc">OfficeOnline</PublishTargets>
    <TPLaunchHelpLinkType xmlns="4873beb7-5857-4685-be1f-d57550cc96cc">Template</TPLaunchHelpLinkType>
    <EditorialStatus xmlns="4873beb7-5857-4685-be1f-d57550cc96cc" xsi:nil="true"/>
    <LastModifiedDateTime xmlns="4873beb7-5857-4685-be1f-d57550cc96cc" xsi:nil="true"/>
    <TimesCloned xmlns="4873beb7-5857-4685-be1f-d57550cc96cc" xsi:nil="true"/>
    <Provider xmlns="4873beb7-5857-4685-be1f-d57550cc96cc">EY006220130</Provider>
    <AcquiredFrom xmlns="4873beb7-5857-4685-be1f-d57550cc96cc" xsi:nil="true"/>
    <AssetStart xmlns="4873beb7-5857-4685-be1f-d57550cc96cc">2009-05-30T20:29:00+00:00</AssetStart>
    <LastHandOff xmlns="4873beb7-5857-4685-be1f-d57550cc96cc" xsi:nil="true"/>
    <TPClientViewer xmlns="4873beb7-5857-4685-be1f-d57550cc96cc">Microsoft Office PowerPoint</TPClientViewer>
    <ArtSampleDocs xmlns="4873beb7-5857-4685-be1f-d57550cc96cc" xsi:nil="true"/>
    <UACurrentWords xmlns="4873beb7-5857-4685-be1f-d57550cc96cc">0</UACurrentWords>
    <UALocRecommendation xmlns="4873beb7-5857-4685-be1f-d57550cc96cc">Localize</UALocRecommendation>
    <IsDeleted xmlns="4873beb7-5857-4685-be1f-d57550cc96cc">false</IsDeleted>
    <ShowIn xmlns="4873beb7-5857-4685-be1f-d57550cc96cc">Show everywhere</ShowIn>
    <UANotes xmlns="4873beb7-5857-4685-be1f-d57550cc96cc">online only. Removed PPT 12 design template appver per bug AWS Intl Support bug 22543 as it was causing problems with download.. O14_beta1FedEx</UANotes>
    <TemplateStatus xmlns="4873beb7-5857-4685-be1f-d57550cc96cc">Complete</TemplateStatus>
    <CSXHash xmlns="4873beb7-5857-4685-be1f-d57550cc96cc" xsi:nil="true"/>
    <VoteCount xmlns="4873beb7-5857-4685-be1f-d57550cc96cc" xsi:nil="true"/>
    <AssetExpire xmlns="4873beb7-5857-4685-be1f-d57550cc96cc">2100-01-01T00:00:00+00:00</AssetExpire>
    <CSXSubmissionMarket xmlns="4873beb7-5857-4685-be1f-d57550cc96cc" xsi:nil="true"/>
    <DSATActionTaken xmlns="4873beb7-5857-4685-be1f-d57550cc96cc" xsi:nil="true"/>
    <TPExecutable xmlns="4873beb7-5857-4685-be1f-d57550cc96cc" xsi:nil="true"/>
    <SubmitterId xmlns="4873beb7-5857-4685-be1f-d57550cc96cc" xsi:nil="true"/>
    <AssetType xmlns="4873beb7-5857-4685-be1f-d57550cc96cc">TP</AssetType>
    <BugNumber xmlns="4873beb7-5857-4685-be1f-d57550cc96cc">426091. 537272</BugNumber>
    <CSXSubmissionDate xmlns="4873beb7-5857-4685-be1f-d57550cc96cc" xsi:nil="true"/>
    <CSXUpdate xmlns="4873beb7-5857-4685-be1f-d57550cc96cc">false</CSXUpdate>
    <ApprovalLog xmlns="4873beb7-5857-4685-be1f-d57550cc96cc" xsi:nil="true"/>
    <Milestone xmlns="4873beb7-5857-4685-be1f-d57550cc96cc" xsi:nil="true"/>
    <OriginAsset xmlns="4873beb7-5857-4685-be1f-d57550cc96cc" xsi:nil="true"/>
    <TPComponent xmlns="4873beb7-5857-4685-be1f-d57550cc96cc">PPTFiles</TPComponent>
    <AssetId xmlns="4873beb7-5857-4685-be1f-d57550cc96cc">TP010073846</AssetId>
    <TPApplication xmlns="4873beb7-5857-4685-be1f-d57550cc96cc">PowerPoint</TPApplication>
    <TPLaunchHelpLink xmlns="4873beb7-5857-4685-be1f-d57550cc96cc" xsi:nil="true"/>
    <IntlLocPriority xmlns="4873beb7-5857-4685-be1f-d57550cc96cc" xsi:nil="true"/>
    <HandoffToMSDN xmlns="4873beb7-5857-4685-be1f-d57550cc96cc" xsi:nil="true"/>
    <PlannedPubDate xmlns="4873beb7-5857-4685-be1f-d57550cc96cc" xsi:nil="true"/>
    <CrawlForDependencies xmlns="4873beb7-5857-4685-be1f-d57550cc96cc">false</CrawlForDependencies>
    <IntlLangReviewer xmlns="4873beb7-5857-4685-be1f-d57550cc96cc" xsi:nil="true"/>
    <TrustLevel xmlns="4873beb7-5857-4685-be1f-d57550cc96cc">1 Microsoft Managed Content</TrustLevel>
    <IsSearchable xmlns="4873beb7-5857-4685-be1f-d57550cc96cc">false</IsSearchable>
    <TPNamespace xmlns="4873beb7-5857-4685-be1f-d57550cc96cc">POWERPNT</TPNamespace>
    <Markets xmlns="4873beb7-5857-4685-be1f-d57550cc96cc"/>
    <LastPublishResultLookup xmlns="4873beb7-5857-4685-be1f-d57550cc96cc" xsi:nil="true"/>
    <PolicheckWords xmlns="4873beb7-5857-4685-be1f-d57550cc96cc" xsi:nil="true"/>
    <FriendlyTitle xmlns="4873beb7-5857-4685-be1f-d57550cc96cc" xsi:nil="true"/>
    <Manager xmlns="4873beb7-5857-4685-be1f-d57550cc96cc" xsi:nil="true"/>
    <EditorialTags xmlns="4873beb7-5857-4685-be1f-d57550cc96cc" xsi:nil="true"/>
    <LegacyData xmlns="4873beb7-5857-4685-be1f-d57550cc96cc" xsi:nil="true"/>
    <Downloads xmlns="4873beb7-5857-4685-be1f-d57550cc96cc">0</Downloads>
    <Providers xmlns="4873beb7-5857-4685-be1f-d57550cc96cc" xsi:nil="true"/>
    <TemplateTemplateType xmlns="4873beb7-5857-4685-be1f-d57550cc96cc">PowerPoint 12 Default</TemplateTemplateType>
    <OOCacheId xmlns="4873beb7-5857-4685-be1f-d57550cc96cc" xsi:nil="true"/>
    <BlockPublish xmlns="4873beb7-5857-4685-be1f-d57550cc96cc" xsi:nil="true"/>
    <CampaignTagsTaxHTField0 xmlns="4873beb7-5857-4685-be1f-d57550cc96cc">
      <Terms xmlns="http://schemas.microsoft.com/office/infopath/2007/PartnerControls"/>
    </CampaignTagsTaxHTField0>
    <LocLastLocAttemptVersionLookup xmlns="4873beb7-5857-4685-be1f-d57550cc96cc">118287</LocLastLocAttemptVersionLookup>
    <LocLastLocAttemptVersionTypeLookup xmlns="4873beb7-5857-4685-be1f-d57550cc96cc" xsi:nil="true"/>
    <LocOverallPreviewStatusLookup xmlns="4873beb7-5857-4685-be1f-d57550cc96cc" xsi:nil="true"/>
    <LocOverallPublishStatusLookup xmlns="4873beb7-5857-4685-be1f-d57550cc96cc" xsi:nil="true"/>
    <TaxCatchAll xmlns="4873beb7-5857-4685-be1f-d57550cc96cc"/>
    <LocNewPublishedVersionLookup xmlns="4873beb7-5857-4685-be1f-d57550cc96cc" xsi:nil="true"/>
    <LocPublishedDependentAssetsLookup xmlns="4873beb7-5857-4685-be1f-d57550cc96cc" xsi:nil="true"/>
    <LocComments xmlns="4873beb7-5857-4685-be1f-d57550cc96cc" xsi:nil="true"/>
    <LocProcessedForMarketsLookup xmlns="4873beb7-5857-4685-be1f-d57550cc96cc" xsi:nil="true"/>
    <LocRecommendedHandoff xmlns="4873beb7-5857-4685-be1f-d57550cc96cc" xsi:nil="true"/>
    <LocManualTestRequired xmlns="4873beb7-5857-4685-be1f-d57550cc96cc" xsi:nil="true"/>
    <LocProcessedForHandoffsLookup xmlns="4873beb7-5857-4685-be1f-d57550cc96cc" xsi:nil="true"/>
    <LocOverallHandbackStatusLookup xmlns="4873beb7-5857-4685-be1f-d57550cc96cc" xsi:nil="true"/>
    <LocalizationTagsTaxHTField0 xmlns="4873beb7-5857-4685-be1f-d57550cc96cc">
      <Terms xmlns="http://schemas.microsoft.com/office/infopath/2007/PartnerControls"/>
    </LocalizationTagsTaxHTField0>
    <FeatureTagsTaxHTField0 xmlns="4873beb7-5857-4685-be1f-d57550cc96cc">
      <Terms xmlns="http://schemas.microsoft.com/office/infopath/2007/PartnerControls"/>
    </FeatureTagsTaxHTField0>
    <LocOverallLocStatusLookup xmlns="4873beb7-5857-4685-be1f-d57550cc96cc" xsi:nil="true"/>
    <LocPublishedLinkedAssetsLookup xmlns="4873beb7-5857-4685-be1f-d57550cc96cc" xsi:nil="true"/>
    <InternalTagsTaxHTField0 xmlns="4873beb7-5857-4685-be1f-d57550cc96cc">
      <Terms xmlns="http://schemas.microsoft.com/office/infopath/2007/PartnerControls"/>
    </InternalTagsTaxHTField0>
    <RecommendationsModifier xmlns="4873beb7-5857-4685-be1f-d57550cc96cc" xsi:nil="true"/>
    <ScenarioTagsTaxHTField0 xmlns="4873beb7-5857-4685-be1f-d57550cc96cc">
      <Terms xmlns="http://schemas.microsoft.com/office/infopath/2007/PartnerControls"/>
    </ScenarioTagsTaxHTField0>
    <OriginalRelease xmlns="4873beb7-5857-4685-be1f-d57550cc96cc">14</OriginalRelease>
    <LocMarketGroupTiers2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DA6A27F-3C5D-4FBA-9D24-506479B57DAA}">
  <ds:schemaRefs>
    <ds:schemaRef ds:uri="http://purl.org/dc/terms/"/>
    <ds:schemaRef ds:uri="http://purl.org/dc/dcmitype/"/>
    <ds:schemaRef ds:uri="http://purl.org/dc/elements/1.1/"/>
    <ds:schemaRef ds:uri="4873beb7-5857-4685-be1f-d57550cc96cc"/>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8FD1B72-46CC-4A99-8A37-DBF68CD60E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0B57212-D278-4F09-9602-9B26806117B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942</Words>
  <Application>Microsoft Office PowerPoint</Application>
  <PresentationFormat>On-screen Show (4:3)</PresentationFormat>
  <Paragraphs>248</Paragraphs>
  <Slides>22</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MS PGothic</vt:lpstr>
      <vt:lpstr>Arabic Typesetting</vt:lpstr>
      <vt:lpstr>Arial</vt:lpstr>
      <vt:lpstr>Calibri</vt:lpstr>
      <vt:lpstr>Sylfaen</vt:lpstr>
      <vt:lpstr>Times New Roman</vt:lpstr>
      <vt:lpstr>Trebuchet MS</vt:lpstr>
      <vt:lpstr>Wingdings</vt:lpstr>
      <vt:lpstr>Wingdings 3</vt:lpstr>
      <vt:lpstr>Facet</vt:lpstr>
      <vt:lpstr>The Civil Service System in the Republic of Armenia</vt:lpstr>
      <vt:lpstr>PowerPoint Presentation</vt:lpstr>
      <vt:lpstr>Introduction to the Civil Service System in RA</vt:lpstr>
      <vt:lpstr>The Civil Service Council (CSC)</vt:lpstr>
      <vt:lpstr>The CSC Organizational Chart</vt:lpstr>
      <vt:lpstr>The Civil Service Council of RA 2001 – 2018 </vt:lpstr>
      <vt:lpstr>Changes in the Civil Service Law and Regulations</vt:lpstr>
      <vt:lpstr>          The new Civil Service Office is in the RA Prime Minister’s Office 2018 – up till now</vt:lpstr>
      <vt:lpstr>The Civil Service Office Organizational Chart</vt:lpstr>
      <vt:lpstr>Civil Service System Governance</vt:lpstr>
      <vt:lpstr>Job Classification of the Civil Service</vt:lpstr>
      <vt:lpstr>Roster and Service Investigation </vt:lpstr>
      <vt:lpstr>Civil Service Personnel Reserve </vt:lpstr>
      <vt:lpstr>Recruitment</vt:lpstr>
      <vt:lpstr>Recruitment vested on the State Bodies</vt:lpstr>
      <vt:lpstr>Training program</vt:lpstr>
      <vt:lpstr>The Training Process Now</vt:lpstr>
      <vt:lpstr>Types of Training</vt:lpstr>
      <vt:lpstr>New tools added and enriched in the new Law on CS</vt:lpstr>
      <vt:lpstr>Human Resources Management Information System HRMIS</vt:lpstr>
      <vt:lpstr>PowerPoint Presentation</vt:lpstr>
      <vt:lpstr>Legal Acts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2018-09-14T10:27:49Z</dcterms:created>
  <dcterms:modified xsi:type="dcterms:W3CDTF">2018-10-01T12:17:46Z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Applications">
    <vt:lpwstr>65;#zpp120;#439;#tpl140;#79;#tpl120;#419;#zpp140;#496;#ppd140;#67;#ppd120</vt:lpwstr>
  </property>
  <property fmtid="{D5CDD505-2E9C-101B-9397-08002B2CF9AE}" pid="4" name="APTrustLevel">
    <vt:r8>1</vt:r8>
  </property>
</Properties>
</file>