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lv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528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5B5-83DB-45E1-9498-AA36B4F79D7C}" type="datetimeFigureOut">
              <a:rPr lang="cs-CZ" smtClean="0"/>
              <a:t>13.10.2015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4EAC-7C22-42F7-AED7-61C39D6BE2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4922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5B5-83DB-45E1-9498-AA36B4F79D7C}" type="datetimeFigureOut">
              <a:rPr lang="cs-CZ" smtClean="0"/>
              <a:t>13.10.2015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4EAC-7C22-42F7-AED7-61C39D6BE2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8321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5B5-83DB-45E1-9498-AA36B4F79D7C}" type="datetimeFigureOut">
              <a:rPr lang="cs-CZ" smtClean="0"/>
              <a:t>13.10.2015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4EAC-7C22-42F7-AED7-61C39D6BE2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4379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5B5-83DB-45E1-9498-AA36B4F79D7C}" type="datetimeFigureOut">
              <a:rPr lang="cs-CZ" smtClean="0"/>
              <a:t>13.10.2015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4EAC-7C22-42F7-AED7-61C39D6BE2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901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5B5-83DB-45E1-9498-AA36B4F79D7C}" type="datetimeFigureOut">
              <a:rPr lang="cs-CZ" smtClean="0"/>
              <a:t>13.10.2015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4EAC-7C22-42F7-AED7-61C39D6BE2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7014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5B5-83DB-45E1-9498-AA36B4F79D7C}" type="datetimeFigureOut">
              <a:rPr lang="cs-CZ" smtClean="0"/>
              <a:t>13.10.2015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4EAC-7C22-42F7-AED7-61C39D6BE2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749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5B5-83DB-45E1-9498-AA36B4F79D7C}" type="datetimeFigureOut">
              <a:rPr lang="cs-CZ" smtClean="0"/>
              <a:t>13.10.2015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4EAC-7C22-42F7-AED7-61C39D6BE2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0418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5B5-83DB-45E1-9498-AA36B4F79D7C}" type="datetimeFigureOut">
              <a:rPr lang="cs-CZ" smtClean="0"/>
              <a:t>13.10.2015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4EAC-7C22-42F7-AED7-61C39D6BE2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4336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5B5-83DB-45E1-9498-AA36B4F79D7C}" type="datetimeFigureOut">
              <a:rPr lang="cs-CZ" smtClean="0"/>
              <a:t>13.10.2015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4EAC-7C22-42F7-AED7-61C39D6BE2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599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5B5-83DB-45E1-9498-AA36B4F79D7C}" type="datetimeFigureOut">
              <a:rPr lang="cs-CZ" smtClean="0"/>
              <a:t>13.10.2015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4EAC-7C22-42F7-AED7-61C39D6BE2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352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5B5-83DB-45E1-9498-AA36B4F79D7C}" type="datetimeFigureOut">
              <a:rPr lang="cs-CZ" smtClean="0"/>
              <a:t>13.10.2015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4EAC-7C22-42F7-AED7-61C39D6BE2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861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805B5-83DB-45E1-9498-AA36B4F79D7C}" type="datetimeFigureOut">
              <a:rPr lang="cs-CZ" smtClean="0"/>
              <a:t>13.10.2015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64EAC-7C22-42F7-AED7-61C39D6BE2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937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flv"/><Relationship Id="rId1" Type="http://schemas.microsoft.com/office/2007/relationships/media" Target="../media/media1.flv"/><Relationship Id="rId4" Type="http://schemas.openxmlformats.org/officeDocument/2006/relationships/image" Target="../media/image5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731990"/>
            <a:ext cx="1081580" cy="376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8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87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63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04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30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87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09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29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49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42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66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17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6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92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07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41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2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8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33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1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73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06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2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69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00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84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74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95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59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57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84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06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20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97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87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75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96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8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97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74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58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46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8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24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8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86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4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ituaceLogoAnim_02.fl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3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4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10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54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74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On-screen Show (16:9)</PresentationFormat>
  <Paragraphs>0</Paragraphs>
  <Slides>56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Motiv systému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</dc:creator>
  <cp:lastModifiedBy>Ainash Shagmanova</cp:lastModifiedBy>
  <cp:revision>7</cp:revision>
  <dcterms:created xsi:type="dcterms:W3CDTF">2015-05-11T00:11:36Z</dcterms:created>
  <dcterms:modified xsi:type="dcterms:W3CDTF">2015-10-13T09:48:14Z</dcterms:modified>
</cp:coreProperties>
</file>