
<file path=[Content_Types].xml><?xml version="1.0" encoding="utf-8"?>
<Types xmlns="http://schemas.openxmlformats.org/package/2006/content-types">
  <Default Extension="jpg" ContentType="image/jpeg"/>
  <Default Extension="MOV" ContentType="video/quicktime"/>
  <Default Extension="mp4" ContentType="video/mp4"/>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23"/>
  </p:notesMasterIdLst>
  <p:sldIdLst>
    <p:sldId id="256" r:id="rId2"/>
    <p:sldId id="263" r:id="rId3"/>
    <p:sldId id="257" r:id="rId4"/>
    <p:sldId id="260" r:id="rId5"/>
    <p:sldId id="261" r:id="rId6"/>
    <p:sldId id="269" r:id="rId7"/>
    <p:sldId id="270" r:id="rId8"/>
    <p:sldId id="271" r:id="rId9"/>
    <p:sldId id="272" r:id="rId10"/>
    <p:sldId id="277" r:id="rId11"/>
    <p:sldId id="262" r:id="rId12"/>
    <p:sldId id="265" r:id="rId13"/>
    <p:sldId id="266" r:id="rId14"/>
    <p:sldId id="275" r:id="rId15"/>
    <p:sldId id="274" r:id="rId16"/>
    <p:sldId id="268" r:id="rId17"/>
    <p:sldId id="276" r:id="rId18"/>
    <p:sldId id="273" r:id="rId19"/>
    <p:sldId id="278" r:id="rId20"/>
    <p:sldId id="279" r:id="rId21"/>
    <p:sldId id="264" r:id="rId22"/>
  </p:sldIdLst>
  <p:sldSz cx="12192000" cy="6858000"/>
  <p:notesSz cx="6797675" cy="9926638"/>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userDrawn="1">
          <p15:clr>
            <a:srgbClr val="A4A3A4"/>
          </p15:clr>
        </p15:guide>
        <p15:guide id="2" pos="7679" userDrawn="1">
          <p15:clr>
            <a:srgbClr val="A4A3A4"/>
          </p15:clr>
        </p15:guide>
      </p15:sldGuideLst>
    </p:ext>
    <p:ext uri="{2D200454-40CA-4A62-9FC3-DE9A4176ACB9}">
      <p15:notesGuideLst xmlns:p15="http://schemas.microsoft.com/office/powerpoint/2012/main">
        <p15:guide id="1" orient="horz" pos="3127">
          <p15:clr>
            <a:srgbClr val="A4A3A4"/>
          </p15:clr>
        </p15:guide>
        <p15:guide id="2" pos="2141">
          <p15:clr>
            <a:srgbClr val="A4A3A4"/>
          </p15:clr>
        </p15:guide>
      </p15:notesGuideLst>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24" roundtripDataSignature="AMtx7miZQYq11TthOumtGFVq2V7ajhp01Q=="/>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03447BB-5D67-496B-8E87-E561075AD55C}" styleName="Dark Style 1 – Accent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37CE84F3-28C3-443E-9E96-99CF82512B78}" styleName="Dark Style 1 – Accent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929F9F4-4A8F-4326-A1B4-22849713DDAB}" styleName="Dark Style 1 – Accent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8FD4443E-F989-4FC4-A0C8-D5A2AF1F390B}" styleName="Dark Style 1 – Accent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AF606853-7671-496A-8E4F-DF71F8EC918B}" styleName="Dark Style 1 – Accent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362"/>
    <p:restoredTop sz="94444"/>
  </p:normalViewPr>
  <p:slideViewPr>
    <p:cSldViewPr snapToGrid="0">
      <p:cViewPr>
        <p:scale>
          <a:sx n="186" d="100"/>
          <a:sy n="186" d="100"/>
        </p:scale>
        <p:origin x="-3808" y="-3560"/>
      </p:cViewPr>
      <p:guideLst>
        <p:guide orient="horz" pos="2160"/>
        <p:guide pos="7679"/>
      </p:guideLst>
    </p:cSldViewPr>
  </p:slideViewPr>
  <p:notesTextViewPr>
    <p:cViewPr>
      <p:scale>
        <a:sx n="1" d="1"/>
        <a:sy n="1" d="1"/>
      </p:scale>
      <p:origin x="0" y="0"/>
    </p:cViewPr>
  </p:notesTextViewPr>
  <p:notesViewPr>
    <p:cSldViewPr snapToGrid="0">
      <p:cViewPr varScale="1">
        <p:scale>
          <a:sx n="100" d="100"/>
          <a:sy n="100" d="100"/>
        </p:scale>
        <p:origin x="0" y="0"/>
      </p:cViewPr>
      <p:guideLst>
        <p:guide orient="horz" pos="3127"/>
        <p:guide pos="2141"/>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customschemas.google.com/relationships/presentationmetadata" Target="meta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oleObject" Target="file:///C:\Users\Ulpan.Nurmanova\Desktop\37.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425112829401039"/>
          <c:y val="5.1400554097404502E-2"/>
          <c:w val="0.83193285457692145"/>
          <c:h val="0.71490040729398696"/>
        </c:manualLayout>
      </c:layout>
      <c:scatterChart>
        <c:scatterStyle val="smoothMarker"/>
        <c:varyColors val="0"/>
        <c:ser>
          <c:idx val="5"/>
          <c:order val="0"/>
          <c:tx>
            <c:v>PET&amp;PCL</c:v>
          </c:tx>
          <c:spPr>
            <a:ln w="22225" cap="rnd">
              <a:solidFill>
                <a:schemeClr val="accent4">
                  <a:lumMod val="60000"/>
                </a:schemeClr>
              </a:solidFill>
            </a:ln>
            <a:effectLst>
              <a:glow rad="139700">
                <a:schemeClr val="accent4">
                  <a:lumMod val="60000"/>
                  <a:satMod val="175000"/>
                  <a:alpha val="14000"/>
                </a:schemeClr>
              </a:glow>
            </a:effectLst>
          </c:spPr>
          <c:marker>
            <c:symbol val="circle"/>
            <c:size val="3"/>
            <c:spPr>
              <a:solidFill>
                <a:schemeClr val="accent4">
                  <a:lumMod val="60000"/>
                  <a:lumMod val="60000"/>
                  <a:lumOff val="40000"/>
                </a:schemeClr>
              </a:solidFill>
              <a:ln>
                <a:noFill/>
              </a:ln>
              <a:effectLst>
                <a:glow rad="63500">
                  <a:schemeClr val="accent4">
                    <a:lumMod val="60000"/>
                    <a:satMod val="175000"/>
                    <a:alpha val="25000"/>
                  </a:schemeClr>
                </a:glow>
              </a:effectLst>
            </c:spPr>
          </c:marker>
          <c:dPt>
            <c:idx val="11"/>
            <c:marker>
              <c:symbol val="circle"/>
              <c:size val="3"/>
              <c:spPr>
                <a:solidFill>
                  <a:schemeClr val="accent4">
                    <a:lumMod val="60000"/>
                    <a:lumMod val="60000"/>
                    <a:lumOff val="40000"/>
                  </a:schemeClr>
                </a:solidFill>
                <a:ln>
                  <a:noFill/>
                </a:ln>
                <a:effectLst>
                  <a:glow rad="63500">
                    <a:schemeClr val="accent4">
                      <a:lumMod val="60000"/>
                      <a:satMod val="175000"/>
                      <a:alpha val="25000"/>
                    </a:schemeClr>
                  </a:glow>
                </a:effectLst>
              </c:spPr>
            </c:marker>
            <c:bubble3D val="0"/>
            <c:extLst>
              <c:ext xmlns:c16="http://schemas.microsoft.com/office/drawing/2014/chart" uri="{C3380CC4-5D6E-409C-BE32-E72D297353CC}">
                <c16:uniqueId val="{00000001-8C7E-2E47-8295-8DFD5EA138FD}"/>
              </c:ext>
            </c:extLst>
          </c:dPt>
          <c:errBars>
            <c:errDir val="y"/>
            <c:errBarType val="both"/>
            <c:errValType val="cust"/>
            <c:noEndCap val="0"/>
            <c:plus>
              <c:numRef>
                <c:f>Averages!$D$4:$D$24</c:f>
                <c:numCache>
                  <c:formatCode>General</c:formatCode>
                  <c:ptCount val="21"/>
                  <c:pt idx="0">
                    <c:v>0</c:v>
                  </c:pt>
                  <c:pt idx="1">
                    <c:v>0</c:v>
                  </c:pt>
                  <c:pt idx="2">
                    <c:v>0.95401462335243048</c:v>
                  </c:pt>
                  <c:pt idx="3">
                    <c:v>4.0397723108543948</c:v>
                  </c:pt>
                  <c:pt idx="4">
                    <c:v>1.2697365332630033</c:v>
                  </c:pt>
                  <c:pt idx="5">
                    <c:v>2.2908477158941132</c:v>
                  </c:pt>
                  <c:pt idx="6">
                    <c:v>2.1337875849123482</c:v>
                  </c:pt>
                  <c:pt idx="7">
                    <c:v>2.2199842204773645</c:v>
                  </c:pt>
                  <c:pt idx="8">
                    <c:v>3.3574083807714592</c:v>
                  </c:pt>
                  <c:pt idx="9">
                    <c:v>1.3958249225539421</c:v>
                  </c:pt>
                  <c:pt idx="10">
                    <c:v>1.0675076271092589</c:v>
                  </c:pt>
                  <c:pt idx="11">
                    <c:v>1.8693958726098308</c:v>
                  </c:pt>
                  <c:pt idx="12">
                    <c:v>1.1799267431981946</c:v>
                  </c:pt>
                  <c:pt idx="13">
                    <c:v>0.77540259937422529</c:v>
                  </c:pt>
                  <c:pt idx="14">
                    <c:v>1.2046617226974594</c:v>
                  </c:pt>
                  <c:pt idx="15">
                    <c:v>1.4820128674585507</c:v>
                  </c:pt>
                  <c:pt idx="16">
                    <c:v>0.51709971542345878</c:v>
                  </c:pt>
                  <c:pt idx="17">
                    <c:v>0.61965280961199898</c:v>
                  </c:pt>
                  <c:pt idx="18">
                    <c:v>0.63395592139442081</c:v>
                  </c:pt>
                  <c:pt idx="19">
                    <c:v>0.33582566416157861</c:v>
                  </c:pt>
                  <c:pt idx="20">
                    <c:v>0.33582566416157861</c:v>
                  </c:pt>
                </c:numCache>
              </c:numRef>
            </c:plus>
            <c:minus>
              <c:numRef>
                <c:f>Averages!$D$4:$D$24</c:f>
                <c:numCache>
                  <c:formatCode>General</c:formatCode>
                  <c:ptCount val="21"/>
                  <c:pt idx="0">
                    <c:v>0</c:v>
                  </c:pt>
                  <c:pt idx="1">
                    <c:v>0</c:v>
                  </c:pt>
                  <c:pt idx="2">
                    <c:v>0.95401462335243048</c:v>
                  </c:pt>
                  <c:pt idx="3">
                    <c:v>4.0397723108543948</c:v>
                  </c:pt>
                  <c:pt idx="4">
                    <c:v>1.2697365332630033</c:v>
                  </c:pt>
                  <c:pt idx="5">
                    <c:v>2.2908477158941132</c:v>
                  </c:pt>
                  <c:pt idx="6">
                    <c:v>2.1337875849123482</c:v>
                  </c:pt>
                  <c:pt idx="7">
                    <c:v>2.2199842204773645</c:v>
                  </c:pt>
                  <c:pt idx="8">
                    <c:v>3.3574083807714592</c:v>
                  </c:pt>
                  <c:pt idx="9">
                    <c:v>1.3958249225539421</c:v>
                  </c:pt>
                  <c:pt idx="10">
                    <c:v>1.0675076271092589</c:v>
                  </c:pt>
                  <c:pt idx="11">
                    <c:v>1.8693958726098308</c:v>
                  </c:pt>
                  <c:pt idx="12">
                    <c:v>1.1799267431981946</c:v>
                  </c:pt>
                  <c:pt idx="13">
                    <c:v>0.77540259937422529</c:v>
                  </c:pt>
                  <c:pt idx="14">
                    <c:v>1.2046617226974594</c:v>
                  </c:pt>
                  <c:pt idx="15">
                    <c:v>1.4820128674585507</c:v>
                  </c:pt>
                  <c:pt idx="16">
                    <c:v>0.51709971542345878</c:v>
                  </c:pt>
                  <c:pt idx="17">
                    <c:v>0.61965280961199898</c:v>
                  </c:pt>
                  <c:pt idx="18">
                    <c:v>0.63395592139442081</c:v>
                  </c:pt>
                  <c:pt idx="19">
                    <c:v>0.33582566416157861</c:v>
                  </c:pt>
                  <c:pt idx="20">
                    <c:v>0.33582566416157861</c:v>
                  </c:pt>
                </c:numCache>
              </c:numRef>
            </c:minus>
            <c:spPr>
              <a:noFill/>
              <a:ln w="9525">
                <a:solidFill>
                  <a:schemeClr val="lt1">
                    <a:lumMod val="50000"/>
                  </a:schemeClr>
                </a:solidFill>
                <a:round/>
              </a:ln>
              <a:effectLst/>
            </c:spPr>
          </c:errBars>
          <c:xVal>
            <c:numRef>
              <c:f>Averages!$B$4:$B$24</c:f>
              <c:numCache>
                <c:formatCode>0.00</c:formatCode>
                <c:ptCount val="21"/>
                <c:pt idx="0">
                  <c:v>0</c:v>
                </c:pt>
                <c:pt idx="1">
                  <c:v>20</c:v>
                </c:pt>
                <c:pt idx="2">
                  <c:v>40</c:v>
                </c:pt>
                <c:pt idx="3">
                  <c:v>60</c:v>
                </c:pt>
                <c:pt idx="4">
                  <c:v>80</c:v>
                </c:pt>
                <c:pt idx="5">
                  <c:v>100</c:v>
                </c:pt>
                <c:pt idx="6">
                  <c:v>120.00000000000001</c:v>
                </c:pt>
                <c:pt idx="7">
                  <c:v>140</c:v>
                </c:pt>
                <c:pt idx="8">
                  <c:v>160</c:v>
                </c:pt>
                <c:pt idx="9">
                  <c:v>180</c:v>
                </c:pt>
                <c:pt idx="10">
                  <c:v>199.99999999999997</c:v>
                </c:pt>
                <c:pt idx="11">
                  <c:v>219.99999999999997</c:v>
                </c:pt>
                <c:pt idx="12">
                  <c:v>239.99999999999997</c:v>
                </c:pt>
                <c:pt idx="13">
                  <c:v>259.99999999999994</c:v>
                </c:pt>
                <c:pt idx="14">
                  <c:v>279.99999999999994</c:v>
                </c:pt>
                <c:pt idx="15">
                  <c:v>300</c:v>
                </c:pt>
                <c:pt idx="16">
                  <c:v>320</c:v>
                </c:pt>
                <c:pt idx="17">
                  <c:v>340</c:v>
                </c:pt>
                <c:pt idx="18">
                  <c:v>360.00000000000006</c:v>
                </c:pt>
                <c:pt idx="19">
                  <c:v>380.00000000000006</c:v>
                </c:pt>
                <c:pt idx="20">
                  <c:v>400.00000000000006</c:v>
                </c:pt>
              </c:numCache>
            </c:numRef>
          </c:xVal>
          <c:yVal>
            <c:numRef>
              <c:f>Averages!$C$4:$C$24</c:f>
              <c:numCache>
                <c:formatCode>0.0</c:formatCode>
                <c:ptCount val="21"/>
                <c:pt idx="0">
                  <c:v>0</c:v>
                </c:pt>
                <c:pt idx="1">
                  <c:v>0</c:v>
                </c:pt>
                <c:pt idx="2">
                  <c:v>1.260136720647179</c:v>
                </c:pt>
                <c:pt idx="3">
                  <c:v>5.8008395817538325</c:v>
                </c:pt>
                <c:pt idx="4">
                  <c:v>16.378241059699228</c:v>
                </c:pt>
                <c:pt idx="5">
                  <c:v>15.107028792840467</c:v>
                </c:pt>
                <c:pt idx="6">
                  <c:v>8.2333134280214857</c:v>
                </c:pt>
                <c:pt idx="7">
                  <c:v>9.0710569419121789</c:v>
                </c:pt>
                <c:pt idx="8">
                  <c:v>22.58283594487467</c:v>
                </c:pt>
                <c:pt idx="9">
                  <c:v>8.2515849084892743</c:v>
                </c:pt>
                <c:pt idx="10">
                  <c:v>1.7697779951201595</c:v>
                </c:pt>
                <c:pt idx="11">
                  <c:v>2.2483573779983024</c:v>
                </c:pt>
                <c:pt idx="12">
                  <c:v>1.8503674282495588</c:v>
                </c:pt>
                <c:pt idx="13">
                  <c:v>1.1962730393431271</c:v>
                </c:pt>
                <c:pt idx="14">
                  <c:v>2.0280279035818563</c:v>
                </c:pt>
                <c:pt idx="15">
                  <c:v>1.9995559323132177</c:v>
                </c:pt>
                <c:pt idx="16">
                  <c:v>0.47798197559627431</c:v>
                </c:pt>
                <c:pt idx="17">
                  <c:v>0.55476339823743037</c:v>
                </c:pt>
                <c:pt idx="18">
                  <c:v>0.7005791823603571</c:v>
                </c:pt>
                <c:pt idx="19">
                  <c:v>0.24463919448070109</c:v>
                </c:pt>
                <c:pt idx="20">
                  <c:v>0.24463919448070109</c:v>
                </c:pt>
              </c:numCache>
            </c:numRef>
          </c:yVal>
          <c:smooth val="1"/>
          <c:extLst>
            <c:ext xmlns:c16="http://schemas.microsoft.com/office/drawing/2014/chart" uri="{C3380CC4-5D6E-409C-BE32-E72D297353CC}">
              <c16:uniqueId val="{00000002-8C7E-2E47-8295-8DFD5EA138FD}"/>
            </c:ext>
          </c:extLst>
        </c:ser>
        <c:ser>
          <c:idx val="1"/>
          <c:order val="2"/>
          <c:tx>
            <c:v>Native ACL</c:v>
          </c:tx>
          <c:spPr>
            <a:ln w="22225" cap="rnd">
              <a:solidFill>
                <a:schemeClr val="accent5"/>
              </a:solidFill>
            </a:ln>
            <a:effectLst>
              <a:glow rad="139700">
                <a:schemeClr val="accent5">
                  <a:satMod val="175000"/>
                  <a:alpha val="14000"/>
                </a:schemeClr>
              </a:glow>
            </a:effectLst>
          </c:spPr>
          <c:marker>
            <c:symbol val="circle"/>
            <c:size val="12"/>
            <c:spPr>
              <a:solidFill>
                <a:schemeClr val="accent5">
                  <a:lumMod val="60000"/>
                  <a:lumOff val="40000"/>
                </a:schemeClr>
              </a:solidFill>
              <a:ln>
                <a:noFill/>
              </a:ln>
              <a:effectLst>
                <a:glow rad="63500">
                  <a:schemeClr val="accent5">
                    <a:satMod val="175000"/>
                    <a:alpha val="25000"/>
                  </a:schemeClr>
                </a:glow>
              </a:effectLst>
            </c:spPr>
          </c:marker>
          <c:errBars>
            <c:errDir val="y"/>
            <c:errBarType val="both"/>
            <c:errValType val="cust"/>
            <c:noEndCap val="0"/>
            <c:plus>
              <c:numRef>
                <c:f>Averages!$AL$4:$AL$24</c:f>
                <c:numCache>
                  <c:formatCode>General</c:formatCode>
                  <c:ptCount val="21"/>
                  <c:pt idx="0">
                    <c:v>0</c:v>
                  </c:pt>
                  <c:pt idx="1">
                    <c:v>0</c:v>
                  </c:pt>
                  <c:pt idx="2">
                    <c:v>1.4</c:v>
                  </c:pt>
                  <c:pt idx="3">
                    <c:v>1.9</c:v>
                  </c:pt>
                  <c:pt idx="4">
                    <c:v>6.4</c:v>
                  </c:pt>
                  <c:pt idx="5">
                    <c:v>5.8</c:v>
                  </c:pt>
                  <c:pt idx="6">
                    <c:v>1.1000000000000001</c:v>
                  </c:pt>
                  <c:pt idx="7">
                    <c:v>3.4</c:v>
                  </c:pt>
                  <c:pt idx="8">
                    <c:v>4.0999999999999996</c:v>
                  </c:pt>
                  <c:pt idx="9">
                    <c:v>1.7</c:v>
                  </c:pt>
                  <c:pt idx="10">
                    <c:v>2.5</c:v>
                  </c:pt>
                  <c:pt idx="11">
                    <c:v>0</c:v>
                  </c:pt>
                  <c:pt idx="12">
                    <c:v>0</c:v>
                  </c:pt>
                  <c:pt idx="13">
                    <c:v>0</c:v>
                  </c:pt>
                  <c:pt idx="14">
                    <c:v>0</c:v>
                  </c:pt>
                  <c:pt idx="15">
                    <c:v>0</c:v>
                  </c:pt>
                  <c:pt idx="16">
                    <c:v>0</c:v>
                  </c:pt>
                  <c:pt idx="17">
                    <c:v>0</c:v>
                  </c:pt>
                  <c:pt idx="18">
                    <c:v>0</c:v>
                  </c:pt>
                  <c:pt idx="19">
                    <c:v>0</c:v>
                  </c:pt>
                  <c:pt idx="20">
                    <c:v>0</c:v>
                  </c:pt>
                </c:numCache>
              </c:numRef>
            </c:plus>
            <c:minus>
              <c:numRef>
                <c:f>Averages!$AL$4:$AL$24</c:f>
                <c:numCache>
                  <c:formatCode>General</c:formatCode>
                  <c:ptCount val="21"/>
                  <c:pt idx="0">
                    <c:v>0</c:v>
                  </c:pt>
                  <c:pt idx="1">
                    <c:v>0</c:v>
                  </c:pt>
                  <c:pt idx="2">
                    <c:v>1.4</c:v>
                  </c:pt>
                  <c:pt idx="3">
                    <c:v>1.9</c:v>
                  </c:pt>
                  <c:pt idx="4">
                    <c:v>6.4</c:v>
                  </c:pt>
                  <c:pt idx="5">
                    <c:v>5.8</c:v>
                  </c:pt>
                  <c:pt idx="6">
                    <c:v>1.1000000000000001</c:v>
                  </c:pt>
                  <c:pt idx="7">
                    <c:v>3.4</c:v>
                  </c:pt>
                  <c:pt idx="8">
                    <c:v>4.0999999999999996</c:v>
                  </c:pt>
                  <c:pt idx="9">
                    <c:v>1.7</c:v>
                  </c:pt>
                  <c:pt idx="10">
                    <c:v>2.5</c:v>
                  </c:pt>
                  <c:pt idx="11">
                    <c:v>0</c:v>
                  </c:pt>
                  <c:pt idx="12">
                    <c:v>0</c:v>
                  </c:pt>
                  <c:pt idx="13">
                    <c:v>0</c:v>
                  </c:pt>
                  <c:pt idx="14">
                    <c:v>0</c:v>
                  </c:pt>
                  <c:pt idx="15">
                    <c:v>0</c:v>
                  </c:pt>
                  <c:pt idx="16">
                    <c:v>0</c:v>
                  </c:pt>
                  <c:pt idx="17">
                    <c:v>0</c:v>
                  </c:pt>
                  <c:pt idx="18">
                    <c:v>0</c:v>
                  </c:pt>
                  <c:pt idx="19">
                    <c:v>0</c:v>
                  </c:pt>
                  <c:pt idx="20">
                    <c:v>0</c:v>
                  </c:pt>
                </c:numCache>
              </c:numRef>
            </c:minus>
            <c:spPr>
              <a:noFill/>
              <a:ln w="9525">
                <a:solidFill>
                  <a:schemeClr val="lt1">
                    <a:lumMod val="50000"/>
                  </a:schemeClr>
                </a:solidFill>
                <a:round/>
              </a:ln>
              <a:effectLst/>
            </c:spPr>
          </c:errBars>
          <c:xVal>
            <c:numRef>
              <c:f>Averages!$B$4:$B$24</c:f>
              <c:numCache>
                <c:formatCode>0.00</c:formatCode>
                <c:ptCount val="21"/>
                <c:pt idx="0">
                  <c:v>0</c:v>
                </c:pt>
                <c:pt idx="1">
                  <c:v>20</c:v>
                </c:pt>
                <c:pt idx="2">
                  <c:v>40</c:v>
                </c:pt>
                <c:pt idx="3">
                  <c:v>60</c:v>
                </c:pt>
                <c:pt idx="4">
                  <c:v>80</c:v>
                </c:pt>
                <c:pt idx="5">
                  <c:v>100</c:v>
                </c:pt>
                <c:pt idx="6">
                  <c:v>120.00000000000001</c:v>
                </c:pt>
                <c:pt idx="7">
                  <c:v>140</c:v>
                </c:pt>
                <c:pt idx="8">
                  <c:v>160</c:v>
                </c:pt>
                <c:pt idx="9">
                  <c:v>180</c:v>
                </c:pt>
                <c:pt idx="10">
                  <c:v>199.99999999999997</c:v>
                </c:pt>
                <c:pt idx="11">
                  <c:v>219.99999999999997</c:v>
                </c:pt>
                <c:pt idx="12">
                  <c:v>239.99999999999997</c:v>
                </c:pt>
                <c:pt idx="13">
                  <c:v>259.99999999999994</c:v>
                </c:pt>
                <c:pt idx="14">
                  <c:v>279.99999999999994</c:v>
                </c:pt>
                <c:pt idx="15">
                  <c:v>300</c:v>
                </c:pt>
                <c:pt idx="16">
                  <c:v>320</c:v>
                </c:pt>
                <c:pt idx="17">
                  <c:v>340</c:v>
                </c:pt>
                <c:pt idx="18">
                  <c:v>360.00000000000006</c:v>
                </c:pt>
                <c:pt idx="19">
                  <c:v>380.00000000000006</c:v>
                </c:pt>
                <c:pt idx="20">
                  <c:v>400.00000000000006</c:v>
                </c:pt>
              </c:numCache>
            </c:numRef>
          </c:xVal>
          <c:yVal>
            <c:numRef>
              <c:f>Averages!$AK$4:$AK$24</c:f>
              <c:numCache>
                <c:formatCode>General</c:formatCode>
                <c:ptCount val="21"/>
                <c:pt idx="0">
                  <c:v>0</c:v>
                </c:pt>
                <c:pt idx="1">
                  <c:v>0</c:v>
                </c:pt>
                <c:pt idx="2">
                  <c:v>2.2000000000000002</c:v>
                </c:pt>
                <c:pt idx="3">
                  <c:v>6</c:v>
                </c:pt>
                <c:pt idx="4">
                  <c:v>18.100000000000001</c:v>
                </c:pt>
                <c:pt idx="5">
                  <c:v>15.5</c:v>
                </c:pt>
                <c:pt idx="6">
                  <c:v>10.8</c:v>
                </c:pt>
                <c:pt idx="7">
                  <c:v>12.1</c:v>
                </c:pt>
                <c:pt idx="8">
                  <c:v>25.4</c:v>
                </c:pt>
                <c:pt idx="9">
                  <c:v>7.8</c:v>
                </c:pt>
                <c:pt idx="10">
                  <c:v>2.1</c:v>
                </c:pt>
                <c:pt idx="11">
                  <c:v>0</c:v>
                </c:pt>
                <c:pt idx="12">
                  <c:v>0</c:v>
                </c:pt>
                <c:pt idx="13">
                  <c:v>0</c:v>
                </c:pt>
                <c:pt idx="14">
                  <c:v>0</c:v>
                </c:pt>
                <c:pt idx="15">
                  <c:v>0</c:v>
                </c:pt>
                <c:pt idx="16">
                  <c:v>0</c:v>
                </c:pt>
                <c:pt idx="17">
                  <c:v>0</c:v>
                </c:pt>
                <c:pt idx="18">
                  <c:v>0</c:v>
                </c:pt>
                <c:pt idx="19">
                  <c:v>0</c:v>
                </c:pt>
                <c:pt idx="20">
                  <c:v>0</c:v>
                </c:pt>
              </c:numCache>
            </c:numRef>
          </c:yVal>
          <c:smooth val="1"/>
          <c:extLst>
            <c:ext xmlns:c16="http://schemas.microsoft.com/office/drawing/2014/chart" uri="{C3380CC4-5D6E-409C-BE32-E72D297353CC}">
              <c16:uniqueId val="{00000003-8C7E-2E47-8295-8DFD5EA138FD}"/>
            </c:ext>
          </c:extLst>
        </c:ser>
        <c:dLbls>
          <c:showLegendKey val="0"/>
          <c:showVal val="0"/>
          <c:showCatName val="0"/>
          <c:showSerName val="0"/>
          <c:showPercent val="0"/>
          <c:showBubbleSize val="0"/>
        </c:dLbls>
        <c:axId val="2120161104"/>
        <c:axId val="2120161648"/>
        <c:extLst>
          <c:ext xmlns:c15="http://schemas.microsoft.com/office/drawing/2012/chart" uri="{02D57815-91ED-43cb-92C2-25804820EDAC}">
            <c15:filteredScatterSeries>
              <c15:ser>
                <c:idx val="0"/>
                <c:order val="1"/>
                <c:tx>
                  <c:v>Unaligned PCL</c:v>
                </c:tx>
                <c:spPr>
                  <a:ln w="22225" cap="rnd">
                    <a:solidFill>
                      <a:schemeClr val="accent6"/>
                    </a:solidFill>
                  </a:ln>
                  <a:effectLst>
                    <a:glow rad="139700">
                      <a:schemeClr val="accent6">
                        <a:satMod val="175000"/>
                        <a:alpha val="14000"/>
                      </a:schemeClr>
                    </a:glow>
                  </a:effectLst>
                </c:spPr>
                <c:marker>
                  <c:symbol val="circle"/>
                  <c:size val="3"/>
                  <c:spPr>
                    <a:solidFill>
                      <a:schemeClr val="accent6">
                        <a:lumMod val="60000"/>
                        <a:lumOff val="40000"/>
                      </a:schemeClr>
                    </a:solidFill>
                    <a:ln>
                      <a:noFill/>
                    </a:ln>
                    <a:effectLst>
                      <a:glow rad="63500">
                        <a:schemeClr val="accent6">
                          <a:satMod val="175000"/>
                          <a:alpha val="25000"/>
                        </a:schemeClr>
                      </a:glow>
                    </a:effectLst>
                  </c:spPr>
                </c:marker>
                <c:errBars>
                  <c:errDir val="y"/>
                  <c:errBarType val="both"/>
                  <c:errValType val="cust"/>
                  <c:noEndCap val="0"/>
                  <c:plus>
                    <c:numRef>
                      <c:extLst>
                        <c:ext uri="{02D57815-91ED-43cb-92C2-25804820EDAC}">
                          <c15:formulaRef>
                            <c15:sqref>Averages!$Q$4:$Q$24</c15:sqref>
                          </c15:formulaRef>
                        </c:ext>
                      </c:extLst>
                      <c:numCache>
                        <c:formatCode>General</c:formatCode>
                        <c:ptCount val="21"/>
                        <c:pt idx="0">
                          <c:v>0</c:v>
                        </c:pt>
                        <c:pt idx="1">
                          <c:v>0</c:v>
                        </c:pt>
                        <c:pt idx="2">
                          <c:v>0.77609707527037486</c:v>
                        </c:pt>
                        <c:pt idx="3">
                          <c:v>3.424555187732758</c:v>
                        </c:pt>
                        <c:pt idx="4">
                          <c:v>4.4053905989421764</c:v>
                        </c:pt>
                        <c:pt idx="5">
                          <c:v>4.7929714728221624</c:v>
                        </c:pt>
                        <c:pt idx="6">
                          <c:v>3.8410256523724651</c:v>
                        </c:pt>
                        <c:pt idx="7">
                          <c:v>3.0890362458100227</c:v>
                        </c:pt>
                        <c:pt idx="8">
                          <c:v>1.8989768382933352</c:v>
                        </c:pt>
                        <c:pt idx="9">
                          <c:v>1.22037061809618</c:v>
                        </c:pt>
                        <c:pt idx="10">
                          <c:v>1.7887948916636367</c:v>
                        </c:pt>
                        <c:pt idx="11">
                          <c:v>1.468257959091871</c:v>
                        </c:pt>
                        <c:pt idx="12">
                          <c:v>0.99543240393905486</c:v>
                        </c:pt>
                        <c:pt idx="13">
                          <c:v>1.7487262439406508</c:v>
                        </c:pt>
                        <c:pt idx="14">
                          <c:v>0.71126001993662702</c:v>
                        </c:pt>
                        <c:pt idx="15">
                          <c:v>0.32727798162709698</c:v>
                        </c:pt>
                        <c:pt idx="16">
                          <c:v>0.5104410402162386</c:v>
                        </c:pt>
                        <c:pt idx="17">
                          <c:v>0.95793603164687968</c:v>
                        </c:pt>
                        <c:pt idx="18">
                          <c:v>0.71792552984416402</c:v>
                        </c:pt>
                        <c:pt idx="19">
                          <c:v>0.20327890704543541</c:v>
                        </c:pt>
                        <c:pt idx="20">
                          <c:v>0</c:v>
                        </c:pt>
                      </c:numCache>
                    </c:numRef>
                  </c:plus>
                  <c:minus>
                    <c:numRef>
                      <c:extLst>
                        <c:ext uri="{02D57815-91ED-43cb-92C2-25804820EDAC}">
                          <c15:formulaRef>
                            <c15:sqref>Averages!$Q$4:$Q$24</c15:sqref>
                          </c15:formulaRef>
                        </c:ext>
                      </c:extLst>
                      <c:numCache>
                        <c:formatCode>General</c:formatCode>
                        <c:ptCount val="21"/>
                        <c:pt idx="0">
                          <c:v>0</c:v>
                        </c:pt>
                        <c:pt idx="1">
                          <c:v>0</c:v>
                        </c:pt>
                        <c:pt idx="2">
                          <c:v>0.77609707527037486</c:v>
                        </c:pt>
                        <c:pt idx="3">
                          <c:v>3.424555187732758</c:v>
                        </c:pt>
                        <c:pt idx="4">
                          <c:v>4.4053905989421764</c:v>
                        </c:pt>
                        <c:pt idx="5">
                          <c:v>4.7929714728221624</c:v>
                        </c:pt>
                        <c:pt idx="6">
                          <c:v>3.8410256523724651</c:v>
                        </c:pt>
                        <c:pt idx="7">
                          <c:v>3.0890362458100227</c:v>
                        </c:pt>
                        <c:pt idx="8">
                          <c:v>1.8989768382933352</c:v>
                        </c:pt>
                        <c:pt idx="9">
                          <c:v>1.22037061809618</c:v>
                        </c:pt>
                        <c:pt idx="10">
                          <c:v>1.7887948916636367</c:v>
                        </c:pt>
                        <c:pt idx="11">
                          <c:v>1.468257959091871</c:v>
                        </c:pt>
                        <c:pt idx="12">
                          <c:v>0.99543240393905486</c:v>
                        </c:pt>
                        <c:pt idx="13">
                          <c:v>1.7487262439406508</c:v>
                        </c:pt>
                        <c:pt idx="14">
                          <c:v>0.71126001993662702</c:v>
                        </c:pt>
                        <c:pt idx="15">
                          <c:v>0.32727798162709698</c:v>
                        </c:pt>
                        <c:pt idx="16">
                          <c:v>0.5104410402162386</c:v>
                        </c:pt>
                        <c:pt idx="17">
                          <c:v>0.95793603164687968</c:v>
                        </c:pt>
                        <c:pt idx="18">
                          <c:v>0.71792552984416402</c:v>
                        </c:pt>
                        <c:pt idx="19">
                          <c:v>0.20327890704543541</c:v>
                        </c:pt>
                        <c:pt idx="20">
                          <c:v>0</c:v>
                        </c:pt>
                      </c:numCache>
                    </c:numRef>
                  </c:minus>
                  <c:spPr>
                    <a:noFill/>
                    <a:ln w="9525">
                      <a:solidFill>
                        <a:schemeClr val="lt1">
                          <a:lumMod val="50000"/>
                        </a:schemeClr>
                      </a:solidFill>
                      <a:round/>
                    </a:ln>
                    <a:effectLst/>
                  </c:spPr>
                </c:errBars>
                <c:errBars>
                  <c:errDir val="x"/>
                  <c:errBarType val="both"/>
                  <c:errValType val="fixedVal"/>
                  <c:noEndCap val="0"/>
                  <c:val val="1"/>
                  <c:spPr>
                    <a:noFill/>
                    <a:ln w="9525">
                      <a:solidFill>
                        <a:schemeClr val="lt1">
                          <a:lumMod val="50000"/>
                        </a:schemeClr>
                      </a:solidFill>
                      <a:round/>
                    </a:ln>
                    <a:effectLst/>
                  </c:spPr>
                </c:errBars>
                <c:xVal>
                  <c:numRef>
                    <c:extLst>
                      <c:ext uri="{02D57815-91ED-43cb-92C2-25804820EDAC}">
                        <c15:formulaRef>
                          <c15:sqref>Averages!$B$4:$B$24</c15:sqref>
                        </c15:formulaRef>
                      </c:ext>
                    </c:extLst>
                    <c:numCache>
                      <c:formatCode>0.00</c:formatCode>
                      <c:ptCount val="21"/>
                      <c:pt idx="0">
                        <c:v>0</c:v>
                      </c:pt>
                      <c:pt idx="1">
                        <c:v>20</c:v>
                      </c:pt>
                      <c:pt idx="2">
                        <c:v>40</c:v>
                      </c:pt>
                      <c:pt idx="3">
                        <c:v>60</c:v>
                      </c:pt>
                      <c:pt idx="4">
                        <c:v>80</c:v>
                      </c:pt>
                      <c:pt idx="5">
                        <c:v>100</c:v>
                      </c:pt>
                      <c:pt idx="6">
                        <c:v>120.00000000000001</c:v>
                      </c:pt>
                      <c:pt idx="7">
                        <c:v>140</c:v>
                      </c:pt>
                      <c:pt idx="8">
                        <c:v>160</c:v>
                      </c:pt>
                      <c:pt idx="9">
                        <c:v>180</c:v>
                      </c:pt>
                      <c:pt idx="10">
                        <c:v>199.99999999999997</c:v>
                      </c:pt>
                      <c:pt idx="11">
                        <c:v>219.99999999999997</c:v>
                      </c:pt>
                      <c:pt idx="12">
                        <c:v>239.99999999999997</c:v>
                      </c:pt>
                      <c:pt idx="13">
                        <c:v>259.99999999999994</c:v>
                      </c:pt>
                      <c:pt idx="14">
                        <c:v>279.99999999999994</c:v>
                      </c:pt>
                      <c:pt idx="15">
                        <c:v>300</c:v>
                      </c:pt>
                      <c:pt idx="16">
                        <c:v>320</c:v>
                      </c:pt>
                      <c:pt idx="17">
                        <c:v>340</c:v>
                      </c:pt>
                      <c:pt idx="18">
                        <c:v>360.00000000000006</c:v>
                      </c:pt>
                      <c:pt idx="19">
                        <c:v>380.00000000000006</c:v>
                      </c:pt>
                      <c:pt idx="20">
                        <c:v>400.00000000000006</c:v>
                      </c:pt>
                    </c:numCache>
                  </c:numRef>
                </c:xVal>
                <c:yVal>
                  <c:numRef>
                    <c:extLst>
                      <c:ext uri="{02D57815-91ED-43cb-92C2-25804820EDAC}">
                        <c15:formulaRef>
                          <c15:sqref>Averages!$P$4:$P$24</c15:sqref>
                        </c15:formulaRef>
                      </c:ext>
                    </c:extLst>
                    <c:numCache>
                      <c:formatCode>0.0</c:formatCode>
                      <c:ptCount val="21"/>
                      <c:pt idx="0">
                        <c:v>0</c:v>
                      </c:pt>
                      <c:pt idx="1">
                        <c:v>0</c:v>
                      </c:pt>
                      <c:pt idx="2">
                        <c:v>0.68689379840291453</c:v>
                      </c:pt>
                      <c:pt idx="3">
                        <c:v>9.58438343544052</c:v>
                      </c:pt>
                      <c:pt idx="4">
                        <c:v>19.993813838489295</c:v>
                      </c:pt>
                      <c:pt idx="5">
                        <c:v>20.342835471292158</c:v>
                      </c:pt>
                      <c:pt idx="6">
                        <c:v>11.466682821628593</c:v>
                      </c:pt>
                      <c:pt idx="7">
                        <c:v>9.9184364545612844</c:v>
                      </c:pt>
                      <c:pt idx="8">
                        <c:v>7.4594047546930842</c:v>
                      </c:pt>
                      <c:pt idx="9">
                        <c:v>4.5162795214702758</c:v>
                      </c:pt>
                      <c:pt idx="10">
                        <c:v>5.5024992555429186</c:v>
                      </c:pt>
                      <c:pt idx="11">
                        <c:v>3.0114850959772155</c:v>
                      </c:pt>
                      <c:pt idx="12">
                        <c:v>2.1701477936903819</c:v>
                      </c:pt>
                      <c:pt idx="13">
                        <c:v>2.2193466295024078</c:v>
                      </c:pt>
                      <c:pt idx="14">
                        <c:v>0.95962107113018713</c:v>
                      </c:pt>
                      <c:pt idx="15">
                        <c:v>0.51607508031967841</c:v>
                      </c:pt>
                      <c:pt idx="16">
                        <c:v>0.49538980457932258</c:v>
                      </c:pt>
                      <c:pt idx="17">
                        <c:v>0.53289804118533401</c:v>
                      </c:pt>
                      <c:pt idx="18">
                        <c:v>0.42240080361627319</c:v>
                      </c:pt>
                      <c:pt idx="19">
                        <c:v>9.0909090909090912E-2</c:v>
                      </c:pt>
                      <c:pt idx="20">
                        <c:v>0</c:v>
                      </c:pt>
                    </c:numCache>
                  </c:numRef>
                </c:yVal>
                <c:smooth val="1"/>
                <c:extLst>
                  <c:ext xmlns:c16="http://schemas.microsoft.com/office/drawing/2014/chart" uri="{C3380CC4-5D6E-409C-BE32-E72D297353CC}">
                    <c16:uniqueId val="{00000004-8C7E-2E47-8295-8DFD5EA138FD}"/>
                  </c:ext>
                </c:extLst>
              </c15:ser>
            </c15:filteredScatterSeries>
          </c:ext>
        </c:extLst>
      </c:scatterChart>
      <c:valAx>
        <c:axId val="2120161104"/>
        <c:scaling>
          <c:orientation val="minMax"/>
          <c:max val="260"/>
          <c:min val="0"/>
        </c:scaling>
        <c:delete val="0"/>
        <c:axPos val="b"/>
        <c:majorGridlines>
          <c:spPr>
            <a:ln w="9525" cap="flat" cmpd="sng" algn="ctr">
              <a:solidFill>
                <a:schemeClr val="dk1">
                  <a:lumMod val="65000"/>
                  <a:lumOff val="35000"/>
                  <a:alpha val="75000"/>
                </a:schemeClr>
              </a:solidFill>
              <a:round/>
            </a:ln>
            <a:effectLst/>
          </c:spPr>
        </c:majorGridlines>
        <c:title>
          <c:tx>
            <c:rich>
              <a:bodyPr rot="0" spcFirstLastPara="1" vertOverflow="ellipsis" vert="horz" wrap="square" anchor="ctr" anchorCtr="1"/>
              <a:lstStyle/>
              <a:p>
                <a:pPr>
                  <a:defRPr sz="1600" b="1" i="0" u="none" strike="noStrike" kern="1200" baseline="0">
                    <a:solidFill>
                      <a:schemeClr val="lt1">
                        <a:lumMod val="75000"/>
                      </a:schemeClr>
                    </a:solidFill>
                    <a:latin typeface="+mn-lt"/>
                    <a:ea typeface="+mn-ea"/>
                    <a:cs typeface="+mn-cs"/>
                  </a:defRPr>
                </a:pPr>
                <a:r>
                  <a:rPr lang="en-US" sz="1800" dirty="0"/>
                  <a:t>Diameter (nm)</a:t>
                </a:r>
              </a:p>
            </c:rich>
          </c:tx>
          <c:layout>
            <c:manualLayout>
              <c:xMode val="edge"/>
              <c:yMode val="edge"/>
              <c:x val="0.4302908130860017"/>
              <c:y val="0.87743243909691337"/>
            </c:manualLayout>
          </c:layout>
          <c:overlay val="0"/>
          <c:spPr>
            <a:noFill/>
            <a:ln>
              <a:noFill/>
            </a:ln>
            <a:effectLst/>
          </c:spPr>
          <c:txPr>
            <a:bodyPr rot="0" spcFirstLastPara="1" vertOverflow="ellipsis" vert="horz" wrap="square" anchor="ctr" anchorCtr="1"/>
            <a:lstStyle/>
            <a:p>
              <a:pPr>
                <a:defRPr sz="1600" b="1" i="0" u="none" strike="noStrike" kern="1200" baseline="0">
                  <a:solidFill>
                    <a:schemeClr val="lt1">
                      <a:lumMod val="75000"/>
                    </a:schemeClr>
                  </a:solidFill>
                  <a:latin typeface="+mn-lt"/>
                  <a:ea typeface="+mn-ea"/>
                  <a:cs typeface="+mn-cs"/>
                </a:defRPr>
              </a:pPr>
              <a:endParaRPr lang="en-RU"/>
            </a:p>
          </c:txPr>
        </c:title>
        <c:numFmt formatCode="#,##0" sourceLinked="0"/>
        <c:majorTickMark val="none"/>
        <c:minorTickMark val="none"/>
        <c:tickLblPos val="nextTo"/>
        <c:spPr>
          <a:noFill/>
          <a:ln w="9525" cap="flat" cmpd="sng" algn="ctr">
            <a:solidFill>
              <a:schemeClr val="lt1">
                <a:lumMod val="50000"/>
              </a:schemeClr>
            </a:solidFill>
            <a:round/>
          </a:ln>
          <a:effectLst/>
        </c:spPr>
        <c:txPr>
          <a:bodyPr rot="-60000000" spcFirstLastPara="1" vertOverflow="ellipsis" vert="horz" wrap="square" anchor="ctr" anchorCtr="1"/>
          <a:lstStyle/>
          <a:p>
            <a:pPr>
              <a:defRPr sz="1600" b="1" i="0" u="none" strike="noStrike" kern="1200" baseline="0">
                <a:solidFill>
                  <a:schemeClr val="lt1">
                    <a:lumMod val="75000"/>
                  </a:schemeClr>
                </a:solidFill>
                <a:latin typeface="+mn-lt"/>
                <a:ea typeface="+mn-ea"/>
                <a:cs typeface="+mn-cs"/>
              </a:defRPr>
            </a:pPr>
            <a:endParaRPr lang="en-RU"/>
          </a:p>
        </c:txPr>
        <c:crossAx val="2120161648"/>
        <c:crossesAt val="0"/>
        <c:crossBetween val="midCat"/>
        <c:majorUnit val="40"/>
        <c:minorUnit val="20"/>
      </c:valAx>
      <c:valAx>
        <c:axId val="2120161648"/>
        <c:scaling>
          <c:orientation val="minMax"/>
          <c:max val="40"/>
          <c:min val="0"/>
        </c:scaling>
        <c:delete val="0"/>
        <c:axPos val="l"/>
        <c:majorGridlines>
          <c:spPr>
            <a:ln w="9525" cap="flat" cmpd="sng" algn="ctr">
              <a:solidFill>
                <a:schemeClr val="dk1">
                  <a:lumMod val="65000"/>
                  <a:lumOff val="35000"/>
                  <a:alpha val="75000"/>
                </a:schemeClr>
              </a:solidFill>
              <a:round/>
            </a:ln>
            <a:effectLst/>
          </c:spPr>
        </c:majorGridlines>
        <c:title>
          <c:tx>
            <c:rich>
              <a:bodyPr rot="-5400000" spcFirstLastPara="1" vertOverflow="ellipsis" vert="horz" wrap="square" anchor="ctr" anchorCtr="1"/>
              <a:lstStyle/>
              <a:p>
                <a:pPr>
                  <a:defRPr sz="1800" b="1" i="0" u="none" strike="noStrike" kern="1200" baseline="0">
                    <a:solidFill>
                      <a:schemeClr val="lt1">
                        <a:lumMod val="75000"/>
                      </a:schemeClr>
                    </a:solidFill>
                    <a:latin typeface="+mn-lt"/>
                    <a:ea typeface="+mn-ea"/>
                    <a:cs typeface="+mn-cs"/>
                  </a:defRPr>
                </a:pPr>
                <a:r>
                  <a:rPr lang="en-US" sz="1800"/>
                  <a:t>Frequency (%)</a:t>
                </a:r>
              </a:p>
            </c:rich>
          </c:tx>
          <c:layout>
            <c:manualLayout>
              <c:xMode val="edge"/>
              <c:yMode val="edge"/>
              <c:x val="2.7041662585259443E-2"/>
              <c:y val="0.17833697014717489"/>
            </c:manualLayout>
          </c:layout>
          <c:overlay val="0"/>
          <c:spPr>
            <a:noFill/>
            <a:ln>
              <a:noFill/>
            </a:ln>
            <a:effectLst/>
          </c:spPr>
          <c:txPr>
            <a:bodyPr rot="-5400000" spcFirstLastPara="1" vertOverflow="ellipsis" vert="horz" wrap="square" anchor="ctr" anchorCtr="1"/>
            <a:lstStyle/>
            <a:p>
              <a:pPr>
                <a:defRPr sz="1800" b="1" i="0" u="none" strike="noStrike" kern="1200" baseline="0">
                  <a:solidFill>
                    <a:schemeClr val="lt1">
                      <a:lumMod val="75000"/>
                    </a:schemeClr>
                  </a:solidFill>
                  <a:latin typeface="+mn-lt"/>
                  <a:ea typeface="+mn-ea"/>
                  <a:cs typeface="+mn-cs"/>
                </a:defRPr>
              </a:pPr>
              <a:endParaRPr lang="en-RU"/>
            </a:p>
          </c:txPr>
        </c:title>
        <c:numFmt formatCode="0" sourceLinked="0"/>
        <c:majorTickMark val="none"/>
        <c:minorTickMark val="none"/>
        <c:tickLblPos val="nextTo"/>
        <c:spPr>
          <a:noFill/>
          <a:ln w="9525" cap="flat" cmpd="sng" algn="ctr">
            <a:solidFill>
              <a:schemeClr val="lt1">
                <a:lumMod val="50000"/>
              </a:schemeClr>
            </a:solidFill>
            <a:round/>
          </a:ln>
          <a:effectLst/>
        </c:spPr>
        <c:txPr>
          <a:bodyPr rot="-60000000" spcFirstLastPara="1" vertOverflow="ellipsis" vert="horz" wrap="square" anchor="ctr" anchorCtr="1"/>
          <a:lstStyle/>
          <a:p>
            <a:pPr>
              <a:defRPr sz="1600" b="1" i="0" u="none" strike="noStrike" kern="1200" baseline="0">
                <a:solidFill>
                  <a:schemeClr val="lt1">
                    <a:lumMod val="75000"/>
                  </a:schemeClr>
                </a:solidFill>
                <a:latin typeface="+mn-lt"/>
                <a:ea typeface="+mn-ea"/>
                <a:cs typeface="+mn-cs"/>
              </a:defRPr>
            </a:pPr>
            <a:endParaRPr lang="en-RU"/>
          </a:p>
        </c:txPr>
        <c:crossAx val="2120161104"/>
        <c:crossesAt val="0"/>
        <c:crossBetween val="midCat"/>
        <c:majorUnit val="10"/>
      </c:valAx>
      <c:spPr>
        <a:noFill/>
        <a:ln>
          <a:noFill/>
        </a:ln>
        <a:effectLst/>
      </c:spPr>
    </c:plotArea>
    <c:legend>
      <c:legendPos val="t"/>
      <c:layout>
        <c:manualLayout>
          <c:xMode val="edge"/>
          <c:yMode val="edge"/>
          <c:x val="0.67866780853738895"/>
          <c:y val="3.4684006849408596E-3"/>
          <c:w val="0.30784352879349902"/>
          <c:h val="0.26547794288336068"/>
        </c:manualLayout>
      </c:layout>
      <c:overlay val="0"/>
      <c:spPr>
        <a:noFill/>
        <a:ln>
          <a:noFill/>
        </a:ln>
        <a:effectLst/>
      </c:spPr>
      <c:txPr>
        <a:bodyPr rot="0" spcFirstLastPara="1" vertOverflow="ellipsis" vert="horz" wrap="square" anchor="ctr" anchorCtr="1"/>
        <a:lstStyle/>
        <a:p>
          <a:pPr>
            <a:defRPr sz="2000" b="0" i="0" u="none" strike="noStrike" kern="1200" baseline="0">
              <a:solidFill>
                <a:schemeClr val="lt1">
                  <a:lumMod val="75000"/>
                </a:schemeClr>
              </a:solidFill>
              <a:latin typeface="+mn-lt"/>
              <a:ea typeface="+mn-ea"/>
              <a:cs typeface="+mn-cs"/>
            </a:defRPr>
          </a:pPr>
          <a:endParaRPr lang="en-RU"/>
        </a:p>
      </c:txPr>
    </c:legend>
    <c:plotVisOnly val="1"/>
    <c:dispBlanksAs val="gap"/>
    <c:showDLblsOverMax val="0"/>
  </c:chart>
  <c:spPr>
    <a:solidFill>
      <a:schemeClr val="dk1">
        <a:lumMod val="75000"/>
        <a:lumOff val="25000"/>
      </a:schemeClr>
    </a:solidFill>
    <a:ln w="9525" cap="flat" cmpd="sng" algn="ctr">
      <a:solidFill>
        <a:schemeClr val="dk1">
          <a:lumMod val="15000"/>
          <a:lumOff val="85000"/>
        </a:schemeClr>
      </a:solidFill>
      <a:round/>
    </a:ln>
    <a:effectLst/>
  </c:spPr>
  <c:txPr>
    <a:bodyPr/>
    <a:lstStyle/>
    <a:p>
      <a:pPr>
        <a:defRPr/>
      </a:pPr>
      <a:endParaRPr lang="en-RU"/>
    </a:p>
  </c:txPr>
  <c:externalData r:id="rId3">
    <c:autoUpdate val="0"/>
  </c:externalData>
</c:chartSpace>
</file>

<file path=ppt/charts/colors1.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5">
  <cs:axisTitle>
    <cs:lnRef idx="0"/>
    <cs:fillRef idx="0"/>
    <cs:effectRef idx="0"/>
    <cs:fontRef idx="minor">
      <a:schemeClr val="lt1">
        <a:lumMod val="75000"/>
      </a:schemeClr>
    </cs:fontRef>
    <cs:defRPr sz="1197" b="1" kern="1200"/>
  </cs:axisTitle>
  <cs:categoryAxis>
    <cs:lnRef idx="0"/>
    <cs:fillRef idx="0"/>
    <cs:effectRef idx="0"/>
    <cs:fontRef idx="minor">
      <a:schemeClr val="lt1">
        <a:lumMod val="75000"/>
      </a:schemeClr>
    </cs:fontRef>
    <cs:defRPr sz="1197" kern="1200"/>
  </cs:categoryAxis>
  <cs:chartArea>
    <cs:lnRef idx="0"/>
    <cs:fillRef idx="0"/>
    <cs:effectRef idx="0"/>
    <cs:fontRef idx="minor">
      <a:schemeClr val="dk1"/>
    </cs:fontRef>
    <cs:spPr>
      <a:solidFill>
        <a:schemeClr val="dk1">
          <a:lumMod val="75000"/>
          <a:lumOff val="25000"/>
        </a:schemeClr>
      </a:solidFill>
      <a:ln w="9525" cap="flat" cmpd="sng" algn="ctr">
        <a:solidFill>
          <a:schemeClr val="dk1">
            <a:lumMod val="15000"/>
            <a:lumOff val="85000"/>
          </a:schemeClr>
        </a:solidFill>
        <a:round/>
      </a:ln>
    </cs:spPr>
    <cs:defRPr sz="1197" kern="1200"/>
  </cs:chartArea>
  <cs:dataLabel>
    <cs:lnRef idx="0"/>
    <cs:fillRef idx="0"/>
    <cs:effectRef idx="0"/>
    <cs:fontRef idx="minor">
      <a:schemeClr val="lt1">
        <a:lumMod val="75000"/>
      </a:schemeClr>
    </cs:fontRef>
    <cs:defRPr sz="1197" kern="1200"/>
  </cs:dataLabel>
  <cs:dataLabelCallout>
    <cs:lnRef idx="0"/>
    <cs:fillRef idx="0"/>
    <cs:effectRef idx="0"/>
    <cs:fontRef idx="minor">
      <a:schemeClr val="lt1">
        <a:lumMod val="15000"/>
        <a:lumOff val="85000"/>
      </a:schemeClr>
    </cs:fontRef>
    <cs:spPr>
      <a:solidFill>
        <a:schemeClr val="dk1">
          <a:lumMod val="65000"/>
          <a:lumOff val="35000"/>
        </a:schemeClr>
      </a:solidFill>
    </cs:spPr>
    <cs:defRPr sz="1197" kern="1200"/>
    <cs:bodyPr rot="0" spcFirstLastPara="1" vertOverflow="clip" horzOverflow="clip" vert="horz" wrap="square" lIns="36576" tIns="18288" rIns="36576" bIns="18288" anchor="ctr" anchorCtr="1">
      <a:spAutoFit/>
    </cs:bodyPr>
  </cs:dataLabelCallout>
  <cs:dataPoint>
    <cs:lnRef idx="0">
      <cs:styleClr val="auto"/>
    </cs:lnRef>
    <cs:fillRef idx="0"/>
    <cs:effectRef idx="0">
      <cs:styleClr val="auto"/>
    </cs:effectRef>
    <cs:fontRef idx="minor">
      <a:schemeClr val="dk1"/>
    </cs:fontRef>
    <cs:spPr>
      <a:ln w="9525" cap="flat" cmpd="sng" algn="ctr">
        <a:solidFill>
          <a:schemeClr val="phClr"/>
        </a:solidFill>
        <a:miter lim="800000"/>
      </a:ln>
      <a:effectLst>
        <a:glow rad="63500">
          <a:schemeClr val="phClr">
            <a:satMod val="175000"/>
            <a:alpha val="25000"/>
          </a:schemeClr>
        </a:glow>
      </a:effectLst>
    </cs:spPr>
  </cs:dataPoint>
  <cs:dataPoint3D>
    <cs:lnRef idx="0">
      <cs:styleClr val="auto"/>
    </cs:lnRef>
    <cs:fillRef idx="0">
      <cs:styleClr val="auto"/>
    </cs:fillRef>
    <cs:effectRef idx="0">
      <cs:styleClr val="auto"/>
    </cs:effectRef>
    <cs:fontRef idx="minor">
      <a:schemeClr val="dk1"/>
    </cs:fontRef>
    <cs:spPr>
      <a:ln w="9525" cap="flat" cmpd="sng" algn="ctr">
        <a:solidFill>
          <a:schemeClr val="phClr"/>
        </a:solidFill>
        <a:miter lim="800000"/>
      </a:ln>
      <a:effectLst>
        <a:glow rad="63500">
          <a:schemeClr val="phClr">
            <a:satMod val="175000"/>
            <a:alpha val="25000"/>
          </a:schemeClr>
        </a:glow>
      </a:effectLst>
    </cs:spPr>
  </cs:dataPoint3D>
  <cs:dataPointLine>
    <cs:lnRef idx="0">
      <cs:styleClr val="auto"/>
    </cs:lnRef>
    <cs:fillRef idx="0">
      <cs:styleClr val="auto"/>
    </cs:fillRef>
    <cs:effectRef idx="0">
      <cs:styleClr val="auto"/>
    </cs:effectRef>
    <cs:fontRef idx="minor">
      <a:schemeClr val="dk1"/>
    </cs:fontRef>
    <cs:spPr>
      <a:ln w="22225" cap="rnd">
        <a:solidFill>
          <a:schemeClr val="phClr"/>
        </a:solidFill>
      </a:ln>
      <a:effectLst>
        <a:glow rad="139700">
          <a:schemeClr val="phClr">
            <a:satMod val="175000"/>
            <a:alpha val="14000"/>
          </a:schemeClr>
        </a:glow>
      </a:effectLst>
    </cs:spPr>
  </cs:dataPointLine>
  <cs:dataPointMarker>
    <cs:lnRef idx="0">
      <cs:styleClr val="auto"/>
    </cs:lnRef>
    <cs:fillRef idx="0">
      <cs:styleClr val="auto"/>
    </cs:fillRef>
    <cs:effectRef idx="0">
      <cs:styleClr val="auto"/>
    </cs:effectRef>
    <cs:fontRef idx="minor">
      <a:schemeClr val="dk1"/>
    </cs:fontRef>
    <cs:spPr>
      <a:solidFill>
        <a:schemeClr val="phClr">
          <a:lumMod val="60000"/>
          <a:lumOff val="40000"/>
        </a:schemeClr>
      </a:solidFill>
      <a:effectLst>
        <a:glow rad="63500">
          <a:schemeClr val="phClr">
            <a:satMod val="175000"/>
            <a:alpha val="25000"/>
          </a:schemeClr>
        </a:glow>
      </a:effectLst>
    </cs:spPr>
  </cs:dataPointMarker>
  <cs:dataPointMarkerLayout symbol="circle" size="3"/>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lt1">
        <a:lumMod val="75000"/>
      </a:schemeClr>
    </cs:fontRef>
    <cs:spPr>
      <a:ln w="9525">
        <a:solidFill>
          <a:schemeClr val="dk1">
            <a:lumMod val="50000"/>
            <a:lumOff val="50000"/>
          </a:schemeClr>
        </a:solidFill>
      </a:ln>
    </cs:spPr>
    <cs:defRPr sz="1197" kern="1200"/>
  </cs:dataTable>
  <cs:downBar>
    <cs:lnRef idx="0"/>
    <cs:fillRef idx="0"/>
    <cs:effectRef idx="0"/>
    <cs:fontRef idx="minor">
      <a:schemeClr val="lt1"/>
    </cs:fontRef>
    <cs:spPr>
      <a:solidFill>
        <a:schemeClr val="dk1">
          <a:lumMod val="50000"/>
          <a:lumOff val="50000"/>
        </a:schemeClr>
      </a:solidFill>
      <a:ln w="9525">
        <a:solidFill>
          <a:schemeClr val="dk1">
            <a:lumMod val="75000"/>
          </a:schemeClr>
        </a:solidFill>
        <a:round/>
      </a:ln>
    </cs:spPr>
  </cs:downBar>
  <cs:dropLine>
    <cs:lnRef idx="0"/>
    <cs:fillRef idx="0"/>
    <cs:effectRef idx="0"/>
    <cs:fontRef idx="minor">
      <a:schemeClr val="dk1"/>
    </cs:fontRef>
    <cs:spPr>
      <a:ln w="9525">
        <a:solidFill>
          <a:schemeClr val="lt1">
            <a:lumMod val="50000"/>
          </a:schemeClr>
        </a:solidFill>
        <a:round/>
      </a:ln>
    </cs:spPr>
  </cs:dropLine>
  <cs:errorBar>
    <cs:lnRef idx="0"/>
    <cs:fillRef idx="0"/>
    <cs:effectRef idx="0"/>
    <cs:fontRef idx="minor">
      <a:schemeClr val="dk1"/>
    </cs:fontRef>
    <cs:spPr>
      <a:ln w="9525">
        <a:solidFill>
          <a:schemeClr val="lt1">
            <a:lumMod val="50000"/>
          </a:schemeClr>
        </a:solidFill>
        <a:round/>
      </a:ln>
    </cs:spPr>
  </cs:errorBar>
  <cs:floor>
    <cs:lnRef idx="0"/>
    <cs:fillRef idx="0"/>
    <cs:effectRef idx="0"/>
    <cs:fontRef idx="minor">
      <a:schemeClr val="dk1"/>
    </cs:fontRef>
  </cs:floor>
  <cs:gridlineMajor>
    <cs:lnRef idx="0"/>
    <cs:fillRef idx="0"/>
    <cs:effectRef idx="0"/>
    <cs:fontRef idx="minor">
      <a:schemeClr val="tx1"/>
    </cs:fontRef>
    <cs:spPr>
      <a:ln w="9525" cap="flat" cmpd="sng" algn="ctr">
        <a:solidFill>
          <a:schemeClr val="dk1">
            <a:lumMod val="65000"/>
            <a:lumOff val="35000"/>
            <a:alpha val="75000"/>
          </a:schemeClr>
        </a:solidFill>
        <a:round/>
      </a:ln>
    </cs:spPr>
  </cs:gridlineMajor>
  <cs:gridlineMinor>
    <cs:lnRef idx="0"/>
    <cs:fillRef idx="0"/>
    <cs:effectRef idx="0"/>
    <cs:fontRef idx="minor">
      <a:schemeClr val="tx1"/>
    </cs:fontRef>
    <cs:spPr>
      <a:ln w="9525" cap="flat" cmpd="sng" algn="ctr">
        <a:solidFill>
          <a:schemeClr val="dk1">
            <a:lumMod val="65000"/>
            <a:lumOff val="35000"/>
            <a:alpha val="25000"/>
          </a:schemeClr>
        </a:solidFill>
        <a:round/>
      </a:ln>
    </cs:spPr>
  </cs:gridlineMinor>
  <cs:hiLoLine>
    <cs:lnRef idx="0"/>
    <cs:fillRef idx="0"/>
    <cs:effectRef idx="0"/>
    <cs:fontRef idx="minor">
      <a:schemeClr val="dk1"/>
    </cs:fontRef>
    <cs:spPr>
      <a:ln w="9525">
        <a:solidFill>
          <a:schemeClr val="lt1">
            <a:lumMod val="50000"/>
          </a:schemeClr>
        </a:solidFill>
        <a:round/>
      </a:ln>
    </cs:spPr>
  </cs:hiLoLine>
  <cs:leaderLine>
    <cs:lnRef idx="0"/>
    <cs:fillRef idx="0"/>
    <cs:effectRef idx="0"/>
    <cs:fontRef idx="minor">
      <a:schemeClr val="dk1"/>
    </cs:fontRef>
    <cs:spPr>
      <a:ln w="9525">
        <a:solidFill>
          <a:schemeClr val="lt1">
            <a:lumMod val="50000"/>
          </a:schemeClr>
        </a:solidFill>
        <a:round/>
      </a:ln>
    </cs:spPr>
  </cs:leaderLine>
  <cs:legend>
    <cs:lnRef idx="0"/>
    <cs:fillRef idx="0"/>
    <cs:effectRef idx="0"/>
    <cs:fontRef idx="minor">
      <a:schemeClr val="lt1">
        <a:lumMod val="75000"/>
      </a:schemeClr>
    </cs:fontRef>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lt1">
        <a:lumMod val="75000"/>
      </a:schemeClr>
    </cs:fontRef>
    <cs:defRPr sz="1197" kern="1200"/>
  </cs:seriesAxis>
  <cs:seriesLine>
    <cs:lnRef idx="0"/>
    <cs:fillRef idx="0"/>
    <cs:effectRef idx="0"/>
    <cs:fontRef idx="minor">
      <a:schemeClr val="dk1"/>
    </cs:fontRef>
    <cs:spPr>
      <a:ln w="9525">
        <a:solidFill>
          <a:schemeClr val="lt1">
            <a:lumMod val="50000"/>
          </a:schemeClr>
        </a:solidFill>
        <a:round/>
      </a:ln>
    </cs:spPr>
  </cs:seriesLine>
  <cs:title>
    <cs:lnRef idx="0"/>
    <cs:fillRef idx="0"/>
    <cs:effectRef idx="0"/>
    <cs:fontRef idx="minor">
      <a:schemeClr val="lt1">
        <a:lumMod val="85000"/>
      </a:schemeClr>
    </cs:fontRef>
    <cs:defRPr sz="1862" b="1" kern="1200" cap="none" baseline="0"/>
  </cs:title>
  <cs:trendline>
    <cs:lnRef idx="0">
      <cs:styleClr val="auto"/>
    </cs:lnRef>
    <cs:fillRef idx="0"/>
    <cs:effectRef idx="0"/>
    <cs:fontRef idx="minor">
      <a:schemeClr val="lt1"/>
    </cs:fontRef>
    <cs:spPr>
      <a:ln w="25400" cap="rnd">
        <a:solidFill>
          <a:schemeClr val="phClr">
            <a:alpha val="50000"/>
          </a:schemeClr>
        </a:solidFill>
      </a:ln>
    </cs:spPr>
  </cs:trendline>
  <cs:trendlineLabel>
    <cs:lnRef idx="0"/>
    <cs:fillRef idx="0"/>
    <cs:effectRef idx="0"/>
    <cs:fontRef idx="minor">
      <a:schemeClr val="lt1">
        <a:lumMod val="75000"/>
      </a:schemeClr>
    </cs:fontRef>
    <cs:defRPr sz="1197" kern="1200"/>
  </cs:trendlineLabel>
  <cs:upBar>
    <cs:lnRef idx="0"/>
    <cs:fillRef idx="0"/>
    <cs:effectRef idx="0"/>
    <cs:fontRef idx="minor">
      <a:schemeClr val="dk1"/>
    </cs:fontRef>
    <cs:spPr>
      <a:solidFill>
        <a:schemeClr val="lt1">
          <a:lumMod val="85000"/>
        </a:schemeClr>
      </a:solidFill>
      <a:ln w="9525">
        <a:solidFill>
          <a:schemeClr val="dk1">
            <a:lumMod val="50000"/>
          </a:schemeClr>
        </a:solidFill>
        <a:round/>
      </a:ln>
    </cs:spPr>
  </cs:upBar>
  <cs:valueAxis>
    <cs:lnRef idx="0"/>
    <cs:fillRef idx="0"/>
    <cs:effectRef idx="0"/>
    <cs:fontRef idx="minor">
      <a:schemeClr val="lt1">
        <a:lumMod val="75000"/>
      </a:schemeClr>
    </cs:fontRef>
    <cs:spPr>
      <a:ln w="9525" cap="flat" cmpd="sng" algn="ctr">
        <a:solidFill>
          <a:schemeClr val="lt1">
            <a:lumMod val="50000"/>
          </a:schemeClr>
        </a:solidFill>
        <a:round/>
      </a:ln>
    </cs:spPr>
    <cs:defRPr sz="1197" kern="1200"/>
    <cs:bodyPr/>
  </cs:valueAxis>
  <cs:wall>
    <cs:lnRef idx="0"/>
    <cs:fillRef idx="0"/>
    <cs:effectRef idx="0"/>
    <cs:fontRef idx="minor">
      <a:schemeClr val="dk1"/>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45659" cy="496332"/>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SzPts val="1400"/>
              <a:buNone/>
              <a:defRPr sz="12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850443" y="0"/>
            <a:ext cx="2945659" cy="496332"/>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SzPts val="1400"/>
              <a:buNone/>
              <a:defRPr sz="12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90488" y="744538"/>
            <a:ext cx="6616700" cy="3722687"/>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79768" y="4715153"/>
            <a:ext cx="5438140" cy="446698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9428583"/>
            <a:ext cx="2945659" cy="496332"/>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SzPts val="1400"/>
              <a:buNone/>
              <a:defRPr sz="12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850443" y="9428583"/>
            <a:ext cx="2945659" cy="496332"/>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None/>
            </a:pPr>
            <a:fld id="{00000000-1234-1234-1234-123412341234}" type="slidenum">
              <a:rPr lang="en-US" sz="1200" b="0" i="0" u="none" strike="noStrike" cap="none">
                <a:solidFill>
                  <a:srgbClr val="000000"/>
                </a:solidFill>
                <a:latin typeface="Arial"/>
                <a:ea typeface="Arial"/>
                <a:cs typeface="Arial"/>
                <a:sym typeface="Arial"/>
              </a:rPr>
              <a:t>‹#›</a:t>
            </a:fld>
            <a:endParaRPr sz="12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3045332407"/>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
        <p:cNvGrpSpPr/>
        <p:nvPr/>
      </p:nvGrpSpPr>
      <p:grpSpPr>
        <a:xfrm>
          <a:off x="0" y="0"/>
          <a:ext cx="0" cy="0"/>
          <a:chOff x="0" y="0"/>
          <a:chExt cx="0" cy="0"/>
        </a:xfrm>
      </p:grpSpPr>
      <p:sp>
        <p:nvSpPr>
          <p:cNvPr id="68" name="Google Shape;68;p1:notes"/>
          <p:cNvSpPr txBox="1">
            <a:spLocks noGrp="1"/>
          </p:cNvSpPr>
          <p:nvPr>
            <p:ph type="body" idx="1"/>
          </p:nvPr>
        </p:nvSpPr>
        <p:spPr>
          <a:xfrm>
            <a:off x="679768" y="4715153"/>
            <a:ext cx="5438140" cy="4466987"/>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9" name="Google Shape;69;p1:notes"/>
          <p:cNvSpPr>
            <a:spLocks noGrp="1" noRot="1" noChangeAspect="1"/>
          </p:cNvSpPr>
          <p:nvPr>
            <p:ph type="sldImg" idx="2"/>
          </p:nvPr>
        </p:nvSpPr>
        <p:spPr>
          <a:xfrm>
            <a:off x="90488" y="744538"/>
            <a:ext cx="6616700"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0550160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x-none" dirty="0"/>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None/>
            </a:pPr>
            <a:fld id="{00000000-1234-1234-1234-123412341234}" type="slidenum">
              <a:rPr lang="en-US" sz="1200" b="0" i="0" u="none" strike="noStrike" cap="none" smtClean="0">
                <a:solidFill>
                  <a:srgbClr val="000000"/>
                </a:solidFill>
                <a:latin typeface="Arial"/>
                <a:ea typeface="Arial"/>
                <a:cs typeface="Arial"/>
                <a:sym typeface="Arial"/>
              </a:rPr>
              <a:t>13</a:t>
            </a:fld>
            <a:endParaRPr lang="en-US" sz="12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304235702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bg>
      <p:bgPr>
        <a:blipFill>
          <a:blip r:embed="rId2">
            <a:alphaModFix/>
          </a:blip>
          <a:stretch>
            <a:fillRect/>
          </a:stretch>
        </a:blipFill>
        <a:effectLst/>
      </p:bgPr>
    </p:bg>
    <p:spTree>
      <p:nvGrpSpPr>
        <p:cNvPr id="1" name="Shape 13"/>
        <p:cNvGrpSpPr/>
        <p:nvPr/>
      </p:nvGrpSpPr>
      <p:grpSpPr>
        <a:xfrm>
          <a:off x="0" y="0"/>
          <a:ext cx="0" cy="0"/>
          <a:chOff x="0" y="0"/>
          <a:chExt cx="0" cy="0"/>
        </a:xfrm>
      </p:grpSpPr>
      <p:sp>
        <p:nvSpPr>
          <p:cNvPr id="14" name="Google Shape;14;p11"/>
          <p:cNvSpPr txBox="1">
            <a:spLocks noGrp="1"/>
          </p:cNvSpPr>
          <p:nvPr>
            <p:ph type="ctrTitle"/>
          </p:nvPr>
        </p:nvSpPr>
        <p:spPr>
          <a:xfrm>
            <a:off x="609600" y="3810007"/>
            <a:ext cx="10668000" cy="1039813"/>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sz="3300" b="1">
                <a:solidFill>
                  <a:schemeClr val="lt1"/>
                </a:solidFill>
                <a:latin typeface="Arial"/>
                <a:ea typeface="Arial"/>
                <a:cs typeface="Arial"/>
                <a:sym typeface="Arial"/>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15" name="Google Shape;15;p11"/>
          <p:cNvSpPr txBox="1">
            <a:spLocks noGrp="1"/>
          </p:cNvSpPr>
          <p:nvPr>
            <p:ph type="subTitle" idx="1"/>
          </p:nvPr>
        </p:nvSpPr>
        <p:spPr>
          <a:xfrm>
            <a:off x="1828800" y="4876800"/>
            <a:ext cx="8534400" cy="1295400"/>
          </a:xfrm>
          <a:prstGeom prst="rect">
            <a:avLst/>
          </a:prstGeom>
          <a:noFill/>
          <a:ln>
            <a:noFill/>
          </a:ln>
        </p:spPr>
        <p:txBody>
          <a:bodyPr spcFirstLastPara="1" wrap="square" lIns="91425" tIns="91425" rIns="91425" bIns="91425" anchor="t" anchorCtr="0">
            <a:noAutofit/>
          </a:bodyPr>
          <a:lstStyle>
            <a:lvl1pPr lvl="0" algn="ctr">
              <a:lnSpc>
                <a:spcPct val="115000"/>
              </a:lnSpc>
              <a:spcBef>
                <a:spcPts val="0"/>
              </a:spcBef>
              <a:spcAft>
                <a:spcPts val="0"/>
              </a:spcAft>
              <a:buSzPts val="1800"/>
              <a:buNone/>
              <a:defRPr sz="2400">
                <a:solidFill>
                  <a:srgbClr val="575757"/>
                </a:solidFill>
              </a:defRPr>
            </a:lvl1pPr>
            <a:lvl2pPr lvl="1" algn="ctr">
              <a:lnSpc>
                <a:spcPct val="115000"/>
              </a:lnSpc>
              <a:spcBef>
                <a:spcPts val="1200"/>
              </a:spcBef>
              <a:spcAft>
                <a:spcPts val="0"/>
              </a:spcAft>
              <a:buSzPts val="1400"/>
              <a:buNone/>
              <a:defRPr>
                <a:solidFill>
                  <a:schemeClr val="dk1"/>
                </a:solidFill>
              </a:defRPr>
            </a:lvl2pPr>
            <a:lvl3pPr lvl="2" algn="ctr">
              <a:lnSpc>
                <a:spcPct val="115000"/>
              </a:lnSpc>
              <a:spcBef>
                <a:spcPts val="1200"/>
              </a:spcBef>
              <a:spcAft>
                <a:spcPts val="0"/>
              </a:spcAft>
              <a:buSzPts val="1400"/>
              <a:buNone/>
              <a:defRPr>
                <a:solidFill>
                  <a:schemeClr val="dk1"/>
                </a:solidFill>
              </a:defRPr>
            </a:lvl3pPr>
            <a:lvl4pPr lvl="3" algn="ctr">
              <a:lnSpc>
                <a:spcPct val="115000"/>
              </a:lnSpc>
              <a:spcBef>
                <a:spcPts val="1200"/>
              </a:spcBef>
              <a:spcAft>
                <a:spcPts val="0"/>
              </a:spcAft>
              <a:buSzPts val="1400"/>
              <a:buNone/>
              <a:defRPr>
                <a:solidFill>
                  <a:schemeClr val="dk1"/>
                </a:solidFill>
              </a:defRPr>
            </a:lvl4pPr>
            <a:lvl5pPr lvl="4" algn="ctr">
              <a:lnSpc>
                <a:spcPct val="115000"/>
              </a:lnSpc>
              <a:spcBef>
                <a:spcPts val="1200"/>
              </a:spcBef>
              <a:spcAft>
                <a:spcPts val="0"/>
              </a:spcAft>
              <a:buSzPts val="1400"/>
              <a:buNone/>
              <a:defRPr>
                <a:solidFill>
                  <a:schemeClr val="dk1"/>
                </a:solidFill>
              </a:defRPr>
            </a:lvl5pPr>
            <a:lvl6pPr lvl="5" algn="ctr">
              <a:lnSpc>
                <a:spcPct val="115000"/>
              </a:lnSpc>
              <a:spcBef>
                <a:spcPts val="1200"/>
              </a:spcBef>
              <a:spcAft>
                <a:spcPts val="0"/>
              </a:spcAft>
              <a:buSzPts val="1400"/>
              <a:buNone/>
              <a:defRPr>
                <a:solidFill>
                  <a:schemeClr val="dk1"/>
                </a:solidFill>
              </a:defRPr>
            </a:lvl6pPr>
            <a:lvl7pPr lvl="6" algn="ctr">
              <a:lnSpc>
                <a:spcPct val="115000"/>
              </a:lnSpc>
              <a:spcBef>
                <a:spcPts val="1200"/>
              </a:spcBef>
              <a:spcAft>
                <a:spcPts val="0"/>
              </a:spcAft>
              <a:buSzPts val="1400"/>
              <a:buNone/>
              <a:defRPr>
                <a:solidFill>
                  <a:schemeClr val="dk1"/>
                </a:solidFill>
              </a:defRPr>
            </a:lvl7pPr>
            <a:lvl8pPr lvl="7" algn="ctr">
              <a:lnSpc>
                <a:spcPct val="115000"/>
              </a:lnSpc>
              <a:spcBef>
                <a:spcPts val="1200"/>
              </a:spcBef>
              <a:spcAft>
                <a:spcPts val="0"/>
              </a:spcAft>
              <a:buSzPts val="1400"/>
              <a:buNone/>
              <a:defRPr>
                <a:solidFill>
                  <a:schemeClr val="dk1"/>
                </a:solidFill>
              </a:defRPr>
            </a:lvl8pPr>
            <a:lvl9pPr lvl="8" algn="ctr">
              <a:lnSpc>
                <a:spcPct val="115000"/>
              </a:lnSpc>
              <a:spcBef>
                <a:spcPts val="1200"/>
              </a:spcBef>
              <a:spcAft>
                <a:spcPts val="1200"/>
              </a:spcAft>
              <a:buSzPts val="1400"/>
              <a:buNone/>
              <a:defRPr>
                <a:solidFill>
                  <a:schemeClr val="dk1"/>
                </a:solidFill>
              </a:defRPr>
            </a:lvl9pPr>
          </a:lstStyle>
          <a:p>
            <a:endParaRPr/>
          </a:p>
        </p:txBody>
      </p:sp>
      <p:sp>
        <p:nvSpPr>
          <p:cNvPr id="16" name="Google Shape;16;p11"/>
          <p:cNvSpPr txBox="1"/>
          <p:nvPr/>
        </p:nvSpPr>
        <p:spPr>
          <a:xfrm>
            <a:off x="-13195" y="6492882"/>
            <a:ext cx="2844800" cy="365125"/>
          </a:xfrm>
          <a:prstGeom prst="rect">
            <a:avLst/>
          </a:prstGeom>
          <a:noFill/>
          <a:ln>
            <a:noFill/>
          </a:ln>
        </p:spPr>
        <p:txBody>
          <a:bodyPr spcFirstLastPara="1" wrap="square" lIns="68569" tIns="34275" rIns="68569" bIns="34275" anchor="t" anchorCtr="0">
            <a:noAutofit/>
          </a:bodyPr>
          <a:lstStyle/>
          <a:p>
            <a:pPr marL="0" marR="0" lvl="0" indent="0" algn="l" rtl="0">
              <a:lnSpc>
                <a:spcPct val="100000"/>
              </a:lnSpc>
              <a:spcBef>
                <a:spcPts val="0"/>
              </a:spcBef>
              <a:spcAft>
                <a:spcPts val="0"/>
              </a:spcAft>
              <a:buNone/>
            </a:pPr>
            <a:fld id="{00000000-1234-1234-1234-123412341234}" type="slidenum">
              <a:rPr lang="en-US" sz="1351" b="0" i="0" u="none" strike="noStrike" cap="none">
                <a:solidFill>
                  <a:schemeClr val="dk1"/>
                </a:solidFill>
                <a:latin typeface="Arial"/>
                <a:ea typeface="Arial"/>
                <a:cs typeface="Arial"/>
                <a:sym typeface="Arial"/>
              </a:rPr>
              <a:pPr marL="0" marR="0" lvl="0" indent="0" algn="l" rtl="0">
                <a:lnSpc>
                  <a:spcPct val="100000"/>
                </a:lnSpc>
                <a:spcBef>
                  <a:spcPts val="0"/>
                </a:spcBef>
                <a:spcAft>
                  <a:spcPts val="0"/>
                </a:spcAft>
                <a:buNone/>
              </a:pPr>
              <a:t>‹#›</a:t>
            </a:fld>
            <a:endParaRPr sz="1351" b="0" i="0" u="none" strike="noStrike" cap="none">
              <a:solidFill>
                <a:schemeClr val="dk1"/>
              </a:solidFill>
              <a:latin typeface="Arial"/>
              <a:ea typeface="Arial"/>
              <a:cs typeface="Arial"/>
              <a:sym typeface="Arial"/>
            </a:endParaRPr>
          </a:p>
        </p:txBody>
      </p:sp>
      <p:sp>
        <p:nvSpPr>
          <p:cNvPr id="17" name="Google Shape;17;p11"/>
          <p:cNvSpPr txBox="1"/>
          <p:nvPr/>
        </p:nvSpPr>
        <p:spPr>
          <a:xfrm>
            <a:off x="-13195" y="6492882"/>
            <a:ext cx="2844800" cy="365125"/>
          </a:xfrm>
          <a:prstGeom prst="rect">
            <a:avLst/>
          </a:prstGeom>
          <a:noFill/>
          <a:ln>
            <a:noFill/>
          </a:ln>
        </p:spPr>
        <p:txBody>
          <a:bodyPr spcFirstLastPara="1" wrap="square" lIns="68569" tIns="34275" rIns="68569" bIns="34275" anchor="t" anchorCtr="0">
            <a:noAutofit/>
          </a:bodyPr>
          <a:lstStyle/>
          <a:p>
            <a:pPr marL="0" marR="0" lvl="0" indent="0" algn="l" rtl="0">
              <a:lnSpc>
                <a:spcPct val="100000"/>
              </a:lnSpc>
              <a:spcBef>
                <a:spcPts val="0"/>
              </a:spcBef>
              <a:spcAft>
                <a:spcPts val="0"/>
              </a:spcAft>
              <a:buNone/>
            </a:pPr>
            <a:fld id="{00000000-1234-1234-1234-123412341234}" type="slidenum">
              <a:rPr lang="en-US" sz="1351" b="0" i="0" u="none" strike="noStrike" cap="none">
                <a:solidFill>
                  <a:schemeClr val="dk1"/>
                </a:solidFill>
                <a:latin typeface="Arial"/>
                <a:ea typeface="Arial"/>
                <a:cs typeface="Arial"/>
                <a:sym typeface="Arial"/>
              </a:rPr>
              <a:pPr marL="0" marR="0" lvl="0" indent="0" algn="l" rtl="0">
                <a:lnSpc>
                  <a:spcPct val="100000"/>
                </a:lnSpc>
                <a:spcBef>
                  <a:spcPts val="0"/>
                </a:spcBef>
                <a:spcAft>
                  <a:spcPts val="0"/>
                </a:spcAft>
                <a:buNone/>
              </a:pPr>
              <a:t>‹#›</a:t>
            </a:fld>
            <a:endParaRPr sz="1351" b="0" i="0" u="none" strike="noStrike" cap="none">
              <a:solidFill>
                <a:schemeClr val="dk1"/>
              </a:solidFill>
              <a:latin typeface="Arial"/>
              <a:ea typeface="Arial"/>
              <a:cs typeface="Arial"/>
              <a:sym typeface="Aria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matchingName="2_2 Task Slide with Time No Banner">
  <p:cSld name="2_2 Task Slide with Time No Banner">
    <p:bg>
      <p:bgPr>
        <a:blipFill>
          <a:blip r:embed="rId2">
            <a:alphaModFix/>
          </a:blip>
          <a:stretch>
            <a:fillRect/>
          </a:stretch>
        </a:blipFill>
        <a:effectLst/>
      </p:bgPr>
    </p:bg>
    <p:spTree>
      <p:nvGrpSpPr>
        <p:cNvPr id="1" name="Shape 62"/>
        <p:cNvGrpSpPr/>
        <p:nvPr/>
      </p:nvGrpSpPr>
      <p:grpSpPr>
        <a:xfrm>
          <a:off x="0" y="0"/>
          <a:ext cx="0" cy="0"/>
          <a:chOff x="0" y="0"/>
          <a:chExt cx="0" cy="0"/>
        </a:xfrm>
      </p:grpSpPr>
      <p:sp>
        <p:nvSpPr>
          <p:cNvPr id="63" name="Google Shape;63;p23"/>
          <p:cNvSpPr txBox="1">
            <a:spLocks noGrp="1"/>
          </p:cNvSpPr>
          <p:nvPr>
            <p:ph type="body" idx="1"/>
          </p:nvPr>
        </p:nvSpPr>
        <p:spPr>
          <a:xfrm>
            <a:off x="415600" y="1536192"/>
            <a:ext cx="11360800" cy="4727448"/>
          </a:xfrm>
          <a:prstGeom prst="rect">
            <a:avLst/>
          </a:prstGeom>
          <a:noFill/>
          <a:ln>
            <a:noFill/>
          </a:ln>
        </p:spPr>
        <p:txBody>
          <a:bodyPr spcFirstLastPara="1" wrap="square" lIns="91425" tIns="91425" rIns="91425" bIns="91425" anchor="t" anchorCtr="0">
            <a:noAutofit/>
          </a:bodyPr>
          <a:lstStyle>
            <a:lvl1pPr marL="342891" lvl="0" indent="-257168" algn="l">
              <a:lnSpc>
                <a:spcPct val="115000"/>
              </a:lnSpc>
              <a:spcBef>
                <a:spcPts val="0"/>
              </a:spcBef>
              <a:spcAft>
                <a:spcPts val="0"/>
              </a:spcAft>
              <a:buSzPts val="1800"/>
              <a:buChar char="●"/>
              <a:defRPr sz="2400">
                <a:solidFill>
                  <a:schemeClr val="lt1"/>
                </a:solidFill>
              </a:defRPr>
            </a:lvl1pPr>
            <a:lvl2pPr marL="685783" lvl="1" indent="-238119" algn="l">
              <a:lnSpc>
                <a:spcPct val="115000"/>
              </a:lnSpc>
              <a:spcBef>
                <a:spcPts val="1200"/>
              </a:spcBef>
              <a:spcAft>
                <a:spcPts val="0"/>
              </a:spcAft>
              <a:buSzPts val="1400"/>
              <a:buChar char="○"/>
              <a:defRPr sz="2100">
                <a:solidFill>
                  <a:schemeClr val="lt1"/>
                </a:solidFill>
              </a:defRPr>
            </a:lvl2pPr>
            <a:lvl3pPr marL="1028674" lvl="2" indent="-238119" algn="l">
              <a:lnSpc>
                <a:spcPct val="115000"/>
              </a:lnSpc>
              <a:spcBef>
                <a:spcPts val="1200"/>
              </a:spcBef>
              <a:spcAft>
                <a:spcPts val="0"/>
              </a:spcAft>
              <a:buSzPts val="1400"/>
              <a:buChar char="■"/>
              <a:defRPr sz="1800">
                <a:solidFill>
                  <a:schemeClr val="lt1"/>
                </a:solidFill>
              </a:defRPr>
            </a:lvl3pPr>
            <a:lvl4pPr marL="1371566" lvl="3" indent="-238119" algn="l">
              <a:lnSpc>
                <a:spcPct val="115000"/>
              </a:lnSpc>
              <a:spcBef>
                <a:spcPts val="1200"/>
              </a:spcBef>
              <a:spcAft>
                <a:spcPts val="0"/>
              </a:spcAft>
              <a:buSzPts val="1400"/>
              <a:buChar char="●"/>
              <a:defRPr sz="1500">
                <a:solidFill>
                  <a:schemeClr val="lt1"/>
                </a:solidFill>
              </a:defRPr>
            </a:lvl4pPr>
            <a:lvl5pPr marL="1714457" lvl="4" indent="-238119" algn="l">
              <a:lnSpc>
                <a:spcPct val="115000"/>
              </a:lnSpc>
              <a:spcBef>
                <a:spcPts val="1200"/>
              </a:spcBef>
              <a:spcAft>
                <a:spcPts val="0"/>
              </a:spcAft>
              <a:buSzPts val="1400"/>
              <a:buChar char="○"/>
              <a:defRPr sz="1500">
                <a:solidFill>
                  <a:schemeClr val="lt1"/>
                </a:solidFill>
              </a:defRPr>
            </a:lvl5pPr>
            <a:lvl6pPr marL="2057349" lvl="5" indent="-238119" algn="l">
              <a:lnSpc>
                <a:spcPct val="115000"/>
              </a:lnSpc>
              <a:spcBef>
                <a:spcPts val="1200"/>
              </a:spcBef>
              <a:spcAft>
                <a:spcPts val="0"/>
              </a:spcAft>
              <a:buSzPts val="1400"/>
              <a:buChar char="■"/>
              <a:defRPr/>
            </a:lvl6pPr>
            <a:lvl7pPr marL="2400240" lvl="6" indent="-238119" algn="l">
              <a:lnSpc>
                <a:spcPct val="115000"/>
              </a:lnSpc>
              <a:spcBef>
                <a:spcPts val="1200"/>
              </a:spcBef>
              <a:spcAft>
                <a:spcPts val="0"/>
              </a:spcAft>
              <a:buSzPts val="1400"/>
              <a:buChar char="●"/>
              <a:defRPr/>
            </a:lvl7pPr>
            <a:lvl8pPr marL="2743131" lvl="7" indent="-238119" algn="l">
              <a:lnSpc>
                <a:spcPct val="115000"/>
              </a:lnSpc>
              <a:spcBef>
                <a:spcPts val="1200"/>
              </a:spcBef>
              <a:spcAft>
                <a:spcPts val="0"/>
              </a:spcAft>
              <a:buSzPts val="1400"/>
              <a:buChar char="○"/>
              <a:defRPr/>
            </a:lvl8pPr>
            <a:lvl9pPr marL="3086023" lvl="8" indent="-238119" algn="l">
              <a:lnSpc>
                <a:spcPct val="115000"/>
              </a:lnSpc>
              <a:spcBef>
                <a:spcPts val="1200"/>
              </a:spcBef>
              <a:spcAft>
                <a:spcPts val="1200"/>
              </a:spcAft>
              <a:buSzPts val="1400"/>
              <a:buChar char="■"/>
              <a:defRPr/>
            </a:lvl9pPr>
          </a:lstStyle>
          <a:p>
            <a:endParaRPr/>
          </a:p>
        </p:txBody>
      </p:sp>
      <p:sp>
        <p:nvSpPr>
          <p:cNvPr id="64" name="Google Shape;64;p23"/>
          <p:cNvSpPr txBox="1">
            <a:spLocks noGrp="1"/>
          </p:cNvSpPr>
          <p:nvPr>
            <p:ph type="body" idx="2"/>
          </p:nvPr>
        </p:nvSpPr>
        <p:spPr>
          <a:xfrm>
            <a:off x="0" y="6553200"/>
            <a:ext cx="12192000" cy="381000"/>
          </a:xfrm>
          <a:prstGeom prst="rect">
            <a:avLst/>
          </a:prstGeom>
          <a:solidFill>
            <a:srgbClr val="575757"/>
          </a:solidFill>
          <a:ln>
            <a:noFill/>
          </a:ln>
        </p:spPr>
        <p:txBody>
          <a:bodyPr spcFirstLastPara="1" wrap="square" lIns="91425" tIns="0" rIns="91425" bIns="0" anchor="t" anchorCtr="0">
            <a:noAutofit/>
          </a:bodyPr>
          <a:lstStyle>
            <a:lvl1pPr marL="342891" lvl="0" indent="-257168" algn="l">
              <a:lnSpc>
                <a:spcPct val="115000"/>
              </a:lnSpc>
              <a:spcBef>
                <a:spcPts val="0"/>
              </a:spcBef>
              <a:spcAft>
                <a:spcPts val="0"/>
              </a:spcAft>
              <a:buSzPts val="1800"/>
              <a:buChar char="●"/>
              <a:defRPr sz="2100"/>
            </a:lvl1pPr>
            <a:lvl2pPr marL="685783" lvl="1" indent="-238119" algn="l">
              <a:lnSpc>
                <a:spcPct val="115000"/>
              </a:lnSpc>
              <a:spcBef>
                <a:spcPts val="1200"/>
              </a:spcBef>
              <a:spcAft>
                <a:spcPts val="0"/>
              </a:spcAft>
              <a:buSzPts val="1400"/>
              <a:buChar char="○"/>
              <a:defRPr sz="1800"/>
            </a:lvl2pPr>
            <a:lvl3pPr marL="1028674" lvl="2" indent="-238119" algn="l">
              <a:lnSpc>
                <a:spcPct val="115000"/>
              </a:lnSpc>
              <a:spcBef>
                <a:spcPts val="1200"/>
              </a:spcBef>
              <a:spcAft>
                <a:spcPts val="0"/>
              </a:spcAft>
              <a:buSzPts val="1400"/>
              <a:buChar char="■"/>
              <a:defRPr sz="1500"/>
            </a:lvl3pPr>
            <a:lvl4pPr marL="1371566" lvl="3" indent="-238119" algn="l">
              <a:lnSpc>
                <a:spcPct val="115000"/>
              </a:lnSpc>
              <a:spcBef>
                <a:spcPts val="1200"/>
              </a:spcBef>
              <a:spcAft>
                <a:spcPts val="0"/>
              </a:spcAft>
              <a:buSzPts val="1400"/>
              <a:buChar char="●"/>
              <a:defRPr sz="1351"/>
            </a:lvl4pPr>
            <a:lvl5pPr marL="1714457" marR="0" lvl="4" indent="-171446" algn="r">
              <a:lnSpc>
                <a:spcPct val="100000"/>
              </a:lnSpc>
              <a:spcBef>
                <a:spcPts val="0"/>
              </a:spcBef>
              <a:spcAft>
                <a:spcPts val="0"/>
              </a:spcAft>
              <a:buClr>
                <a:schemeClr val="accent2"/>
              </a:buClr>
              <a:buSzPts val="1800"/>
              <a:buFont typeface="Arial"/>
              <a:buNone/>
              <a:defRPr sz="1351" b="1">
                <a:solidFill>
                  <a:schemeClr val="accent2"/>
                </a:solidFill>
              </a:defRPr>
            </a:lvl5pPr>
            <a:lvl6pPr marL="2057349" lvl="5" indent="-238119" algn="l">
              <a:lnSpc>
                <a:spcPct val="115000"/>
              </a:lnSpc>
              <a:spcBef>
                <a:spcPts val="1200"/>
              </a:spcBef>
              <a:spcAft>
                <a:spcPts val="0"/>
              </a:spcAft>
              <a:buSzPts val="1400"/>
              <a:buChar char="■"/>
              <a:defRPr sz="1351"/>
            </a:lvl6pPr>
            <a:lvl7pPr marL="2400240" lvl="6" indent="-238119" algn="l">
              <a:lnSpc>
                <a:spcPct val="115000"/>
              </a:lnSpc>
              <a:spcBef>
                <a:spcPts val="1200"/>
              </a:spcBef>
              <a:spcAft>
                <a:spcPts val="0"/>
              </a:spcAft>
              <a:buSzPts val="1400"/>
              <a:buChar char="●"/>
              <a:defRPr sz="1351"/>
            </a:lvl7pPr>
            <a:lvl8pPr marL="2743131" lvl="7" indent="-238119" algn="l">
              <a:lnSpc>
                <a:spcPct val="115000"/>
              </a:lnSpc>
              <a:spcBef>
                <a:spcPts val="1200"/>
              </a:spcBef>
              <a:spcAft>
                <a:spcPts val="0"/>
              </a:spcAft>
              <a:buSzPts val="1400"/>
              <a:buChar char="○"/>
              <a:defRPr sz="1351"/>
            </a:lvl8pPr>
            <a:lvl9pPr marL="3086023" lvl="8" indent="-238119" algn="l">
              <a:lnSpc>
                <a:spcPct val="115000"/>
              </a:lnSpc>
              <a:spcBef>
                <a:spcPts val="1200"/>
              </a:spcBef>
              <a:spcAft>
                <a:spcPts val="1200"/>
              </a:spcAft>
              <a:buSzPts val="1400"/>
              <a:buChar char="■"/>
              <a:defRPr sz="1351"/>
            </a:lvl9pPr>
          </a:lstStyle>
          <a:p>
            <a:endParaRPr/>
          </a:p>
        </p:txBody>
      </p:sp>
      <p:sp>
        <p:nvSpPr>
          <p:cNvPr id="65" name="Google Shape;65;p23"/>
          <p:cNvSpPr txBox="1">
            <a:spLocks noGrp="1"/>
          </p:cNvSpPr>
          <p:nvPr>
            <p:ph type="title"/>
          </p:nvPr>
        </p:nvSpPr>
        <p:spPr>
          <a:xfrm>
            <a:off x="415600" y="594360"/>
            <a:ext cx="11360800" cy="861744"/>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sz="3300">
                <a:solidFill>
                  <a:schemeClr val="lt1"/>
                </a:solidFill>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66" name="Google Shape;66;p23"/>
          <p:cNvSpPr txBox="1"/>
          <p:nvPr/>
        </p:nvSpPr>
        <p:spPr>
          <a:xfrm>
            <a:off x="-13195" y="6569082"/>
            <a:ext cx="2844800" cy="365125"/>
          </a:xfrm>
          <a:prstGeom prst="rect">
            <a:avLst/>
          </a:prstGeom>
          <a:noFill/>
          <a:ln>
            <a:noFill/>
          </a:ln>
        </p:spPr>
        <p:txBody>
          <a:bodyPr spcFirstLastPara="1" wrap="square" lIns="68569" tIns="34275" rIns="68569" bIns="34275" anchor="t" anchorCtr="0">
            <a:noAutofit/>
          </a:bodyPr>
          <a:lstStyle/>
          <a:p>
            <a:pPr marL="0" marR="0" lvl="0" indent="0" algn="l" rtl="0">
              <a:lnSpc>
                <a:spcPct val="100000"/>
              </a:lnSpc>
              <a:spcBef>
                <a:spcPts val="0"/>
              </a:spcBef>
              <a:spcAft>
                <a:spcPts val="0"/>
              </a:spcAft>
              <a:buNone/>
            </a:pPr>
            <a:fld id="{00000000-1234-1234-1234-123412341234}" type="slidenum">
              <a:rPr lang="en-US" sz="1351" b="0" i="0" u="none" strike="noStrike" cap="none">
                <a:solidFill>
                  <a:schemeClr val="dk1"/>
                </a:solidFill>
                <a:latin typeface="Arial"/>
                <a:ea typeface="Arial"/>
                <a:cs typeface="Arial"/>
                <a:sym typeface="Arial"/>
              </a:rPr>
              <a:pPr marL="0" marR="0" lvl="0" indent="0" algn="l" rtl="0">
                <a:lnSpc>
                  <a:spcPct val="100000"/>
                </a:lnSpc>
                <a:spcBef>
                  <a:spcPts val="0"/>
                </a:spcBef>
                <a:spcAft>
                  <a:spcPts val="0"/>
                </a:spcAft>
                <a:buNone/>
              </a:pPr>
              <a:t>‹#›</a:t>
            </a:fld>
            <a:endParaRPr sz="1351" b="0" i="0" u="none" strike="noStrike" cap="none">
              <a:solidFill>
                <a:schemeClr val="dk1"/>
              </a:solidFill>
              <a:latin typeface="Arial"/>
              <a:ea typeface="Arial"/>
              <a:cs typeface="Arial"/>
              <a:sym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matchingName="2 Task Slide with Time">
  <p:cSld name="2 Task Slide with Time">
    <p:bg>
      <p:bgPr>
        <a:blipFill>
          <a:blip r:embed="rId2">
            <a:alphaModFix/>
          </a:blip>
          <a:stretch>
            <a:fillRect/>
          </a:stretch>
        </a:blipFill>
        <a:effectLst/>
      </p:bgPr>
    </p:bg>
    <p:spTree>
      <p:nvGrpSpPr>
        <p:cNvPr id="1" name="Shape 23"/>
        <p:cNvGrpSpPr/>
        <p:nvPr/>
      </p:nvGrpSpPr>
      <p:grpSpPr>
        <a:xfrm>
          <a:off x="0" y="0"/>
          <a:ext cx="0" cy="0"/>
          <a:chOff x="0" y="0"/>
          <a:chExt cx="0" cy="0"/>
        </a:xfrm>
      </p:grpSpPr>
      <p:sp>
        <p:nvSpPr>
          <p:cNvPr id="24" name="Google Shape;24;p13"/>
          <p:cNvSpPr txBox="1">
            <a:spLocks noGrp="1"/>
          </p:cNvSpPr>
          <p:nvPr>
            <p:ph type="body" idx="1"/>
          </p:nvPr>
        </p:nvSpPr>
        <p:spPr>
          <a:xfrm>
            <a:off x="415600" y="2022092"/>
            <a:ext cx="11360800" cy="4069745"/>
          </a:xfrm>
          <a:prstGeom prst="rect">
            <a:avLst/>
          </a:prstGeom>
          <a:noFill/>
          <a:ln>
            <a:noFill/>
          </a:ln>
        </p:spPr>
        <p:txBody>
          <a:bodyPr spcFirstLastPara="1" wrap="square" lIns="91425" tIns="91425" rIns="91425" bIns="91425" anchor="t" anchorCtr="0">
            <a:noAutofit/>
          </a:bodyPr>
          <a:lstStyle>
            <a:lvl1pPr marL="342891" lvl="0" indent="-257168" algn="l">
              <a:lnSpc>
                <a:spcPct val="115000"/>
              </a:lnSpc>
              <a:spcBef>
                <a:spcPts val="0"/>
              </a:spcBef>
              <a:spcAft>
                <a:spcPts val="0"/>
              </a:spcAft>
              <a:buSzPts val="1800"/>
              <a:buChar char="●"/>
              <a:defRPr sz="2400">
                <a:solidFill>
                  <a:schemeClr val="lt1"/>
                </a:solidFill>
              </a:defRPr>
            </a:lvl1pPr>
            <a:lvl2pPr marL="685783" lvl="1" indent="-238119" algn="l">
              <a:lnSpc>
                <a:spcPct val="115000"/>
              </a:lnSpc>
              <a:spcBef>
                <a:spcPts val="1200"/>
              </a:spcBef>
              <a:spcAft>
                <a:spcPts val="0"/>
              </a:spcAft>
              <a:buSzPts val="1400"/>
              <a:buChar char="○"/>
              <a:defRPr sz="2100">
                <a:solidFill>
                  <a:schemeClr val="lt1"/>
                </a:solidFill>
              </a:defRPr>
            </a:lvl2pPr>
            <a:lvl3pPr marL="1028674" lvl="2" indent="-238119" algn="l">
              <a:lnSpc>
                <a:spcPct val="115000"/>
              </a:lnSpc>
              <a:spcBef>
                <a:spcPts val="1200"/>
              </a:spcBef>
              <a:spcAft>
                <a:spcPts val="0"/>
              </a:spcAft>
              <a:buSzPts val="1400"/>
              <a:buChar char="■"/>
              <a:defRPr sz="1800">
                <a:solidFill>
                  <a:schemeClr val="lt1"/>
                </a:solidFill>
              </a:defRPr>
            </a:lvl3pPr>
            <a:lvl4pPr marL="1371566" lvl="3" indent="-238119" algn="l">
              <a:lnSpc>
                <a:spcPct val="115000"/>
              </a:lnSpc>
              <a:spcBef>
                <a:spcPts val="1200"/>
              </a:spcBef>
              <a:spcAft>
                <a:spcPts val="0"/>
              </a:spcAft>
              <a:buSzPts val="1400"/>
              <a:buChar char="●"/>
              <a:defRPr sz="1500">
                <a:solidFill>
                  <a:schemeClr val="lt1"/>
                </a:solidFill>
              </a:defRPr>
            </a:lvl4pPr>
            <a:lvl5pPr marL="1714457" lvl="4" indent="-238119" algn="l">
              <a:lnSpc>
                <a:spcPct val="115000"/>
              </a:lnSpc>
              <a:spcBef>
                <a:spcPts val="1200"/>
              </a:spcBef>
              <a:spcAft>
                <a:spcPts val="0"/>
              </a:spcAft>
              <a:buSzPts val="1400"/>
              <a:buChar char="○"/>
              <a:defRPr sz="1500">
                <a:solidFill>
                  <a:schemeClr val="lt1"/>
                </a:solidFill>
              </a:defRPr>
            </a:lvl5pPr>
            <a:lvl6pPr marL="2057349" lvl="5" indent="-238119" algn="l">
              <a:lnSpc>
                <a:spcPct val="115000"/>
              </a:lnSpc>
              <a:spcBef>
                <a:spcPts val="1200"/>
              </a:spcBef>
              <a:spcAft>
                <a:spcPts val="0"/>
              </a:spcAft>
              <a:buSzPts val="1400"/>
              <a:buChar char="■"/>
              <a:defRPr/>
            </a:lvl6pPr>
            <a:lvl7pPr marL="2400240" lvl="6" indent="-238119" algn="l">
              <a:lnSpc>
                <a:spcPct val="115000"/>
              </a:lnSpc>
              <a:spcBef>
                <a:spcPts val="1200"/>
              </a:spcBef>
              <a:spcAft>
                <a:spcPts val="0"/>
              </a:spcAft>
              <a:buSzPts val="1400"/>
              <a:buChar char="●"/>
              <a:defRPr/>
            </a:lvl7pPr>
            <a:lvl8pPr marL="2743131" lvl="7" indent="-238119" algn="l">
              <a:lnSpc>
                <a:spcPct val="115000"/>
              </a:lnSpc>
              <a:spcBef>
                <a:spcPts val="1200"/>
              </a:spcBef>
              <a:spcAft>
                <a:spcPts val="0"/>
              </a:spcAft>
              <a:buSzPts val="1400"/>
              <a:buChar char="○"/>
              <a:defRPr/>
            </a:lvl8pPr>
            <a:lvl9pPr marL="3086023" lvl="8" indent="-238119" algn="l">
              <a:lnSpc>
                <a:spcPct val="115000"/>
              </a:lnSpc>
              <a:spcBef>
                <a:spcPts val="1200"/>
              </a:spcBef>
              <a:spcAft>
                <a:spcPts val="1200"/>
              </a:spcAft>
              <a:buSzPts val="1400"/>
              <a:buChar char="■"/>
              <a:defRPr/>
            </a:lvl9pPr>
          </a:lstStyle>
          <a:p>
            <a:endParaRPr/>
          </a:p>
        </p:txBody>
      </p:sp>
      <p:sp>
        <p:nvSpPr>
          <p:cNvPr id="25" name="Google Shape;25;p13"/>
          <p:cNvSpPr txBox="1">
            <a:spLocks noGrp="1"/>
          </p:cNvSpPr>
          <p:nvPr>
            <p:ph type="body" idx="2"/>
          </p:nvPr>
        </p:nvSpPr>
        <p:spPr>
          <a:xfrm>
            <a:off x="0" y="6553200"/>
            <a:ext cx="12192000" cy="381000"/>
          </a:xfrm>
          <a:prstGeom prst="rect">
            <a:avLst/>
          </a:prstGeom>
          <a:solidFill>
            <a:srgbClr val="575757"/>
          </a:solidFill>
          <a:ln>
            <a:noFill/>
          </a:ln>
        </p:spPr>
        <p:txBody>
          <a:bodyPr spcFirstLastPara="1" wrap="square" lIns="91425" tIns="0" rIns="91425" bIns="0" anchor="t" anchorCtr="0">
            <a:noAutofit/>
          </a:bodyPr>
          <a:lstStyle>
            <a:lvl1pPr marL="342891" lvl="0" indent="-257168" algn="l">
              <a:lnSpc>
                <a:spcPct val="115000"/>
              </a:lnSpc>
              <a:spcBef>
                <a:spcPts val="0"/>
              </a:spcBef>
              <a:spcAft>
                <a:spcPts val="0"/>
              </a:spcAft>
              <a:buSzPts val="1800"/>
              <a:buChar char="●"/>
              <a:defRPr sz="2100"/>
            </a:lvl1pPr>
            <a:lvl2pPr marL="685783" lvl="1" indent="-238119" algn="l">
              <a:lnSpc>
                <a:spcPct val="115000"/>
              </a:lnSpc>
              <a:spcBef>
                <a:spcPts val="1200"/>
              </a:spcBef>
              <a:spcAft>
                <a:spcPts val="0"/>
              </a:spcAft>
              <a:buSzPts val="1400"/>
              <a:buChar char="○"/>
              <a:defRPr sz="1800"/>
            </a:lvl2pPr>
            <a:lvl3pPr marL="1028674" lvl="2" indent="-238119" algn="l">
              <a:lnSpc>
                <a:spcPct val="115000"/>
              </a:lnSpc>
              <a:spcBef>
                <a:spcPts val="1200"/>
              </a:spcBef>
              <a:spcAft>
                <a:spcPts val="0"/>
              </a:spcAft>
              <a:buSzPts val="1400"/>
              <a:buChar char="■"/>
              <a:defRPr sz="1500"/>
            </a:lvl3pPr>
            <a:lvl4pPr marL="1371566" lvl="3" indent="-238119" algn="l">
              <a:lnSpc>
                <a:spcPct val="115000"/>
              </a:lnSpc>
              <a:spcBef>
                <a:spcPts val="1200"/>
              </a:spcBef>
              <a:spcAft>
                <a:spcPts val="0"/>
              </a:spcAft>
              <a:buSzPts val="1400"/>
              <a:buChar char="●"/>
              <a:defRPr sz="1351"/>
            </a:lvl4pPr>
            <a:lvl5pPr marL="1714457" marR="0" lvl="4" indent="-171446" algn="r">
              <a:lnSpc>
                <a:spcPct val="100000"/>
              </a:lnSpc>
              <a:spcBef>
                <a:spcPts val="0"/>
              </a:spcBef>
              <a:spcAft>
                <a:spcPts val="0"/>
              </a:spcAft>
              <a:buClr>
                <a:srgbClr val="F2F2F2"/>
              </a:buClr>
              <a:buSzPts val="1800"/>
              <a:buFont typeface="Arial"/>
              <a:buNone/>
              <a:defRPr sz="1351" b="1">
                <a:solidFill>
                  <a:srgbClr val="F2F2F2"/>
                </a:solidFill>
              </a:defRPr>
            </a:lvl5pPr>
            <a:lvl6pPr marL="2057349" lvl="5" indent="-238119" algn="l">
              <a:lnSpc>
                <a:spcPct val="115000"/>
              </a:lnSpc>
              <a:spcBef>
                <a:spcPts val="1200"/>
              </a:spcBef>
              <a:spcAft>
                <a:spcPts val="0"/>
              </a:spcAft>
              <a:buSzPts val="1400"/>
              <a:buChar char="■"/>
              <a:defRPr sz="1351"/>
            </a:lvl6pPr>
            <a:lvl7pPr marL="2400240" lvl="6" indent="-238119" algn="l">
              <a:lnSpc>
                <a:spcPct val="115000"/>
              </a:lnSpc>
              <a:spcBef>
                <a:spcPts val="1200"/>
              </a:spcBef>
              <a:spcAft>
                <a:spcPts val="0"/>
              </a:spcAft>
              <a:buSzPts val="1400"/>
              <a:buChar char="●"/>
              <a:defRPr sz="1351"/>
            </a:lvl7pPr>
            <a:lvl8pPr marL="2743131" lvl="7" indent="-238119" algn="l">
              <a:lnSpc>
                <a:spcPct val="115000"/>
              </a:lnSpc>
              <a:spcBef>
                <a:spcPts val="1200"/>
              </a:spcBef>
              <a:spcAft>
                <a:spcPts val="0"/>
              </a:spcAft>
              <a:buSzPts val="1400"/>
              <a:buChar char="○"/>
              <a:defRPr sz="1351"/>
            </a:lvl8pPr>
            <a:lvl9pPr marL="3086023" lvl="8" indent="-238119" algn="l">
              <a:lnSpc>
                <a:spcPct val="115000"/>
              </a:lnSpc>
              <a:spcBef>
                <a:spcPts val="1200"/>
              </a:spcBef>
              <a:spcAft>
                <a:spcPts val="1200"/>
              </a:spcAft>
              <a:buSzPts val="1400"/>
              <a:buChar char="■"/>
              <a:defRPr sz="1351"/>
            </a:lvl9pPr>
          </a:lstStyle>
          <a:p>
            <a:endParaRPr/>
          </a:p>
        </p:txBody>
      </p:sp>
      <p:sp>
        <p:nvSpPr>
          <p:cNvPr id="26" name="Google Shape;26;p13"/>
          <p:cNvSpPr txBox="1">
            <a:spLocks noGrp="1"/>
          </p:cNvSpPr>
          <p:nvPr>
            <p:ph type="title"/>
          </p:nvPr>
        </p:nvSpPr>
        <p:spPr>
          <a:xfrm>
            <a:off x="415600" y="1133043"/>
            <a:ext cx="11360800" cy="7636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sz="3300">
                <a:solidFill>
                  <a:schemeClr val="lt1"/>
                </a:solidFill>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27" name="Google Shape;27;p13"/>
          <p:cNvSpPr txBox="1"/>
          <p:nvPr/>
        </p:nvSpPr>
        <p:spPr>
          <a:xfrm>
            <a:off x="-13195" y="6569082"/>
            <a:ext cx="2844800" cy="365125"/>
          </a:xfrm>
          <a:prstGeom prst="rect">
            <a:avLst/>
          </a:prstGeom>
          <a:noFill/>
          <a:ln>
            <a:noFill/>
          </a:ln>
        </p:spPr>
        <p:txBody>
          <a:bodyPr spcFirstLastPara="1" wrap="square" lIns="68569" tIns="34275" rIns="68569" bIns="34275" anchor="t" anchorCtr="0">
            <a:noAutofit/>
          </a:bodyPr>
          <a:lstStyle/>
          <a:p>
            <a:pPr marL="0" marR="0" lvl="0" indent="0" algn="l" rtl="0">
              <a:lnSpc>
                <a:spcPct val="100000"/>
              </a:lnSpc>
              <a:spcBef>
                <a:spcPts val="0"/>
              </a:spcBef>
              <a:spcAft>
                <a:spcPts val="0"/>
              </a:spcAft>
              <a:buNone/>
            </a:pPr>
            <a:fld id="{00000000-1234-1234-1234-123412341234}" type="slidenum">
              <a:rPr lang="en-US" sz="1351" b="0" i="0" u="none" strike="noStrike" cap="none">
                <a:solidFill>
                  <a:schemeClr val="dk1"/>
                </a:solidFill>
                <a:latin typeface="Arial"/>
                <a:ea typeface="Arial"/>
                <a:cs typeface="Arial"/>
                <a:sym typeface="Arial"/>
              </a:rPr>
              <a:pPr marL="0" marR="0" lvl="0" indent="0" algn="l" rtl="0">
                <a:lnSpc>
                  <a:spcPct val="100000"/>
                </a:lnSpc>
                <a:spcBef>
                  <a:spcPts val="0"/>
                </a:spcBef>
                <a:spcAft>
                  <a:spcPts val="0"/>
                </a:spcAft>
                <a:buNone/>
              </a:pPr>
              <a:t>‹#›</a:t>
            </a:fld>
            <a:endParaRPr sz="1351" b="0" i="0" u="none" strike="noStrike" cap="none">
              <a:solidFill>
                <a:schemeClr val="dk1"/>
              </a:solidFill>
              <a:latin typeface="Arial"/>
              <a:ea typeface="Arial"/>
              <a:cs typeface="Arial"/>
              <a:sym typeface="Arial"/>
            </a:endParaRPr>
          </a:p>
        </p:txBody>
      </p:sp>
      <p:sp>
        <p:nvSpPr>
          <p:cNvPr id="28" name="Google Shape;28;p13"/>
          <p:cNvSpPr txBox="1"/>
          <p:nvPr/>
        </p:nvSpPr>
        <p:spPr>
          <a:xfrm>
            <a:off x="-13195" y="6569082"/>
            <a:ext cx="2844800" cy="365125"/>
          </a:xfrm>
          <a:prstGeom prst="rect">
            <a:avLst/>
          </a:prstGeom>
          <a:noFill/>
          <a:ln>
            <a:noFill/>
          </a:ln>
        </p:spPr>
        <p:txBody>
          <a:bodyPr spcFirstLastPara="1" wrap="square" lIns="68569" tIns="34275" rIns="68569" bIns="34275" anchor="t" anchorCtr="0">
            <a:noAutofit/>
          </a:bodyPr>
          <a:lstStyle/>
          <a:p>
            <a:pPr marL="0" marR="0" lvl="0" indent="0" algn="l" rtl="0">
              <a:lnSpc>
                <a:spcPct val="100000"/>
              </a:lnSpc>
              <a:spcBef>
                <a:spcPts val="0"/>
              </a:spcBef>
              <a:spcAft>
                <a:spcPts val="0"/>
              </a:spcAft>
              <a:buNone/>
            </a:pPr>
            <a:fld id="{00000000-1234-1234-1234-123412341234}" type="slidenum">
              <a:rPr lang="en-US" sz="1351" b="0" i="0" u="none" strike="noStrike" cap="none">
                <a:solidFill>
                  <a:schemeClr val="dk1"/>
                </a:solidFill>
                <a:latin typeface="Arial"/>
                <a:ea typeface="Arial"/>
                <a:cs typeface="Arial"/>
                <a:sym typeface="Arial"/>
              </a:rPr>
              <a:pPr marL="0" marR="0" lvl="0" indent="0" algn="l" rtl="0">
                <a:lnSpc>
                  <a:spcPct val="100000"/>
                </a:lnSpc>
                <a:spcBef>
                  <a:spcPts val="0"/>
                </a:spcBef>
                <a:spcAft>
                  <a:spcPts val="0"/>
                </a:spcAft>
                <a:buNone/>
              </a:pPr>
              <a:t>‹#›</a:t>
            </a:fld>
            <a:endParaRPr sz="1351" b="0" i="0" u="none" strike="noStrike" cap="none">
              <a:solidFill>
                <a:schemeClr val="dk1"/>
              </a:solidFill>
              <a:latin typeface="Arial"/>
              <a:ea typeface="Arial"/>
              <a:cs typeface="Arial"/>
              <a:sym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Section header">
  <p:cSld name="Section header">
    <p:bg>
      <p:bgPr>
        <a:blipFill>
          <a:blip r:embed="rId2">
            <a:alphaModFix/>
          </a:blip>
          <a:stretch>
            <a:fillRect/>
          </a:stretch>
        </a:blipFill>
        <a:effectLst/>
      </p:bgPr>
    </p:bg>
    <p:spTree>
      <p:nvGrpSpPr>
        <p:cNvPr id="1" name="Shape 29"/>
        <p:cNvGrpSpPr/>
        <p:nvPr/>
      </p:nvGrpSpPr>
      <p:grpSpPr>
        <a:xfrm>
          <a:off x="0" y="0"/>
          <a:ext cx="0" cy="0"/>
          <a:chOff x="0" y="0"/>
          <a:chExt cx="0" cy="0"/>
        </a:xfrm>
      </p:grpSpPr>
      <p:sp>
        <p:nvSpPr>
          <p:cNvPr id="30" name="Google Shape;30;p17"/>
          <p:cNvSpPr txBox="1">
            <a:spLocks noGrp="1"/>
          </p:cNvSpPr>
          <p:nvPr>
            <p:ph type="title"/>
          </p:nvPr>
        </p:nvSpPr>
        <p:spPr>
          <a:xfrm>
            <a:off x="415599" y="5318772"/>
            <a:ext cx="11360800" cy="11224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3600"/>
              <a:buNone/>
              <a:defRPr sz="2400">
                <a:solidFill>
                  <a:schemeClr val="lt1"/>
                </a:solidFill>
              </a:defRPr>
            </a:lvl1pPr>
            <a:lvl2pPr lvl="1" algn="ctr">
              <a:lnSpc>
                <a:spcPct val="100000"/>
              </a:lnSpc>
              <a:spcBef>
                <a:spcPts val="0"/>
              </a:spcBef>
              <a:spcAft>
                <a:spcPts val="0"/>
              </a:spcAft>
              <a:buSzPts val="3600"/>
              <a:buNone/>
              <a:defRPr sz="2700"/>
            </a:lvl2pPr>
            <a:lvl3pPr lvl="2" algn="ctr">
              <a:lnSpc>
                <a:spcPct val="100000"/>
              </a:lnSpc>
              <a:spcBef>
                <a:spcPts val="0"/>
              </a:spcBef>
              <a:spcAft>
                <a:spcPts val="0"/>
              </a:spcAft>
              <a:buSzPts val="3600"/>
              <a:buNone/>
              <a:defRPr sz="2700"/>
            </a:lvl3pPr>
            <a:lvl4pPr lvl="3" algn="ctr">
              <a:lnSpc>
                <a:spcPct val="100000"/>
              </a:lnSpc>
              <a:spcBef>
                <a:spcPts val="0"/>
              </a:spcBef>
              <a:spcAft>
                <a:spcPts val="0"/>
              </a:spcAft>
              <a:buSzPts val="3600"/>
              <a:buNone/>
              <a:defRPr sz="2700"/>
            </a:lvl4pPr>
            <a:lvl5pPr lvl="4" algn="ctr">
              <a:lnSpc>
                <a:spcPct val="100000"/>
              </a:lnSpc>
              <a:spcBef>
                <a:spcPts val="0"/>
              </a:spcBef>
              <a:spcAft>
                <a:spcPts val="0"/>
              </a:spcAft>
              <a:buSzPts val="3600"/>
              <a:buNone/>
              <a:defRPr sz="2700"/>
            </a:lvl5pPr>
            <a:lvl6pPr lvl="5" algn="ctr">
              <a:lnSpc>
                <a:spcPct val="100000"/>
              </a:lnSpc>
              <a:spcBef>
                <a:spcPts val="0"/>
              </a:spcBef>
              <a:spcAft>
                <a:spcPts val="0"/>
              </a:spcAft>
              <a:buSzPts val="3600"/>
              <a:buNone/>
              <a:defRPr sz="2700"/>
            </a:lvl6pPr>
            <a:lvl7pPr lvl="6" algn="ctr">
              <a:lnSpc>
                <a:spcPct val="100000"/>
              </a:lnSpc>
              <a:spcBef>
                <a:spcPts val="0"/>
              </a:spcBef>
              <a:spcAft>
                <a:spcPts val="0"/>
              </a:spcAft>
              <a:buSzPts val="3600"/>
              <a:buNone/>
              <a:defRPr sz="2700"/>
            </a:lvl7pPr>
            <a:lvl8pPr lvl="7" algn="ctr">
              <a:lnSpc>
                <a:spcPct val="100000"/>
              </a:lnSpc>
              <a:spcBef>
                <a:spcPts val="0"/>
              </a:spcBef>
              <a:spcAft>
                <a:spcPts val="0"/>
              </a:spcAft>
              <a:buSzPts val="3600"/>
              <a:buNone/>
              <a:defRPr sz="2700"/>
            </a:lvl8pPr>
            <a:lvl9pPr lvl="8" algn="ctr">
              <a:lnSpc>
                <a:spcPct val="100000"/>
              </a:lnSpc>
              <a:spcBef>
                <a:spcPts val="0"/>
              </a:spcBef>
              <a:spcAft>
                <a:spcPts val="0"/>
              </a:spcAft>
              <a:buSzPts val="3600"/>
              <a:buNone/>
              <a:defRPr sz="2700"/>
            </a:lvl9pPr>
          </a:lstStyle>
          <a:p>
            <a:endParaRPr/>
          </a:p>
        </p:txBody>
      </p:sp>
      <p:sp>
        <p:nvSpPr>
          <p:cNvPr id="31" name="Google Shape;31;p17"/>
          <p:cNvSpPr txBox="1"/>
          <p:nvPr/>
        </p:nvSpPr>
        <p:spPr>
          <a:xfrm>
            <a:off x="6194323" y="2477733"/>
            <a:ext cx="246308" cy="230930"/>
          </a:xfrm>
          <a:prstGeom prst="rect">
            <a:avLst/>
          </a:prstGeom>
          <a:blipFill rotWithShape="1">
            <a:blip r:embed="rId2">
              <a:alphaModFix/>
            </a:blip>
            <a:stretch>
              <a:fillRect/>
            </a:stretch>
          </a:blipFill>
          <a:ln>
            <a:noFill/>
          </a:ln>
        </p:spPr>
        <p:txBody>
          <a:bodyPr spcFirstLastPara="1" wrap="square" lIns="68569" tIns="34275" rIns="68569" bIns="34275" anchor="t" anchorCtr="0">
            <a:sp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matchingName="Title and two columns">
  <p:cSld name="Title and two columns">
    <p:bg>
      <p:bgPr>
        <a:blipFill>
          <a:blip r:embed="rId2">
            <a:alphaModFix/>
          </a:blip>
          <a:stretch>
            <a:fillRect/>
          </a:stretch>
        </a:blipFill>
        <a:effectLst/>
      </p:bgPr>
    </p:bg>
    <p:spTree>
      <p:nvGrpSpPr>
        <p:cNvPr id="1" name="Shape 32"/>
        <p:cNvGrpSpPr/>
        <p:nvPr/>
      </p:nvGrpSpPr>
      <p:grpSpPr>
        <a:xfrm>
          <a:off x="0" y="0"/>
          <a:ext cx="0" cy="0"/>
          <a:chOff x="0" y="0"/>
          <a:chExt cx="0" cy="0"/>
        </a:xfrm>
      </p:grpSpPr>
      <p:sp>
        <p:nvSpPr>
          <p:cNvPr id="33" name="Google Shape;33;p18"/>
          <p:cNvSpPr txBox="1">
            <a:spLocks noGrp="1"/>
          </p:cNvSpPr>
          <p:nvPr>
            <p:ph type="title"/>
          </p:nvPr>
        </p:nvSpPr>
        <p:spPr>
          <a:xfrm>
            <a:off x="415600" y="1343449"/>
            <a:ext cx="11360800" cy="7636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sz="3300">
                <a:solidFill>
                  <a:schemeClr val="lt1"/>
                </a:solidFill>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34" name="Google Shape;34;p18"/>
          <p:cNvSpPr txBox="1">
            <a:spLocks noGrp="1"/>
          </p:cNvSpPr>
          <p:nvPr>
            <p:ph type="sldNum" idx="12"/>
          </p:nvPr>
        </p:nvSpPr>
        <p:spPr>
          <a:xfrm>
            <a:off x="49800" y="6424683"/>
            <a:ext cx="731600" cy="524800"/>
          </a:xfrm>
          <a:prstGeom prst="rect">
            <a:avLst/>
          </a:prstGeom>
          <a:noFill/>
          <a:ln>
            <a:noFill/>
          </a:ln>
        </p:spPr>
        <p:txBody>
          <a:bodyPr spcFirstLastPara="1" wrap="square" lIns="91425" tIns="91425" rIns="91425" bIns="91425" anchor="ctr" anchorCtr="0">
            <a:noAutofit/>
          </a:bodyPr>
          <a:lstStyle>
            <a:lvl1pPr marL="0" lvl="0" indent="0" algn="r">
              <a:lnSpc>
                <a:spcPct val="100000"/>
              </a:lnSpc>
              <a:spcBef>
                <a:spcPts val="0"/>
              </a:spcBef>
              <a:spcAft>
                <a:spcPts val="0"/>
              </a:spcAft>
              <a:buSzPts val="1000"/>
              <a:buNone/>
              <a:defRPr sz="751" b="0" i="0" u="none" strike="noStrike" cap="none">
                <a:solidFill>
                  <a:schemeClr val="dk2"/>
                </a:solidFill>
                <a:latin typeface="Arial"/>
                <a:ea typeface="Arial"/>
                <a:cs typeface="Arial"/>
                <a:sym typeface="Arial"/>
              </a:defRPr>
            </a:lvl1pPr>
            <a:lvl2pPr marL="0" lvl="1" indent="0" algn="r">
              <a:lnSpc>
                <a:spcPct val="100000"/>
              </a:lnSpc>
              <a:spcBef>
                <a:spcPts val="0"/>
              </a:spcBef>
              <a:spcAft>
                <a:spcPts val="0"/>
              </a:spcAft>
              <a:buSzPts val="1000"/>
              <a:buNone/>
              <a:defRPr sz="751" b="0" i="0" u="none" strike="noStrike" cap="none">
                <a:solidFill>
                  <a:schemeClr val="dk2"/>
                </a:solidFill>
                <a:latin typeface="Arial"/>
                <a:ea typeface="Arial"/>
                <a:cs typeface="Arial"/>
                <a:sym typeface="Arial"/>
              </a:defRPr>
            </a:lvl2pPr>
            <a:lvl3pPr marL="0" lvl="2" indent="0" algn="r">
              <a:lnSpc>
                <a:spcPct val="100000"/>
              </a:lnSpc>
              <a:spcBef>
                <a:spcPts val="0"/>
              </a:spcBef>
              <a:spcAft>
                <a:spcPts val="0"/>
              </a:spcAft>
              <a:buSzPts val="1000"/>
              <a:buNone/>
              <a:defRPr sz="751" b="0" i="0" u="none" strike="noStrike" cap="none">
                <a:solidFill>
                  <a:schemeClr val="dk2"/>
                </a:solidFill>
                <a:latin typeface="Arial"/>
                <a:ea typeface="Arial"/>
                <a:cs typeface="Arial"/>
                <a:sym typeface="Arial"/>
              </a:defRPr>
            </a:lvl3pPr>
            <a:lvl4pPr marL="0" lvl="3" indent="0" algn="r">
              <a:lnSpc>
                <a:spcPct val="100000"/>
              </a:lnSpc>
              <a:spcBef>
                <a:spcPts val="0"/>
              </a:spcBef>
              <a:spcAft>
                <a:spcPts val="0"/>
              </a:spcAft>
              <a:buSzPts val="1000"/>
              <a:buNone/>
              <a:defRPr sz="751" b="0" i="0" u="none" strike="noStrike" cap="none">
                <a:solidFill>
                  <a:schemeClr val="dk2"/>
                </a:solidFill>
                <a:latin typeface="Arial"/>
                <a:ea typeface="Arial"/>
                <a:cs typeface="Arial"/>
                <a:sym typeface="Arial"/>
              </a:defRPr>
            </a:lvl4pPr>
            <a:lvl5pPr marL="0" lvl="4" indent="0" algn="r">
              <a:lnSpc>
                <a:spcPct val="100000"/>
              </a:lnSpc>
              <a:spcBef>
                <a:spcPts val="0"/>
              </a:spcBef>
              <a:spcAft>
                <a:spcPts val="0"/>
              </a:spcAft>
              <a:buSzPts val="1000"/>
              <a:buNone/>
              <a:defRPr sz="751" b="0" i="0" u="none" strike="noStrike" cap="none">
                <a:solidFill>
                  <a:schemeClr val="dk2"/>
                </a:solidFill>
                <a:latin typeface="Arial"/>
                <a:ea typeface="Arial"/>
                <a:cs typeface="Arial"/>
                <a:sym typeface="Arial"/>
              </a:defRPr>
            </a:lvl5pPr>
            <a:lvl6pPr marL="0" lvl="5" indent="0" algn="r">
              <a:lnSpc>
                <a:spcPct val="100000"/>
              </a:lnSpc>
              <a:spcBef>
                <a:spcPts val="0"/>
              </a:spcBef>
              <a:spcAft>
                <a:spcPts val="0"/>
              </a:spcAft>
              <a:buSzPts val="1000"/>
              <a:buNone/>
              <a:defRPr sz="751" b="0" i="0" u="none" strike="noStrike" cap="none">
                <a:solidFill>
                  <a:schemeClr val="dk2"/>
                </a:solidFill>
                <a:latin typeface="Arial"/>
                <a:ea typeface="Arial"/>
                <a:cs typeface="Arial"/>
                <a:sym typeface="Arial"/>
              </a:defRPr>
            </a:lvl6pPr>
            <a:lvl7pPr marL="0" lvl="6" indent="0" algn="r">
              <a:lnSpc>
                <a:spcPct val="100000"/>
              </a:lnSpc>
              <a:spcBef>
                <a:spcPts val="0"/>
              </a:spcBef>
              <a:spcAft>
                <a:spcPts val="0"/>
              </a:spcAft>
              <a:buSzPts val="1000"/>
              <a:buNone/>
              <a:defRPr sz="751" b="0" i="0" u="none" strike="noStrike" cap="none">
                <a:solidFill>
                  <a:schemeClr val="dk2"/>
                </a:solidFill>
                <a:latin typeface="Arial"/>
                <a:ea typeface="Arial"/>
                <a:cs typeface="Arial"/>
                <a:sym typeface="Arial"/>
              </a:defRPr>
            </a:lvl7pPr>
            <a:lvl8pPr marL="0" lvl="7" indent="0" algn="r">
              <a:lnSpc>
                <a:spcPct val="100000"/>
              </a:lnSpc>
              <a:spcBef>
                <a:spcPts val="0"/>
              </a:spcBef>
              <a:spcAft>
                <a:spcPts val="0"/>
              </a:spcAft>
              <a:buSzPts val="1000"/>
              <a:buNone/>
              <a:defRPr sz="751" b="0" i="0" u="none" strike="noStrike" cap="none">
                <a:solidFill>
                  <a:schemeClr val="dk2"/>
                </a:solidFill>
                <a:latin typeface="Arial"/>
                <a:ea typeface="Arial"/>
                <a:cs typeface="Arial"/>
                <a:sym typeface="Arial"/>
              </a:defRPr>
            </a:lvl8pPr>
            <a:lvl9pPr marL="0" lvl="8" indent="0" algn="r">
              <a:lnSpc>
                <a:spcPct val="100000"/>
              </a:lnSpc>
              <a:spcBef>
                <a:spcPts val="0"/>
              </a:spcBef>
              <a:spcAft>
                <a:spcPts val="0"/>
              </a:spcAft>
              <a:buSzPts val="1000"/>
              <a:buNone/>
              <a:defRPr sz="751" b="0" i="0" u="none" strike="noStrike" cap="none">
                <a:solidFill>
                  <a:schemeClr val="dk2"/>
                </a:solidFill>
                <a:latin typeface="Arial"/>
                <a:ea typeface="Arial"/>
                <a:cs typeface="Arial"/>
                <a:sym typeface="Arial"/>
              </a:defRPr>
            </a:lvl9pPr>
          </a:lstStyle>
          <a:p>
            <a:fld id="{00000000-1234-1234-1234-123412341234}" type="slidenum">
              <a:rPr lang="en-US" smtClean="0"/>
              <a:pPr/>
              <a:t>‹#›</a:t>
            </a:fld>
            <a:endParaRPr lang="en-US"/>
          </a:p>
        </p:txBody>
      </p:sp>
      <p:sp>
        <p:nvSpPr>
          <p:cNvPr id="35" name="Google Shape;35;p18"/>
          <p:cNvSpPr txBox="1">
            <a:spLocks noGrp="1"/>
          </p:cNvSpPr>
          <p:nvPr>
            <p:ph type="body" idx="1"/>
          </p:nvPr>
        </p:nvSpPr>
        <p:spPr>
          <a:xfrm>
            <a:off x="415604" y="2404767"/>
            <a:ext cx="5333200" cy="3687200"/>
          </a:xfrm>
          <a:prstGeom prst="rect">
            <a:avLst/>
          </a:prstGeom>
          <a:noFill/>
          <a:ln>
            <a:noFill/>
          </a:ln>
        </p:spPr>
        <p:txBody>
          <a:bodyPr spcFirstLastPara="1" wrap="square" lIns="91425" tIns="91425" rIns="91425" bIns="91425" anchor="t" anchorCtr="0">
            <a:noAutofit/>
          </a:bodyPr>
          <a:lstStyle>
            <a:lvl1pPr marL="342891" lvl="0" indent="-257168" algn="l">
              <a:lnSpc>
                <a:spcPct val="115000"/>
              </a:lnSpc>
              <a:spcBef>
                <a:spcPts val="0"/>
              </a:spcBef>
              <a:spcAft>
                <a:spcPts val="0"/>
              </a:spcAft>
              <a:buSzPts val="1800"/>
              <a:buChar char="●"/>
              <a:defRPr sz="2400">
                <a:solidFill>
                  <a:schemeClr val="lt1"/>
                </a:solidFill>
              </a:defRPr>
            </a:lvl1pPr>
            <a:lvl2pPr marL="685783" lvl="1" indent="-238119" algn="l">
              <a:lnSpc>
                <a:spcPct val="115000"/>
              </a:lnSpc>
              <a:spcBef>
                <a:spcPts val="1200"/>
              </a:spcBef>
              <a:spcAft>
                <a:spcPts val="0"/>
              </a:spcAft>
              <a:buSzPts val="1400"/>
              <a:buChar char="○"/>
              <a:defRPr/>
            </a:lvl2pPr>
            <a:lvl3pPr marL="1028674" lvl="2" indent="-238119" algn="l">
              <a:lnSpc>
                <a:spcPct val="115000"/>
              </a:lnSpc>
              <a:spcBef>
                <a:spcPts val="1200"/>
              </a:spcBef>
              <a:spcAft>
                <a:spcPts val="0"/>
              </a:spcAft>
              <a:buSzPts val="1400"/>
              <a:buChar char="■"/>
              <a:defRPr/>
            </a:lvl3pPr>
            <a:lvl4pPr marL="1371566" lvl="3" indent="-238119" algn="l">
              <a:lnSpc>
                <a:spcPct val="115000"/>
              </a:lnSpc>
              <a:spcBef>
                <a:spcPts val="1200"/>
              </a:spcBef>
              <a:spcAft>
                <a:spcPts val="0"/>
              </a:spcAft>
              <a:buSzPts val="1400"/>
              <a:buChar char="●"/>
              <a:defRPr/>
            </a:lvl4pPr>
            <a:lvl5pPr marL="1714457" lvl="4" indent="-238119" algn="l">
              <a:lnSpc>
                <a:spcPct val="115000"/>
              </a:lnSpc>
              <a:spcBef>
                <a:spcPts val="1200"/>
              </a:spcBef>
              <a:spcAft>
                <a:spcPts val="0"/>
              </a:spcAft>
              <a:buSzPts val="1400"/>
              <a:buChar char="○"/>
              <a:defRPr/>
            </a:lvl5pPr>
            <a:lvl6pPr marL="2057349" lvl="5" indent="-238119" algn="l">
              <a:lnSpc>
                <a:spcPct val="115000"/>
              </a:lnSpc>
              <a:spcBef>
                <a:spcPts val="1200"/>
              </a:spcBef>
              <a:spcAft>
                <a:spcPts val="0"/>
              </a:spcAft>
              <a:buSzPts val="1400"/>
              <a:buChar char="■"/>
              <a:defRPr/>
            </a:lvl6pPr>
            <a:lvl7pPr marL="2400240" lvl="6" indent="-238119" algn="l">
              <a:lnSpc>
                <a:spcPct val="115000"/>
              </a:lnSpc>
              <a:spcBef>
                <a:spcPts val="1200"/>
              </a:spcBef>
              <a:spcAft>
                <a:spcPts val="0"/>
              </a:spcAft>
              <a:buSzPts val="1400"/>
              <a:buChar char="●"/>
              <a:defRPr/>
            </a:lvl7pPr>
            <a:lvl8pPr marL="2743131" lvl="7" indent="-238119" algn="l">
              <a:lnSpc>
                <a:spcPct val="115000"/>
              </a:lnSpc>
              <a:spcBef>
                <a:spcPts val="1200"/>
              </a:spcBef>
              <a:spcAft>
                <a:spcPts val="0"/>
              </a:spcAft>
              <a:buSzPts val="1400"/>
              <a:buChar char="○"/>
              <a:defRPr/>
            </a:lvl8pPr>
            <a:lvl9pPr marL="3086023" lvl="8" indent="-238119" algn="l">
              <a:lnSpc>
                <a:spcPct val="115000"/>
              </a:lnSpc>
              <a:spcBef>
                <a:spcPts val="1200"/>
              </a:spcBef>
              <a:spcAft>
                <a:spcPts val="1200"/>
              </a:spcAft>
              <a:buSzPts val="1400"/>
              <a:buChar char="■"/>
              <a:defRPr/>
            </a:lvl9pPr>
          </a:lstStyle>
          <a:p>
            <a:endParaRPr/>
          </a:p>
        </p:txBody>
      </p:sp>
      <p:sp>
        <p:nvSpPr>
          <p:cNvPr id="36" name="Google Shape;36;p18"/>
          <p:cNvSpPr txBox="1">
            <a:spLocks noGrp="1"/>
          </p:cNvSpPr>
          <p:nvPr>
            <p:ph type="body" idx="2"/>
          </p:nvPr>
        </p:nvSpPr>
        <p:spPr>
          <a:xfrm>
            <a:off x="6443204" y="2404633"/>
            <a:ext cx="5333200" cy="3687200"/>
          </a:xfrm>
          <a:prstGeom prst="rect">
            <a:avLst/>
          </a:prstGeom>
          <a:noFill/>
          <a:ln>
            <a:noFill/>
          </a:ln>
        </p:spPr>
        <p:txBody>
          <a:bodyPr spcFirstLastPara="1" wrap="square" lIns="91425" tIns="91425" rIns="91425" bIns="91425" anchor="t" anchorCtr="0">
            <a:noAutofit/>
          </a:bodyPr>
          <a:lstStyle>
            <a:lvl1pPr marL="342891" lvl="0" indent="-257168" algn="l">
              <a:lnSpc>
                <a:spcPct val="115000"/>
              </a:lnSpc>
              <a:spcBef>
                <a:spcPts val="0"/>
              </a:spcBef>
              <a:spcAft>
                <a:spcPts val="0"/>
              </a:spcAft>
              <a:buSzPts val="1800"/>
              <a:buChar char="●"/>
              <a:defRPr sz="2400">
                <a:solidFill>
                  <a:schemeClr val="lt1"/>
                </a:solidFill>
              </a:defRPr>
            </a:lvl1pPr>
            <a:lvl2pPr marL="685783" lvl="1" indent="-238119" algn="l">
              <a:lnSpc>
                <a:spcPct val="115000"/>
              </a:lnSpc>
              <a:spcBef>
                <a:spcPts val="1200"/>
              </a:spcBef>
              <a:spcAft>
                <a:spcPts val="0"/>
              </a:spcAft>
              <a:buSzPts val="1400"/>
              <a:buChar char="○"/>
              <a:defRPr/>
            </a:lvl2pPr>
            <a:lvl3pPr marL="1028674" lvl="2" indent="-238119" algn="l">
              <a:lnSpc>
                <a:spcPct val="115000"/>
              </a:lnSpc>
              <a:spcBef>
                <a:spcPts val="1200"/>
              </a:spcBef>
              <a:spcAft>
                <a:spcPts val="0"/>
              </a:spcAft>
              <a:buSzPts val="1400"/>
              <a:buChar char="■"/>
              <a:defRPr/>
            </a:lvl3pPr>
            <a:lvl4pPr marL="1371566" lvl="3" indent="-238119" algn="l">
              <a:lnSpc>
                <a:spcPct val="115000"/>
              </a:lnSpc>
              <a:spcBef>
                <a:spcPts val="1200"/>
              </a:spcBef>
              <a:spcAft>
                <a:spcPts val="0"/>
              </a:spcAft>
              <a:buSzPts val="1400"/>
              <a:buChar char="●"/>
              <a:defRPr/>
            </a:lvl4pPr>
            <a:lvl5pPr marL="1714457" lvl="4" indent="-238119" algn="l">
              <a:lnSpc>
                <a:spcPct val="115000"/>
              </a:lnSpc>
              <a:spcBef>
                <a:spcPts val="1200"/>
              </a:spcBef>
              <a:spcAft>
                <a:spcPts val="0"/>
              </a:spcAft>
              <a:buSzPts val="1400"/>
              <a:buChar char="○"/>
              <a:defRPr/>
            </a:lvl5pPr>
            <a:lvl6pPr marL="2057349" lvl="5" indent="-238119" algn="l">
              <a:lnSpc>
                <a:spcPct val="115000"/>
              </a:lnSpc>
              <a:spcBef>
                <a:spcPts val="1200"/>
              </a:spcBef>
              <a:spcAft>
                <a:spcPts val="0"/>
              </a:spcAft>
              <a:buSzPts val="1400"/>
              <a:buChar char="■"/>
              <a:defRPr/>
            </a:lvl6pPr>
            <a:lvl7pPr marL="2400240" lvl="6" indent="-238119" algn="l">
              <a:lnSpc>
                <a:spcPct val="115000"/>
              </a:lnSpc>
              <a:spcBef>
                <a:spcPts val="1200"/>
              </a:spcBef>
              <a:spcAft>
                <a:spcPts val="0"/>
              </a:spcAft>
              <a:buSzPts val="1400"/>
              <a:buChar char="●"/>
              <a:defRPr/>
            </a:lvl7pPr>
            <a:lvl8pPr marL="2743131" lvl="7" indent="-238119" algn="l">
              <a:lnSpc>
                <a:spcPct val="115000"/>
              </a:lnSpc>
              <a:spcBef>
                <a:spcPts val="1200"/>
              </a:spcBef>
              <a:spcAft>
                <a:spcPts val="0"/>
              </a:spcAft>
              <a:buSzPts val="1400"/>
              <a:buChar char="○"/>
              <a:defRPr/>
            </a:lvl8pPr>
            <a:lvl9pPr marL="3086023" lvl="8" indent="-238119" algn="l">
              <a:lnSpc>
                <a:spcPct val="115000"/>
              </a:lnSpc>
              <a:spcBef>
                <a:spcPts val="1200"/>
              </a:spcBef>
              <a:spcAft>
                <a:spcPts val="1200"/>
              </a:spcAft>
              <a:buSzPts val="1400"/>
              <a:buChar char="■"/>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matchingName="Title and two columns">
  <p:cSld name="1_Title and two columns">
    <p:bg>
      <p:bgPr>
        <a:blipFill>
          <a:blip r:embed="rId2">
            <a:alphaModFix/>
          </a:blip>
          <a:stretch>
            <a:fillRect/>
          </a:stretch>
        </a:blipFill>
        <a:effectLst/>
      </p:bgPr>
    </p:bg>
    <p:spTree>
      <p:nvGrpSpPr>
        <p:cNvPr id="1" name="Shape 37"/>
        <p:cNvGrpSpPr/>
        <p:nvPr/>
      </p:nvGrpSpPr>
      <p:grpSpPr>
        <a:xfrm>
          <a:off x="0" y="0"/>
          <a:ext cx="0" cy="0"/>
          <a:chOff x="0" y="0"/>
          <a:chExt cx="0" cy="0"/>
        </a:xfrm>
      </p:grpSpPr>
      <p:sp>
        <p:nvSpPr>
          <p:cNvPr id="38" name="Google Shape;38;p19"/>
          <p:cNvSpPr txBox="1">
            <a:spLocks noGrp="1"/>
          </p:cNvSpPr>
          <p:nvPr>
            <p:ph type="title"/>
          </p:nvPr>
        </p:nvSpPr>
        <p:spPr>
          <a:xfrm>
            <a:off x="415600" y="593367"/>
            <a:ext cx="11360800" cy="7636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sz="3300">
                <a:solidFill>
                  <a:schemeClr val="lt1"/>
                </a:solidFill>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39" name="Google Shape;39;p19"/>
          <p:cNvSpPr txBox="1">
            <a:spLocks noGrp="1"/>
          </p:cNvSpPr>
          <p:nvPr>
            <p:ph type="body" idx="1"/>
          </p:nvPr>
        </p:nvSpPr>
        <p:spPr>
          <a:xfrm>
            <a:off x="415604" y="1536633"/>
            <a:ext cx="5333200" cy="4555200"/>
          </a:xfrm>
          <a:prstGeom prst="rect">
            <a:avLst/>
          </a:prstGeom>
          <a:noFill/>
          <a:ln>
            <a:noFill/>
          </a:ln>
        </p:spPr>
        <p:txBody>
          <a:bodyPr spcFirstLastPara="1" wrap="square" lIns="91425" tIns="91425" rIns="91425" bIns="91425" anchor="t" anchorCtr="0">
            <a:noAutofit/>
          </a:bodyPr>
          <a:lstStyle>
            <a:lvl1pPr marL="342891" lvl="0" indent="-238119" algn="l">
              <a:lnSpc>
                <a:spcPct val="115000"/>
              </a:lnSpc>
              <a:spcBef>
                <a:spcPts val="0"/>
              </a:spcBef>
              <a:spcAft>
                <a:spcPts val="0"/>
              </a:spcAft>
              <a:buSzPts val="1400"/>
              <a:buChar char="●"/>
              <a:defRPr sz="2400">
                <a:solidFill>
                  <a:schemeClr val="lt1"/>
                </a:solidFill>
              </a:defRPr>
            </a:lvl1pPr>
            <a:lvl2pPr marL="685783" lvl="1" indent="-228594" algn="l">
              <a:lnSpc>
                <a:spcPct val="115000"/>
              </a:lnSpc>
              <a:spcBef>
                <a:spcPts val="1200"/>
              </a:spcBef>
              <a:spcAft>
                <a:spcPts val="0"/>
              </a:spcAft>
              <a:buSzPts val="1200"/>
              <a:buChar char="○"/>
              <a:defRPr sz="900"/>
            </a:lvl2pPr>
            <a:lvl3pPr marL="1028674" lvl="2" indent="-228594" algn="l">
              <a:lnSpc>
                <a:spcPct val="115000"/>
              </a:lnSpc>
              <a:spcBef>
                <a:spcPts val="1200"/>
              </a:spcBef>
              <a:spcAft>
                <a:spcPts val="0"/>
              </a:spcAft>
              <a:buSzPts val="1200"/>
              <a:buChar char="■"/>
              <a:defRPr sz="900"/>
            </a:lvl3pPr>
            <a:lvl4pPr marL="1371566" lvl="3" indent="-228594" algn="l">
              <a:lnSpc>
                <a:spcPct val="115000"/>
              </a:lnSpc>
              <a:spcBef>
                <a:spcPts val="1200"/>
              </a:spcBef>
              <a:spcAft>
                <a:spcPts val="0"/>
              </a:spcAft>
              <a:buSzPts val="1200"/>
              <a:buChar char="●"/>
              <a:defRPr sz="900"/>
            </a:lvl4pPr>
            <a:lvl5pPr marL="1714457" lvl="4" indent="-228594" algn="l">
              <a:lnSpc>
                <a:spcPct val="115000"/>
              </a:lnSpc>
              <a:spcBef>
                <a:spcPts val="1200"/>
              </a:spcBef>
              <a:spcAft>
                <a:spcPts val="0"/>
              </a:spcAft>
              <a:buSzPts val="1200"/>
              <a:buChar char="○"/>
              <a:defRPr sz="900"/>
            </a:lvl5pPr>
            <a:lvl6pPr marL="2057349" lvl="5" indent="-228594" algn="l">
              <a:lnSpc>
                <a:spcPct val="115000"/>
              </a:lnSpc>
              <a:spcBef>
                <a:spcPts val="1200"/>
              </a:spcBef>
              <a:spcAft>
                <a:spcPts val="0"/>
              </a:spcAft>
              <a:buSzPts val="1200"/>
              <a:buChar char="■"/>
              <a:defRPr sz="900"/>
            </a:lvl6pPr>
            <a:lvl7pPr marL="2400240" lvl="6" indent="-228594" algn="l">
              <a:lnSpc>
                <a:spcPct val="115000"/>
              </a:lnSpc>
              <a:spcBef>
                <a:spcPts val="1200"/>
              </a:spcBef>
              <a:spcAft>
                <a:spcPts val="0"/>
              </a:spcAft>
              <a:buSzPts val="1200"/>
              <a:buChar char="●"/>
              <a:defRPr sz="900"/>
            </a:lvl7pPr>
            <a:lvl8pPr marL="2743131" lvl="7" indent="-228594" algn="l">
              <a:lnSpc>
                <a:spcPct val="115000"/>
              </a:lnSpc>
              <a:spcBef>
                <a:spcPts val="1200"/>
              </a:spcBef>
              <a:spcAft>
                <a:spcPts val="0"/>
              </a:spcAft>
              <a:buSzPts val="1200"/>
              <a:buChar char="○"/>
              <a:defRPr sz="900"/>
            </a:lvl8pPr>
            <a:lvl9pPr marL="3086023" lvl="8" indent="-228594" algn="l">
              <a:lnSpc>
                <a:spcPct val="115000"/>
              </a:lnSpc>
              <a:spcBef>
                <a:spcPts val="1200"/>
              </a:spcBef>
              <a:spcAft>
                <a:spcPts val="1200"/>
              </a:spcAft>
              <a:buSzPts val="1200"/>
              <a:buChar char="■"/>
              <a:defRPr sz="900"/>
            </a:lvl9pPr>
          </a:lstStyle>
          <a:p>
            <a:endParaRPr/>
          </a:p>
        </p:txBody>
      </p:sp>
      <p:sp>
        <p:nvSpPr>
          <p:cNvPr id="40" name="Google Shape;40;p19"/>
          <p:cNvSpPr txBox="1">
            <a:spLocks noGrp="1"/>
          </p:cNvSpPr>
          <p:nvPr>
            <p:ph type="body" idx="2"/>
          </p:nvPr>
        </p:nvSpPr>
        <p:spPr>
          <a:xfrm>
            <a:off x="6443204" y="1536633"/>
            <a:ext cx="5333200" cy="4555200"/>
          </a:xfrm>
          <a:prstGeom prst="rect">
            <a:avLst/>
          </a:prstGeom>
          <a:noFill/>
          <a:ln>
            <a:noFill/>
          </a:ln>
        </p:spPr>
        <p:txBody>
          <a:bodyPr spcFirstLastPara="1" wrap="square" lIns="91425" tIns="91425" rIns="91425" bIns="91425" anchor="t" anchorCtr="0">
            <a:noAutofit/>
          </a:bodyPr>
          <a:lstStyle>
            <a:lvl1pPr marL="342891" lvl="0" indent="-238119" algn="l">
              <a:lnSpc>
                <a:spcPct val="115000"/>
              </a:lnSpc>
              <a:spcBef>
                <a:spcPts val="0"/>
              </a:spcBef>
              <a:spcAft>
                <a:spcPts val="0"/>
              </a:spcAft>
              <a:buSzPts val="1400"/>
              <a:buChar char="●"/>
              <a:defRPr sz="2400">
                <a:solidFill>
                  <a:schemeClr val="lt1"/>
                </a:solidFill>
              </a:defRPr>
            </a:lvl1pPr>
            <a:lvl2pPr marL="685783" lvl="1" indent="-228594" algn="l">
              <a:lnSpc>
                <a:spcPct val="115000"/>
              </a:lnSpc>
              <a:spcBef>
                <a:spcPts val="1200"/>
              </a:spcBef>
              <a:spcAft>
                <a:spcPts val="0"/>
              </a:spcAft>
              <a:buSzPts val="1200"/>
              <a:buChar char="○"/>
              <a:defRPr sz="900"/>
            </a:lvl2pPr>
            <a:lvl3pPr marL="1028674" lvl="2" indent="-228594" algn="l">
              <a:lnSpc>
                <a:spcPct val="115000"/>
              </a:lnSpc>
              <a:spcBef>
                <a:spcPts val="1200"/>
              </a:spcBef>
              <a:spcAft>
                <a:spcPts val="0"/>
              </a:spcAft>
              <a:buSzPts val="1200"/>
              <a:buChar char="■"/>
              <a:defRPr sz="900"/>
            </a:lvl3pPr>
            <a:lvl4pPr marL="1371566" lvl="3" indent="-228594" algn="l">
              <a:lnSpc>
                <a:spcPct val="115000"/>
              </a:lnSpc>
              <a:spcBef>
                <a:spcPts val="1200"/>
              </a:spcBef>
              <a:spcAft>
                <a:spcPts val="0"/>
              </a:spcAft>
              <a:buSzPts val="1200"/>
              <a:buChar char="●"/>
              <a:defRPr sz="900"/>
            </a:lvl4pPr>
            <a:lvl5pPr marL="1714457" lvl="4" indent="-228594" algn="l">
              <a:lnSpc>
                <a:spcPct val="115000"/>
              </a:lnSpc>
              <a:spcBef>
                <a:spcPts val="1200"/>
              </a:spcBef>
              <a:spcAft>
                <a:spcPts val="0"/>
              </a:spcAft>
              <a:buSzPts val="1200"/>
              <a:buChar char="○"/>
              <a:defRPr sz="900"/>
            </a:lvl5pPr>
            <a:lvl6pPr marL="2057349" lvl="5" indent="-228594" algn="l">
              <a:lnSpc>
                <a:spcPct val="115000"/>
              </a:lnSpc>
              <a:spcBef>
                <a:spcPts val="1200"/>
              </a:spcBef>
              <a:spcAft>
                <a:spcPts val="0"/>
              </a:spcAft>
              <a:buSzPts val="1200"/>
              <a:buChar char="■"/>
              <a:defRPr sz="900"/>
            </a:lvl6pPr>
            <a:lvl7pPr marL="2400240" lvl="6" indent="-228594" algn="l">
              <a:lnSpc>
                <a:spcPct val="115000"/>
              </a:lnSpc>
              <a:spcBef>
                <a:spcPts val="1200"/>
              </a:spcBef>
              <a:spcAft>
                <a:spcPts val="0"/>
              </a:spcAft>
              <a:buSzPts val="1200"/>
              <a:buChar char="●"/>
              <a:defRPr sz="900"/>
            </a:lvl7pPr>
            <a:lvl8pPr marL="2743131" lvl="7" indent="-228594" algn="l">
              <a:lnSpc>
                <a:spcPct val="115000"/>
              </a:lnSpc>
              <a:spcBef>
                <a:spcPts val="1200"/>
              </a:spcBef>
              <a:spcAft>
                <a:spcPts val="0"/>
              </a:spcAft>
              <a:buSzPts val="1200"/>
              <a:buChar char="○"/>
              <a:defRPr sz="900"/>
            </a:lvl8pPr>
            <a:lvl9pPr marL="3086023" lvl="8" indent="-228594" algn="l">
              <a:lnSpc>
                <a:spcPct val="115000"/>
              </a:lnSpc>
              <a:spcBef>
                <a:spcPts val="1200"/>
              </a:spcBef>
              <a:spcAft>
                <a:spcPts val="1200"/>
              </a:spcAft>
              <a:buSzPts val="1200"/>
              <a:buChar char="■"/>
              <a:defRPr sz="900"/>
            </a:lvl9pPr>
          </a:lstStyle>
          <a:p>
            <a:endParaRPr/>
          </a:p>
        </p:txBody>
      </p:sp>
      <p:sp>
        <p:nvSpPr>
          <p:cNvPr id="41" name="Google Shape;41;p19"/>
          <p:cNvSpPr txBox="1">
            <a:spLocks noGrp="1"/>
          </p:cNvSpPr>
          <p:nvPr>
            <p:ph type="sldNum" idx="12"/>
          </p:nvPr>
        </p:nvSpPr>
        <p:spPr>
          <a:xfrm>
            <a:off x="423035" y="6423033"/>
            <a:ext cx="731600" cy="524800"/>
          </a:xfrm>
          <a:prstGeom prst="rect">
            <a:avLst/>
          </a:prstGeom>
          <a:noFill/>
          <a:ln>
            <a:noFill/>
          </a:ln>
        </p:spPr>
        <p:txBody>
          <a:bodyPr spcFirstLastPara="1" wrap="square" lIns="91425" tIns="91425" rIns="91425" bIns="91425" anchor="ctr" anchorCtr="0">
            <a:noAutofit/>
          </a:bodyPr>
          <a:lstStyle>
            <a:lvl1pPr marL="0" lvl="0" indent="0" algn="r">
              <a:lnSpc>
                <a:spcPct val="100000"/>
              </a:lnSpc>
              <a:spcBef>
                <a:spcPts val="0"/>
              </a:spcBef>
              <a:spcAft>
                <a:spcPts val="0"/>
              </a:spcAft>
              <a:buSzPts val="1000"/>
              <a:buNone/>
              <a:defRPr sz="751" b="0" i="0" u="none" strike="noStrike" cap="none">
                <a:solidFill>
                  <a:schemeClr val="dk2"/>
                </a:solidFill>
                <a:latin typeface="Arial"/>
                <a:ea typeface="Arial"/>
                <a:cs typeface="Arial"/>
                <a:sym typeface="Arial"/>
              </a:defRPr>
            </a:lvl1pPr>
            <a:lvl2pPr marL="0" lvl="1" indent="0" algn="r">
              <a:lnSpc>
                <a:spcPct val="100000"/>
              </a:lnSpc>
              <a:spcBef>
                <a:spcPts val="0"/>
              </a:spcBef>
              <a:spcAft>
                <a:spcPts val="0"/>
              </a:spcAft>
              <a:buSzPts val="1000"/>
              <a:buNone/>
              <a:defRPr sz="751" b="0" i="0" u="none" strike="noStrike" cap="none">
                <a:solidFill>
                  <a:schemeClr val="dk2"/>
                </a:solidFill>
                <a:latin typeface="Arial"/>
                <a:ea typeface="Arial"/>
                <a:cs typeface="Arial"/>
                <a:sym typeface="Arial"/>
              </a:defRPr>
            </a:lvl2pPr>
            <a:lvl3pPr marL="0" lvl="2" indent="0" algn="r">
              <a:lnSpc>
                <a:spcPct val="100000"/>
              </a:lnSpc>
              <a:spcBef>
                <a:spcPts val="0"/>
              </a:spcBef>
              <a:spcAft>
                <a:spcPts val="0"/>
              </a:spcAft>
              <a:buSzPts val="1000"/>
              <a:buNone/>
              <a:defRPr sz="751" b="0" i="0" u="none" strike="noStrike" cap="none">
                <a:solidFill>
                  <a:schemeClr val="dk2"/>
                </a:solidFill>
                <a:latin typeface="Arial"/>
                <a:ea typeface="Arial"/>
                <a:cs typeface="Arial"/>
                <a:sym typeface="Arial"/>
              </a:defRPr>
            </a:lvl3pPr>
            <a:lvl4pPr marL="0" lvl="3" indent="0" algn="r">
              <a:lnSpc>
                <a:spcPct val="100000"/>
              </a:lnSpc>
              <a:spcBef>
                <a:spcPts val="0"/>
              </a:spcBef>
              <a:spcAft>
                <a:spcPts val="0"/>
              </a:spcAft>
              <a:buSzPts val="1000"/>
              <a:buNone/>
              <a:defRPr sz="751" b="0" i="0" u="none" strike="noStrike" cap="none">
                <a:solidFill>
                  <a:schemeClr val="dk2"/>
                </a:solidFill>
                <a:latin typeface="Arial"/>
                <a:ea typeface="Arial"/>
                <a:cs typeface="Arial"/>
                <a:sym typeface="Arial"/>
              </a:defRPr>
            </a:lvl4pPr>
            <a:lvl5pPr marL="0" lvl="4" indent="0" algn="r">
              <a:lnSpc>
                <a:spcPct val="100000"/>
              </a:lnSpc>
              <a:spcBef>
                <a:spcPts val="0"/>
              </a:spcBef>
              <a:spcAft>
                <a:spcPts val="0"/>
              </a:spcAft>
              <a:buSzPts val="1000"/>
              <a:buNone/>
              <a:defRPr sz="751" b="0" i="0" u="none" strike="noStrike" cap="none">
                <a:solidFill>
                  <a:schemeClr val="dk2"/>
                </a:solidFill>
                <a:latin typeface="Arial"/>
                <a:ea typeface="Arial"/>
                <a:cs typeface="Arial"/>
                <a:sym typeface="Arial"/>
              </a:defRPr>
            </a:lvl5pPr>
            <a:lvl6pPr marL="0" lvl="5" indent="0" algn="r">
              <a:lnSpc>
                <a:spcPct val="100000"/>
              </a:lnSpc>
              <a:spcBef>
                <a:spcPts val="0"/>
              </a:spcBef>
              <a:spcAft>
                <a:spcPts val="0"/>
              </a:spcAft>
              <a:buSzPts val="1000"/>
              <a:buNone/>
              <a:defRPr sz="751" b="0" i="0" u="none" strike="noStrike" cap="none">
                <a:solidFill>
                  <a:schemeClr val="dk2"/>
                </a:solidFill>
                <a:latin typeface="Arial"/>
                <a:ea typeface="Arial"/>
                <a:cs typeface="Arial"/>
                <a:sym typeface="Arial"/>
              </a:defRPr>
            </a:lvl6pPr>
            <a:lvl7pPr marL="0" lvl="6" indent="0" algn="r">
              <a:lnSpc>
                <a:spcPct val="100000"/>
              </a:lnSpc>
              <a:spcBef>
                <a:spcPts val="0"/>
              </a:spcBef>
              <a:spcAft>
                <a:spcPts val="0"/>
              </a:spcAft>
              <a:buSzPts val="1000"/>
              <a:buNone/>
              <a:defRPr sz="751" b="0" i="0" u="none" strike="noStrike" cap="none">
                <a:solidFill>
                  <a:schemeClr val="dk2"/>
                </a:solidFill>
                <a:latin typeface="Arial"/>
                <a:ea typeface="Arial"/>
                <a:cs typeface="Arial"/>
                <a:sym typeface="Arial"/>
              </a:defRPr>
            </a:lvl7pPr>
            <a:lvl8pPr marL="0" lvl="7" indent="0" algn="r">
              <a:lnSpc>
                <a:spcPct val="100000"/>
              </a:lnSpc>
              <a:spcBef>
                <a:spcPts val="0"/>
              </a:spcBef>
              <a:spcAft>
                <a:spcPts val="0"/>
              </a:spcAft>
              <a:buSzPts val="1000"/>
              <a:buNone/>
              <a:defRPr sz="751" b="0" i="0" u="none" strike="noStrike" cap="none">
                <a:solidFill>
                  <a:schemeClr val="dk2"/>
                </a:solidFill>
                <a:latin typeface="Arial"/>
                <a:ea typeface="Arial"/>
                <a:cs typeface="Arial"/>
                <a:sym typeface="Arial"/>
              </a:defRPr>
            </a:lvl8pPr>
            <a:lvl9pPr marL="0" lvl="8" indent="0" algn="r">
              <a:lnSpc>
                <a:spcPct val="100000"/>
              </a:lnSpc>
              <a:spcBef>
                <a:spcPts val="0"/>
              </a:spcBef>
              <a:spcAft>
                <a:spcPts val="0"/>
              </a:spcAft>
              <a:buSzPts val="1000"/>
              <a:buNone/>
              <a:defRPr sz="751" b="0" i="0" u="none" strike="noStrike" cap="none">
                <a:solidFill>
                  <a:schemeClr val="dk2"/>
                </a:solidFill>
                <a:latin typeface="Arial"/>
                <a:ea typeface="Arial"/>
                <a:cs typeface="Arial"/>
                <a:sym typeface="Arial"/>
              </a:defRPr>
            </a:lvl9pPr>
          </a:lstStyle>
          <a:p>
            <a:fld id="{00000000-1234-1234-1234-12341234123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matchingName="Section header">
  <p:cSld name="1_Section header">
    <p:bg>
      <p:bgPr>
        <a:blipFill>
          <a:blip r:embed="rId2">
            <a:alphaModFix/>
          </a:blip>
          <a:stretch>
            <a:fillRect/>
          </a:stretch>
        </a:blipFill>
        <a:effectLst/>
      </p:bgPr>
    </p:bg>
    <p:spTree>
      <p:nvGrpSpPr>
        <p:cNvPr id="1" name="Shape 42"/>
        <p:cNvGrpSpPr/>
        <p:nvPr/>
      </p:nvGrpSpPr>
      <p:grpSpPr>
        <a:xfrm>
          <a:off x="0" y="0"/>
          <a:ext cx="0" cy="0"/>
          <a:chOff x="0" y="0"/>
          <a:chExt cx="0" cy="0"/>
        </a:xfrm>
      </p:grpSpPr>
      <p:sp>
        <p:nvSpPr>
          <p:cNvPr id="43" name="Google Shape;43;p20"/>
          <p:cNvSpPr txBox="1">
            <a:spLocks noGrp="1"/>
          </p:cNvSpPr>
          <p:nvPr>
            <p:ph type="title"/>
          </p:nvPr>
        </p:nvSpPr>
        <p:spPr>
          <a:xfrm>
            <a:off x="460769" y="2145321"/>
            <a:ext cx="5129503" cy="2451524"/>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3600"/>
              <a:buNone/>
              <a:defRPr sz="2700">
                <a:solidFill>
                  <a:schemeClr val="lt1"/>
                </a:solidFill>
              </a:defRPr>
            </a:lvl1pPr>
            <a:lvl2pPr lvl="1" algn="ctr">
              <a:lnSpc>
                <a:spcPct val="100000"/>
              </a:lnSpc>
              <a:spcBef>
                <a:spcPts val="0"/>
              </a:spcBef>
              <a:spcAft>
                <a:spcPts val="0"/>
              </a:spcAft>
              <a:buSzPts val="3600"/>
              <a:buNone/>
              <a:defRPr sz="2700"/>
            </a:lvl2pPr>
            <a:lvl3pPr lvl="2" algn="ctr">
              <a:lnSpc>
                <a:spcPct val="100000"/>
              </a:lnSpc>
              <a:spcBef>
                <a:spcPts val="0"/>
              </a:spcBef>
              <a:spcAft>
                <a:spcPts val="0"/>
              </a:spcAft>
              <a:buSzPts val="3600"/>
              <a:buNone/>
              <a:defRPr sz="2700"/>
            </a:lvl3pPr>
            <a:lvl4pPr lvl="3" algn="ctr">
              <a:lnSpc>
                <a:spcPct val="100000"/>
              </a:lnSpc>
              <a:spcBef>
                <a:spcPts val="0"/>
              </a:spcBef>
              <a:spcAft>
                <a:spcPts val="0"/>
              </a:spcAft>
              <a:buSzPts val="3600"/>
              <a:buNone/>
              <a:defRPr sz="2700"/>
            </a:lvl4pPr>
            <a:lvl5pPr lvl="4" algn="ctr">
              <a:lnSpc>
                <a:spcPct val="100000"/>
              </a:lnSpc>
              <a:spcBef>
                <a:spcPts val="0"/>
              </a:spcBef>
              <a:spcAft>
                <a:spcPts val="0"/>
              </a:spcAft>
              <a:buSzPts val="3600"/>
              <a:buNone/>
              <a:defRPr sz="2700"/>
            </a:lvl5pPr>
            <a:lvl6pPr lvl="5" algn="ctr">
              <a:lnSpc>
                <a:spcPct val="100000"/>
              </a:lnSpc>
              <a:spcBef>
                <a:spcPts val="0"/>
              </a:spcBef>
              <a:spcAft>
                <a:spcPts val="0"/>
              </a:spcAft>
              <a:buSzPts val="3600"/>
              <a:buNone/>
              <a:defRPr sz="2700"/>
            </a:lvl6pPr>
            <a:lvl7pPr lvl="6" algn="ctr">
              <a:lnSpc>
                <a:spcPct val="100000"/>
              </a:lnSpc>
              <a:spcBef>
                <a:spcPts val="0"/>
              </a:spcBef>
              <a:spcAft>
                <a:spcPts val="0"/>
              </a:spcAft>
              <a:buSzPts val="3600"/>
              <a:buNone/>
              <a:defRPr sz="2700"/>
            </a:lvl7pPr>
            <a:lvl8pPr lvl="7" algn="ctr">
              <a:lnSpc>
                <a:spcPct val="100000"/>
              </a:lnSpc>
              <a:spcBef>
                <a:spcPts val="0"/>
              </a:spcBef>
              <a:spcAft>
                <a:spcPts val="0"/>
              </a:spcAft>
              <a:buSzPts val="3600"/>
              <a:buNone/>
              <a:defRPr sz="2700"/>
            </a:lvl8pPr>
            <a:lvl9pPr lvl="8" algn="ctr">
              <a:lnSpc>
                <a:spcPct val="100000"/>
              </a:lnSpc>
              <a:spcBef>
                <a:spcPts val="0"/>
              </a:spcBef>
              <a:spcAft>
                <a:spcPts val="0"/>
              </a:spcAft>
              <a:buSzPts val="3600"/>
              <a:buNone/>
              <a:defRPr sz="2700"/>
            </a:lvl9pPr>
          </a:lstStyle>
          <a:p>
            <a:endParaRPr/>
          </a:p>
        </p:txBody>
      </p:sp>
      <p:sp>
        <p:nvSpPr>
          <p:cNvPr id="44" name="Google Shape;44;p20"/>
          <p:cNvSpPr txBox="1"/>
          <p:nvPr/>
        </p:nvSpPr>
        <p:spPr>
          <a:xfrm>
            <a:off x="4912932" y="6509194"/>
            <a:ext cx="2366151" cy="196177"/>
          </a:xfrm>
          <a:prstGeom prst="rect">
            <a:avLst/>
          </a:prstGeom>
          <a:noFill/>
          <a:ln>
            <a:noFill/>
          </a:ln>
        </p:spPr>
        <p:txBody>
          <a:bodyPr spcFirstLastPara="1" wrap="square" lIns="68569" tIns="34275" rIns="68569" bIns="34275" anchor="t" anchorCtr="0">
            <a:spAutoFit/>
          </a:bodyPr>
          <a:lstStyle/>
          <a:p>
            <a:pPr marL="0" marR="0" lvl="0" indent="0" algn="ctr" rtl="0">
              <a:lnSpc>
                <a:spcPct val="100000"/>
              </a:lnSpc>
              <a:spcBef>
                <a:spcPts val="0"/>
              </a:spcBef>
              <a:spcAft>
                <a:spcPts val="0"/>
              </a:spcAft>
              <a:buNone/>
            </a:pPr>
            <a:r>
              <a:rPr lang="en-US" sz="825" b="0" i="0" u="none" strike="noStrike" cap="none">
                <a:solidFill>
                  <a:srgbClr val="C7C7C7"/>
                </a:solidFill>
                <a:latin typeface="Arial"/>
                <a:ea typeface="Arial"/>
                <a:cs typeface="Arial"/>
                <a:sym typeface="Arial"/>
              </a:rPr>
              <a:t>www.nu.edu.kz</a:t>
            </a:r>
            <a:endParaRPr sz="825" b="0" i="0" u="none" strike="noStrike" cap="none">
              <a:solidFill>
                <a:srgbClr val="C7C7C7"/>
              </a:solidFill>
              <a:latin typeface="Arial"/>
              <a:ea typeface="Arial"/>
              <a:cs typeface="Arial"/>
              <a:sym typeface="Arial"/>
            </a:endParaRPr>
          </a:p>
        </p:txBody>
      </p:sp>
      <p:pic>
        <p:nvPicPr>
          <p:cNvPr id="45" name="Google Shape;45;p20"/>
          <p:cNvPicPr preferRelativeResize="0"/>
          <p:nvPr/>
        </p:nvPicPr>
        <p:blipFill rotWithShape="1">
          <a:blip r:embed="rId3">
            <a:alphaModFix/>
          </a:blip>
          <a:srcRect/>
          <a:stretch/>
        </p:blipFill>
        <p:spPr>
          <a:xfrm>
            <a:off x="3025518" y="-291287"/>
            <a:ext cx="11903407" cy="8491315"/>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matchingName="1_Title and Content No Banner">
  <p:cSld name="1_Title and Content No Banner">
    <p:bg>
      <p:bgPr>
        <a:blipFill>
          <a:blip r:embed="rId2">
            <a:alphaModFix/>
          </a:blip>
          <a:stretch>
            <a:fillRect/>
          </a:stretch>
        </a:blipFill>
        <a:effectLst/>
      </p:bgPr>
    </p:bg>
    <p:spTree>
      <p:nvGrpSpPr>
        <p:cNvPr id="1" name="Shape 46"/>
        <p:cNvGrpSpPr/>
        <p:nvPr/>
      </p:nvGrpSpPr>
      <p:grpSpPr>
        <a:xfrm>
          <a:off x="0" y="0"/>
          <a:ext cx="0" cy="0"/>
          <a:chOff x="0" y="0"/>
          <a:chExt cx="0" cy="0"/>
        </a:xfrm>
      </p:grpSpPr>
      <p:sp>
        <p:nvSpPr>
          <p:cNvPr id="47" name="Google Shape;47;p21"/>
          <p:cNvSpPr txBox="1">
            <a:spLocks noGrp="1"/>
          </p:cNvSpPr>
          <p:nvPr>
            <p:ph type="title"/>
          </p:nvPr>
        </p:nvSpPr>
        <p:spPr>
          <a:xfrm>
            <a:off x="415600" y="594360"/>
            <a:ext cx="11360800" cy="7636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sz="3300" u="none">
                <a:solidFill>
                  <a:schemeClr val="lt1"/>
                </a:solidFill>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48" name="Google Shape;48;p21"/>
          <p:cNvSpPr txBox="1">
            <a:spLocks noGrp="1"/>
          </p:cNvSpPr>
          <p:nvPr>
            <p:ph type="body" idx="1"/>
          </p:nvPr>
        </p:nvSpPr>
        <p:spPr>
          <a:xfrm>
            <a:off x="415600" y="1536192"/>
            <a:ext cx="11360800" cy="4727448"/>
          </a:xfrm>
          <a:prstGeom prst="rect">
            <a:avLst/>
          </a:prstGeom>
          <a:noFill/>
          <a:ln>
            <a:noFill/>
          </a:ln>
        </p:spPr>
        <p:txBody>
          <a:bodyPr spcFirstLastPara="1" wrap="square" lIns="91425" tIns="91425" rIns="91425" bIns="91425" anchor="t" anchorCtr="0">
            <a:noAutofit/>
          </a:bodyPr>
          <a:lstStyle>
            <a:lvl1pPr marL="342891" lvl="0" indent="-257168" algn="l">
              <a:lnSpc>
                <a:spcPct val="115000"/>
              </a:lnSpc>
              <a:spcBef>
                <a:spcPts val="0"/>
              </a:spcBef>
              <a:spcAft>
                <a:spcPts val="0"/>
              </a:spcAft>
              <a:buSzPts val="1800"/>
              <a:buChar char="●"/>
              <a:defRPr sz="2400" u="none">
                <a:solidFill>
                  <a:schemeClr val="lt1"/>
                </a:solidFill>
              </a:defRPr>
            </a:lvl1pPr>
            <a:lvl2pPr marL="685783" lvl="1" indent="-238119" algn="l">
              <a:lnSpc>
                <a:spcPct val="115000"/>
              </a:lnSpc>
              <a:spcBef>
                <a:spcPts val="1200"/>
              </a:spcBef>
              <a:spcAft>
                <a:spcPts val="0"/>
              </a:spcAft>
              <a:buSzPts val="1400"/>
              <a:buChar char="○"/>
              <a:defRPr sz="2100">
                <a:solidFill>
                  <a:schemeClr val="lt1"/>
                </a:solidFill>
              </a:defRPr>
            </a:lvl2pPr>
            <a:lvl3pPr marL="1028674" lvl="2" indent="-238119" algn="l">
              <a:lnSpc>
                <a:spcPct val="115000"/>
              </a:lnSpc>
              <a:spcBef>
                <a:spcPts val="1200"/>
              </a:spcBef>
              <a:spcAft>
                <a:spcPts val="0"/>
              </a:spcAft>
              <a:buSzPts val="1400"/>
              <a:buChar char="■"/>
              <a:defRPr sz="1800">
                <a:solidFill>
                  <a:schemeClr val="lt1"/>
                </a:solidFill>
              </a:defRPr>
            </a:lvl3pPr>
            <a:lvl4pPr marL="1371566" lvl="3" indent="-238119" algn="l">
              <a:lnSpc>
                <a:spcPct val="115000"/>
              </a:lnSpc>
              <a:spcBef>
                <a:spcPts val="1200"/>
              </a:spcBef>
              <a:spcAft>
                <a:spcPts val="0"/>
              </a:spcAft>
              <a:buSzPts val="1400"/>
              <a:buChar char="●"/>
              <a:defRPr sz="1500">
                <a:solidFill>
                  <a:schemeClr val="lt1"/>
                </a:solidFill>
              </a:defRPr>
            </a:lvl4pPr>
            <a:lvl5pPr marL="1714457" lvl="4" indent="-238119" algn="l">
              <a:lnSpc>
                <a:spcPct val="115000"/>
              </a:lnSpc>
              <a:spcBef>
                <a:spcPts val="1200"/>
              </a:spcBef>
              <a:spcAft>
                <a:spcPts val="0"/>
              </a:spcAft>
              <a:buSzPts val="1400"/>
              <a:buChar char="○"/>
              <a:defRPr sz="1500">
                <a:solidFill>
                  <a:schemeClr val="lt1"/>
                </a:solidFill>
              </a:defRPr>
            </a:lvl5pPr>
            <a:lvl6pPr marL="2057349" lvl="5" indent="-238119" algn="l">
              <a:lnSpc>
                <a:spcPct val="115000"/>
              </a:lnSpc>
              <a:spcBef>
                <a:spcPts val="1200"/>
              </a:spcBef>
              <a:spcAft>
                <a:spcPts val="0"/>
              </a:spcAft>
              <a:buSzPts val="1400"/>
              <a:buChar char="■"/>
              <a:defRPr/>
            </a:lvl6pPr>
            <a:lvl7pPr marL="2400240" lvl="6" indent="-238119" algn="l">
              <a:lnSpc>
                <a:spcPct val="115000"/>
              </a:lnSpc>
              <a:spcBef>
                <a:spcPts val="1200"/>
              </a:spcBef>
              <a:spcAft>
                <a:spcPts val="0"/>
              </a:spcAft>
              <a:buSzPts val="1400"/>
              <a:buChar char="●"/>
              <a:defRPr/>
            </a:lvl7pPr>
            <a:lvl8pPr marL="2743131" lvl="7" indent="-238119" algn="l">
              <a:lnSpc>
                <a:spcPct val="115000"/>
              </a:lnSpc>
              <a:spcBef>
                <a:spcPts val="1200"/>
              </a:spcBef>
              <a:spcAft>
                <a:spcPts val="0"/>
              </a:spcAft>
              <a:buSzPts val="1400"/>
              <a:buChar char="○"/>
              <a:defRPr/>
            </a:lvl8pPr>
            <a:lvl9pPr marL="3086023" lvl="8" indent="-238119" algn="l">
              <a:lnSpc>
                <a:spcPct val="115000"/>
              </a:lnSpc>
              <a:spcBef>
                <a:spcPts val="1200"/>
              </a:spcBef>
              <a:spcAft>
                <a:spcPts val="1200"/>
              </a:spcAft>
              <a:buSzPts val="1400"/>
              <a:buChar char="■"/>
              <a:defRPr/>
            </a:lvl9pPr>
          </a:lstStyle>
          <a:p>
            <a:endParaRPr/>
          </a:p>
        </p:txBody>
      </p:sp>
      <p:sp>
        <p:nvSpPr>
          <p:cNvPr id="49" name="Google Shape;49;p21"/>
          <p:cNvSpPr txBox="1"/>
          <p:nvPr/>
        </p:nvSpPr>
        <p:spPr>
          <a:xfrm>
            <a:off x="0" y="6492882"/>
            <a:ext cx="2844800" cy="365125"/>
          </a:xfrm>
          <a:prstGeom prst="rect">
            <a:avLst/>
          </a:prstGeom>
          <a:noFill/>
          <a:ln>
            <a:noFill/>
          </a:ln>
        </p:spPr>
        <p:txBody>
          <a:bodyPr spcFirstLastPara="1" wrap="square" lIns="68569" tIns="34275" rIns="68569" bIns="34275" anchor="t" anchorCtr="0">
            <a:noAutofit/>
          </a:bodyPr>
          <a:lstStyle/>
          <a:p>
            <a:pPr marL="0" marR="0" lvl="0" indent="0" algn="l" rtl="0">
              <a:lnSpc>
                <a:spcPct val="100000"/>
              </a:lnSpc>
              <a:spcBef>
                <a:spcPts val="0"/>
              </a:spcBef>
              <a:spcAft>
                <a:spcPts val="0"/>
              </a:spcAft>
              <a:buNone/>
            </a:pPr>
            <a:fld id="{00000000-1234-1234-1234-123412341234}" type="slidenum">
              <a:rPr lang="en-US" sz="1351" b="0" i="0" u="none" strike="noStrike" cap="none">
                <a:solidFill>
                  <a:schemeClr val="accent3"/>
                </a:solidFill>
                <a:latin typeface="Arial"/>
                <a:ea typeface="Arial"/>
                <a:cs typeface="Arial"/>
                <a:sym typeface="Arial"/>
              </a:rPr>
              <a:pPr marL="0" marR="0" lvl="0" indent="0" algn="l" rtl="0">
                <a:lnSpc>
                  <a:spcPct val="100000"/>
                </a:lnSpc>
                <a:spcBef>
                  <a:spcPts val="0"/>
                </a:spcBef>
                <a:spcAft>
                  <a:spcPts val="0"/>
                </a:spcAft>
                <a:buNone/>
              </a:pPr>
              <a:t>‹#›</a:t>
            </a:fld>
            <a:endParaRPr sz="1351" b="0" i="0" u="none" strike="noStrike" cap="none">
              <a:solidFill>
                <a:schemeClr val="accent3"/>
              </a:solidFill>
              <a:latin typeface="Arial"/>
              <a:ea typeface="Arial"/>
              <a:cs typeface="Arial"/>
              <a:sym typeface="Arial"/>
            </a:endParaRPr>
          </a:p>
        </p:txBody>
      </p:sp>
      <p:sp>
        <p:nvSpPr>
          <p:cNvPr id="50" name="Google Shape;50;p21"/>
          <p:cNvSpPr txBox="1"/>
          <p:nvPr/>
        </p:nvSpPr>
        <p:spPr>
          <a:xfrm>
            <a:off x="0" y="6492882"/>
            <a:ext cx="2844800" cy="365125"/>
          </a:xfrm>
          <a:prstGeom prst="rect">
            <a:avLst/>
          </a:prstGeom>
          <a:noFill/>
          <a:ln>
            <a:noFill/>
          </a:ln>
        </p:spPr>
        <p:txBody>
          <a:bodyPr spcFirstLastPara="1" wrap="square" lIns="68569" tIns="34275" rIns="68569" bIns="34275" anchor="t" anchorCtr="0">
            <a:noAutofit/>
          </a:bodyPr>
          <a:lstStyle/>
          <a:p>
            <a:pPr marL="0" marR="0" lvl="0" indent="0" algn="l" rtl="0">
              <a:lnSpc>
                <a:spcPct val="100000"/>
              </a:lnSpc>
              <a:spcBef>
                <a:spcPts val="0"/>
              </a:spcBef>
              <a:spcAft>
                <a:spcPts val="0"/>
              </a:spcAft>
              <a:buNone/>
            </a:pPr>
            <a:fld id="{00000000-1234-1234-1234-123412341234}" type="slidenum">
              <a:rPr lang="en-US" sz="1351" b="0" i="0" u="none" strike="noStrike" cap="none">
                <a:solidFill>
                  <a:schemeClr val="accent3"/>
                </a:solidFill>
                <a:latin typeface="Arial"/>
                <a:ea typeface="Arial"/>
                <a:cs typeface="Arial"/>
                <a:sym typeface="Arial"/>
              </a:rPr>
              <a:pPr marL="0" marR="0" lvl="0" indent="0" algn="l" rtl="0">
                <a:lnSpc>
                  <a:spcPct val="100000"/>
                </a:lnSpc>
                <a:spcBef>
                  <a:spcPts val="0"/>
                </a:spcBef>
                <a:spcAft>
                  <a:spcPts val="0"/>
                </a:spcAft>
                <a:buNone/>
              </a:pPr>
              <a:t>‹#›</a:t>
            </a:fld>
            <a:endParaRPr sz="1351" b="0" i="0" u="none" strike="noStrike" cap="none">
              <a:solidFill>
                <a:schemeClr val="accent3"/>
              </a:solidFill>
              <a:latin typeface="Arial"/>
              <a:ea typeface="Arial"/>
              <a:cs typeface="Arial"/>
              <a:sym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matchingName="1_2 Task Slide with Time No Banner">
  <p:cSld name="1_2 Task Slide with Time No Banner">
    <p:bg>
      <p:bgPr>
        <a:blipFill>
          <a:blip r:embed="rId2">
            <a:alphaModFix/>
          </a:blip>
          <a:stretch>
            <a:fillRect/>
          </a:stretch>
        </a:blipFill>
        <a:effectLst/>
      </p:bgPr>
    </p:bg>
    <p:spTree>
      <p:nvGrpSpPr>
        <p:cNvPr id="1" name="Shape 51"/>
        <p:cNvGrpSpPr/>
        <p:nvPr/>
      </p:nvGrpSpPr>
      <p:grpSpPr>
        <a:xfrm>
          <a:off x="0" y="0"/>
          <a:ext cx="0" cy="0"/>
          <a:chOff x="0" y="0"/>
          <a:chExt cx="0" cy="0"/>
        </a:xfrm>
      </p:grpSpPr>
      <p:sp>
        <p:nvSpPr>
          <p:cNvPr id="52" name="Google Shape;52;p15"/>
          <p:cNvSpPr txBox="1">
            <a:spLocks noGrp="1"/>
          </p:cNvSpPr>
          <p:nvPr>
            <p:ph type="body" idx="1"/>
          </p:nvPr>
        </p:nvSpPr>
        <p:spPr>
          <a:xfrm>
            <a:off x="415600" y="1536192"/>
            <a:ext cx="11360800" cy="4727448"/>
          </a:xfrm>
          <a:prstGeom prst="rect">
            <a:avLst/>
          </a:prstGeom>
          <a:noFill/>
          <a:ln>
            <a:noFill/>
          </a:ln>
        </p:spPr>
        <p:txBody>
          <a:bodyPr spcFirstLastPara="1" wrap="square" lIns="91425" tIns="91425" rIns="91425" bIns="91425" anchor="t" anchorCtr="0">
            <a:noAutofit/>
          </a:bodyPr>
          <a:lstStyle>
            <a:lvl1pPr marL="342891" lvl="0" indent="-257168" algn="l">
              <a:lnSpc>
                <a:spcPct val="115000"/>
              </a:lnSpc>
              <a:spcBef>
                <a:spcPts val="0"/>
              </a:spcBef>
              <a:spcAft>
                <a:spcPts val="0"/>
              </a:spcAft>
              <a:buSzPts val="1800"/>
              <a:buChar char="●"/>
              <a:defRPr sz="2400">
                <a:solidFill>
                  <a:schemeClr val="lt1"/>
                </a:solidFill>
              </a:defRPr>
            </a:lvl1pPr>
            <a:lvl2pPr marL="685783" lvl="1" indent="-238119" algn="l">
              <a:lnSpc>
                <a:spcPct val="115000"/>
              </a:lnSpc>
              <a:spcBef>
                <a:spcPts val="1200"/>
              </a:spcBef>
              <a:spcAft>
                <a:spcPts val="0"/>
              </a:spcAft>
              <a:buSzPts val="1400"/>
              <a:buChar char="○"/>
              <a:defRPr sz="2100">
                <a:solidFill>
                  <a:schemeClr val="lt1"/>
                </a:solidFill>
              </a:defRPr>
            </a:lvl2pPr>
            <a:lvl3pPr marL="1028674" lvl="2" indent="-238119" algn="l">
              <a:lnSpc>
                <a:spcPct val="115000"/>
              </a:lnSpc>
              <a:spcBef>
                <a:spcPts val="1200"/>
              </a:spcBef>
              <a:spcAft>
                <a:spcPts val="0"/>
              </a:spcAft>
              <a:buSzPts val="1400"/>
              <a:buChar char="■"/>
              <a:defRPr sz="1800">
                <a:solidFill>
                  <a:schemeClr val="lt1"/>
                </a:solidFill>
              </a:defRPr>
            </a:lvl3pPr>
            <a:lvl4pPr marL="1371566" lvl="3" indent="-238119" algn="l">
              <a:lnSpc>
                <a:spcPct val="115000"/>
              </a:lnSpc>
              <a:spcBef>
                <a:spcPts val="1200"/>
              </a:spcBef>
              <a:spcAft>
                <a:spcPts val="0"/>
              </a:spcAft>
              <a:buSzPts val="1400"/>
              <a:buChar char="●"/>
              <a:defRPr sz="1500">
                <a:solidFill>
                  <a:schemeClr val="lt1"/>
                </a:solidFill>
              </a:defRPr>
            </a:lvl4pPr>
            <a:lvl5pPr marL="1714457" lvl="4" indent="-238119" algn="l">
              <a:lnSpc>
                <a:spcPct val="115000"/>
              </a:lnSpc>
              <a:spcBef>
                <a:spcPts val="1200"/>
              </a:spcBef>
              <a:spcAft>
                <a:spcPts val="0"/>
              </a:spcAft>
              <a:buSzPts val="1400"/>
              <a:buChar char="○"/>
              <a:defRPr sz="1500">
                <a:solidFill>
                  <a:schemeClr val="lt1"/>
                </a:solidFill>
              </a:defRPr>
            </a:lvl5pPr>
            <a:lvl6pPr marL="2057349" lvl="5" indent="-238119" algn="l">
              <a:lnSpc>
                <a:spcPct val="115000"/>
              </a:lnSpc>
              <a:spcBef>
                <a:spcPts val="1200"/>
              </a:spcBef>
              <a:spcAft>
                <a:spcPts val="0"/>
              </a:spcAft>
              <a:buSzPts val="1400"/>
              <a:buChar char="■"/>
              <a:defRPr/>
            </a:lvl6pPr>
            <a:lvl7pPr marL="2400240" lvl="6" indent="-238119" algn="l">
              <a:lnSpc>
                <a:spcPct val="115000"/>
              </a:lnSpc>
              <a:spcBef>
                <a:spcPts val="1200"/>
              </a:spcBef>
              <a:spcAft>
                <a:spcPts val="0"/>
              </a:spcAft>
              <a:buSzPts val="1400"/>
              <a:buChar char="●"/>
              <a:defRPr/>
            </a:lvl7pPr>
            <a:lvl8pPr marL="2743131" lvl="7" indent="-238119" algn="l">
              <a:lnSpc>
                <a:spcPct val="115000"/>
              </a:lnSpc>
              <a:spcBef>
                <a:spcPts val="1200"/>
              </a:spcBef>
              <a:spcAft>
                <a:spcPts val="0"/>
              </a:spcAft>
              <a:buSzPts val="1400"/>
              <a:buChar char="○"/>
              <a:defRPr/>
            </a:lvl8pPr>
            <a:lvl9pPr marL="3086023" lvl="8" indent="-238119" algn="l">
              <a:lnSpc>
                <a:spcPct val="115000"/>
              </a:lnSpc>
              <a:spcBef>
                <a:spcPts val="1200"/>
              </a:spcBef>
              <a:spcAft>
                <a:spcPts val="1200"/>
              </a:spcAft>
              <a:buSzPts val="1400"/>
              <a:buChar char="■"/>
              <a:defRPr/>
            </a:lvl9pPr>
          </a:lstStyle>
          <a:p>
            <a:endParaRPr/>
          </a:p>
        </p:txBody>
      </p:sp>
      <p:sp>
        <p:nvSpPr>
          <p:cNvPr id="53" name="Google Shape;53;p15"/>
          <p:cNvSpPr txBox="1">
            <a:spLocks noGrp="1"/>
          </p:cNvSpPr>
          <p:nvPr>
            <p:ph type="body" idx="2"/>
          </p:nvPr>
        </p:nvSpPr>
        <p:spPr>
          <a:xfrm>
            <a:off x="0" y="6553200"/>
            <a:ext cx="12192000" cy="381000"/>
          </a:xfrm>
          <a:prstGeom prst="rect">
            <a:avLst/>
          </a:prstGeom>
          <a:solidFill>
            <a:srgbClr val="575757"/>
          </a:solidFill>
          <a:ln>
            <a:noFill/>
          </a:ln>
        </p:spPr>
        <p:txBody>
          <a:bodyPr spcFirstLastPara="1" wrap="square" lIns="91425" tIns="0" rIns="91425" bIns="0" anchor="t" anchorCtr="0">
            <a:noAutofit/>
          </a:bodyPr>
          <a:lstStyle>
            <a:lvl1pPr marL="342891" lvl="0" indent="-257168" algn="l">
              <a:lnSpc>
                <a:spcPct val="115000"/>
              </a:lnSpc>
              <a:spcBef>
                <a:spcPts val="0"/>
              </a:spcBef>
              <a:spcAft>
                <a:spcPts val="0"/>
              </a:spcAft>
              <a:buSzPts val="1800"/>
              <a:buChar char="●"/>
              <a:defRPr sz="2100"/>
            </a:lvl1pPr>
            <a:lvl2pPr marL="685783" lvl="1" indent="-238119" algn="l">
              <a:lnSpc>
                <a:spcPct val="115000"/>
              </a:lnSpc>
              <a:spcBef>
                <a:spcPts val="1200"/>
              </a:spcBef>
              <a:spcAft>
                <a:spcPts val="0"/>
              </a:spcAft>
              <a:buSzPts val="1400"/>
              <a:buChar char="○"/>
              <a:defRPr sz="1800"/>
            </a:lvl2pPr>
            <a:lvl3pPr marL="1028674" lvl="2" indent="-238119" algn="l">
              <a:lnSpc>
                <a:spcPct val="115000"/>
              </a:lnSpc>
              <a:spcBef>
                <a:spcPts val="1200"/>
              </a:spcBef>
              <a:spcAft>
                <a:spcPts val="0"/>
              </a:spcAft>
              <a:buSzPts val="1400"/>
              <a:buChar char="■"/>
              <a:defRPr sz="1500"/>
            </a:lvl3pPr>
            <a:lvl4pPr marL="1371566" lvl="3" indent="-238119" algn="l">
              <a:lnSpc>
                <a:spcPct val="115000"/>
              </a:lnSpc>
              <a:spcBef>
                <a:spcPts val="1200"/>
              </a:spcBef>
              <a:spcAft>
                <a:spcPts val="0"/>
              </a:spcAft>
              <a:buSzPts val="1400"/>
              <a:buChar char="●"/>
              <a:defRPr sz="1351"/>
            </a:lvl4pPr>
            <a:lvl5pPr marL="1714457" marR="0" lvl="4" indent="-171446" algn="r">
              <a:lnSpc>
                <a:spcPct val="100000"/>
              </a:lnSpc>
              <a:spcBef>
                <a:spcPts val="0"/>
              </a:spcBef>
              <a:spcAft>
                <a:spcPts val="0"/>
              </a:spcAft>
              <a:buClr>
                <a:srgbClr val="EEEEEE"/>
              </a:buClr>
              <a:buSzPts val="1800"/>
              <a:buFont typeface="Arial"/>
              <a:buNone/>
              <a:defRPr sz="1351" b="1">
                <a:solidFill>
                  <a:srgbClr val="EEEEEE"/>
                </a:solidFill>
              </a:defRPr>
            </a:lvl5pPr>
            <a:lvl6pPr marL="2057349" lvl="5" indent="-238119" algn="l">
              <a:lnSpc>
                <a:spcPct val="115000"/>
              </a:lnSpc>
              <a:spcBef>
                <a:spcPts val="1200"/>
              </a:spcBef>
              <a:spcAft>
                <a:spcPts val="0"/>
              </a:spcAft>
              <a:buSzPts val="1400"/>
              <a:buChar char="■"/>
              <a:defRPr sz="1351"/>
            </a:lvl6pPr>
            <a:lvl7pPr marL="2400240" lvl="6" indent="-238119" algn="l">
              <a:lnSpc>
                <a:spcPct val="115000"/>
              </a:lnSpc>
              <a:spcBef>
                <a:spcPts val="1200"/>
              </a:spcBef>
              <a:spcAft>
                <a:spcPts val="0"/>
              </a:spcAft>
              <a:buSzPts val="1400"/>
              <a:buChar char="●"/>
              <a:defRPr sz="1351"/>
            </a:lvl7pPr>
            <a:lvl8pPr marL="2743131" lvl="7" indent="-238119" algn="l">
              <a:lnSpc>
                <a:spcPct val="115000"/>
              </a:lnSpc>
              <a:spcBef>
                <a:spcPts val="1200"/>
              </a:spcBef>
              <a:spcAft>
                <a:spcPts val="0"/>
              </a:spcAft>
              <a:buSzPts val="1400"/>
              <a:buChar char="○"/>
              <a:defRPr sz="1351"/>
            </a:lvl8pPr>
            <a:lvl9pPr marL="3086023" lvl="8" indent="-238119" algn="l">
              <a:lnSpc>
                <a:spcPct val="115000"/>
              </a:lnSpc>
              <a:spcBef>
                <a:spcPts val="1200"/>
              </a:spcBef>
              <a:spcAft>
                <a:spcPts val="1200"/>
              </a:spcAft>
              <a:buSzPts val="1400"/>
              <a:buChar char="■"/>
              <a:defRPr sz="1351"/>
            </a:lvl9pPr>
          </a:lstStyle>
          <a:p>
            <a:endParaRPr/>
          </a:p>
        </p:txBody>
      </p:sp>
      <p:sp>
        <p:nvSpPr>
          <p:cNvPr id="54" name="Google Shape;54;p15"/>
          <p:cNvSpPr txBox="1">
            <a:spLocks noGrp="1"/>
          </p:cNvSpPr>
          <p:nvPr>
            <p:ph type="title"/>
          </p:nvPr>
        </p:nvSpPr>
        <p:spPr>
          <a:xfrm>
            <a:off x="415600" y="594360"/>
            <a:ext cx="11360800" cy="861744"/>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sz="3300" b="0">
                <a:solidFill>
                  <a:schemeClr val="lt1"/>
                </a:solidFill>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55" name="Google Shape;55;p15"/>
          <p:cNvSpPr txBox="1"/>
          <p:nvPr/>
        </p:nvSpPr>
        <p:spPr>
          <a:xfrm>
            <a:off x="-13195" y="6569082"/>
            <a:ext cx="2844800" cy="365125"/>
          </a:xfrm>
          <a:prstGeom prst="rect">
            <a:avLst/>
          </a:prstGeom>
          <a:noFill/>
          <a:ln>
            <a:noFill/>
          </a:ln>
        </p:spPr>
        <p:txBody>
          <a:bodyPr spcFirstLastPara="1" wrap="square" lIns="68569" tIns="34275" rIns="68569" bIns="34275" anchor="t" anchorCtr="0">
            <a:noAutofit/>
          </a:bodyPr>
          <a:lstStyle/>
          <a:p>
            <a:pPr marL="0" marR="0" lvl="0" indent="0" algn="l" rtl="0">
              <a:lnSpc>
                <a:spcPct val="100000"/>
              </a:lnSpc>
              <a:spcBef>
                <a:spcPts val="0"/>
              </a:spcBef>
              <a:spcAft>
                <a:spcPts val="0"/>
              </a:spcAft>
              <a:buNone/>
            </a:pPr>
            <a:fld id="{00000000-1234-1234-1234-123412341234}" type="slidenum">
              <a:rPr lang="en-US" sz="1351" b="0" i="0" u="none" strike="noStrike" cap="none">
                <a:solidFill>
                  <a:schemeClr val="dk1"/>
                </a:solidFill>
                <a:latin typeface="Arial"/>
                <a:ea typeface="Arial"/>
                <a:cs typeface="Arial"/>
                <a:sym typeface="Arial"/>
              </a:rPr>
              <a:pPr marL="0" marR="0" lvl="0" indent="0" algn="l" rtl="0">
                <a:lnSpc>
                  <a:spcPct val="100000"/>
                </a:lnSpc>
                <a:spcBef>
                  <a:spcPts val="0"/>
                </a:spcBef>
                <a:spcAft>
                  <a:spcPts val="0"/>
                </a:spcAft>
                <a:buNone/>
              </a:pPr>
              <a:t>‹#›</a:t>
            </a:fld>
            <a:endParaRPr sz="1351" b="0" i="0" u="none" strike="noStrike" cap="none">
              <a:solidFill>
                <a:schemeClr val="dk1"/>
              </a:solidFill>
              <a:latin typeface="Arial"/>
              <a:ea typeface="Arial"/>
              <a:cs typeface="Arial"/>
              <a:sym typeface="Arial"/>
            </a:endParaRPr>
          </a:p>
        </p:txBody>
      </p:sp>
      <p:sp>
        <p:nvSpPr>
          <p:cNvPr id="56" name="Google Shape;56;p15"/>
          <p:cNvSpPr txBox="1"/>
          <p:nvPr/>
        </p:nvSpPr>
        <p:spPr>
          <a:xfrm>
            <a:off x="-13195" y="6569082"/>
            <a:ext cx="2844800" cy="365125"/>
          </a:xfrm>
          <a:prstGeom prst="rect">
            <a:avLst/>
          </a:prstGeom>
          <a:noFill/>
          <a:ln>
            <a:noFill/>
          </a:ln>
        </p:spPr>
        <p:txBody>
          <a:bodyPr spcFirstLastPara="1" wrap="square" lIns="68569" tIns="34275" rIns="68569" bIns="34275" anchor="t" anchorCtr="0">
            <a:noAutofit/>
          </a:bodyPr>
          <a:lstStyle/>
          <a:p>
            <a:pPr marL="0" marR="0" lvl="0" indent="0" algn="l" rtl="0">
              <a:lnSpc>
                <a:spcPct val="100000"/>
              </a:lnSpc>
              <a:spcBef>
                <a:spcPts val="0"/>
              </a:spcBef>
              <a:spcAft>
                <a:spcPts val="0"/>
              </a:spcAft>
              <a:buNone/>
            </a:pPr>
            <a:fld id="{00000000-1234-1234-1234-123412341234}" type="slidenum">
              <a:rPr lang="en-US" sz="1351" b="0" i="0" u="none" strike="noStrike" cap="none">
                <a:solidFill>
                  <a:schemeClr val="dk1"/>
                </a:solidFill>
                <a:latin typeface="Arial"/>
                <a:ea typeface="Arial"/>
                <a:cs typeface="Arial"/>
                <a:sym typeface="Arial"/>
              </a:rPr>
              <a:pPr marL="0" marR="0" lvl="0" indent="0" algn="l" rtl="0">
                <a:lnSpc>
                  <a:spcPct val="100000"/>
                </a:lnSpc>
                <a:spcBef>
                  <a:spcPts val="0"/>
                </a:spcBef>
                <a:spcAft>
                  <a:spcPts val="0"/>
                </a:spcAft>
                <a:buNone/>
              </a:pPr>
              <a:t>‹#›</a:t>
            </a:fld>
            <a:endParaRPr sz="1351" b="0" i="0" u="none" strike="noStrike" cap="none">
              <a:solidFill>
                <a:schemeClr val="dk1"/>
              </a:solidFill>
              <a:latin typeface="Arial"/>
              <a:ea typeface="Arial"/>
              <a:cs typeface="Arial"/>
              <a:sym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matchingName="1_2 Task Slide with Time">
  <p:cSld name="1_2 Task Slide with Time">
    <p:bg>
      <p:bgPr>
        <a:blipFill>
          <a:blip r:embed="rId2">
            <a:alphaModFix/>
          </a:blip>
          <a:stretch>
            <a:fillRect/>
          </a:stretch>
        </a:blipFill>
        <a:effectLst/>
      </p:bgPr>
    </p:bg>
    <p:spTree>
      <p:nvGrpSpPr>
        <p:cNvPr id="1" name="Shape 57"/>
        <p:cNvGrpSpPr/>
        <p:nvPr/>
      </p:nvGrpSpPr>
      <p:grpSpPr>
        <a:xfrm>
          <a:off x="0" y="0"/>
          <a:ext cx="0" cy="0"/>
          <a:chOff x="0" y="0"/>
          <a:chExt cx="0" cy="0"/>
        </a:xfrm>
      </p:grpSpPr>
      <p:sp>
        <p:nvSpPr>
          <p:cNvPr id="58" name="Google Shape;58;p22"/>
          <p:cNvSpPr txBox="1">
            <a:spLocks noGrp="1"/>
          </p:cNvSpPr>
          <p:nvPr>
            <p:ph type="body" idx="1"/>
          </p:nvPr>
        </p:nvSpPr>
        <p:spPr>
          <a:xfrm>
            <a:off x="415600" y="2022092"/>
            <a:ext cx="11360800" cy="4069745"/>
          </a:xfrm>
          <a:prstGeom prst="rect">
            <a:avLst/>
          </a:prstGeom>
          <a:noFill/>
          <a:ln>
            <a:noFill/>
          </a:ln>
        </p:spPr>
        <p:txBody>
          <a:bodyPr spcFirstLastPara="1" wrap="square" lIns="91425" tIns="91425" rIns="91425" bIns="91425" anchor="t" anchorCtr="0">
            <a:noAutofit/>
          </a:bodyPr>
          <a:lstStyle>
            <a:lvl1pPr marL="342891" lvl="0" indent="-257168" algn="l">
              <a:lnSpc>
                <a:spcPct val="115000"/>
              </a:lnSpc>
              <a:spcBef>
                <a:spcPts val="0"/>
              </a:spcBef>
              <a:spcAft>
                <a:spcPts val="0"/>
              </a:spcAft>
              <a:buSzPts val="1800"/>
              <a:buChar char="●"/>
              <a:defRPr sz="2400">
                <a:solidFill>
                  <a:schemeClr val="lt1"/>
                </a:solidFill>
              </a:defRPr>
            </a:lvl1pPr>
            <a:lvl2pPr marL="685783" lvl="1" indent="-238119" algn="l">
              <a:lnSpc>
                <a:spcPct val="115000"/>
              </a:lnSpc>
              <a:spcBef>
                <a:spcPts val="1200"/>
              </a:spcBef>
              <a:spcAft>
                <a:spcPts val="0"/>
              </a:spcAft>
              <a:buSzPts val="1400"/>
              <a:buChar char="○"/>
              <a:defRPr sz="2100">
                <a:solidFill>
                  <a:schemeClr val="lt1"/>
                </a:solidFill>
              </a:defRPr>
            </a:lvl2pPr>
            <a:lvl3pPr marL="1028674" lvl="2" indent="-238119" algn="l">
              <a:lnSpc>
                <a:spcPct val="115000"/>
              </a:lnSpc>
              <a:spcBef>
                <a:spcPts val="1200"/>
              </a:spcBef>
              <a:spcAft>
                <a:spcPts val="0"/>
              </a:spcAft>
              <a:buSzPts val="1400"/>
              <a:buChar char="■"/>
              <a:defRPr sz="1800">
                <a:solidFill>
                  <a:schemeClr val="lt1"/>
                </a:solidFill>
              </a:defRPr>
            </a:lvl3pPr>
            <a:lvl4pPr marL="1371566" lvl="3" indent="-238119" algn="l">
              <a:lnSpc>
                <a:spcPct val="115000"/>
              </a:lnSpc>
              <a:spcBef>
                <a:spcPts val="1200"/>
              </a:spcBef>
              <a:spcAft>
                <a:spcPts val="0"/>
              </a:spcAft>
              <a:buSzPts val="1400"/>
              <a:buChar char="●"/>
              <a:defRPr sz="1500">
                <a:solidFill>
                  <a:schemeClr val="lt1"/>
                </a:solidFill>
              </a:defRPr>
            </a:lvl4pPr>
            <a:lvl5pPr marL="1714457" lvl="4" indent="-238119" algn="l">
              <a:lnSpc>
                <a:spcPct val="115000"/>
              </a:lnSpc>
              <a:spcBef>
                <a:spcPts val="1200"/>
              </a:spcBef>
              <a:spcAft>
                <a:spcPts val="0"/>
              </a:spcAft>
              <a:buSzPts val="1400"/>
              <a:buChar char="○"/>
              <a:defRPr sz="1500">
                <a:solidFill>
                  <a:schemeClr val="lt1"/>
                </a:solidFill>
              </a:defRPr>
            </a:lvl5pPr>
            <a:lvl6pPr marL="2057349" lvl="5" indent="-238119" algn="l">
              <a:lnSpc>
                <a:spcPct val="115000"/>
              </a:lnSpc>
              <a:spcBef>
                <a:spcPts val="1200"/>
              </a:spcBef>
              <a:spcAft>
                <a:spcPts val="0"/>
              </a:spcAft>
              <a:buSzPts val="1400"/>
              <a:buChar char="■"/>
              <a:defRPr/>
            </a:lvl6pPr>
            <a:lvl7pPr marL="2400240" lvl="6" indent="-238119" algn="l">
              <a:lnSpc>
                <a:spcPct val="115000"/>
              </a:lnSpc>
              <a:spcBef>
                <a:spcPts val="1200"/>
              </a:spcBef>
              <a:spcAft>
                <a:spcPts val="0"/>
              </a:spcAft>
              <a:buSzPts val="1400"/>
              <a:buChar char="●"/>
              <a:defRPr/>
            </a:lvl7pPr>
            <a:lvl8pPr marL="2743131" lvl="7" indent="-238119" algn="l">
              <a:lnSpc>
                <a:spcPct val="115000"/>
              </a:lnSpc>
              <a:spcBef>
                <a:spcPts val="1200"/>
              </a:spcBef>
              <a:spcAft>
                <a:spcPts val="0"/>
              </a:spcAft>
              <a:buSzPts val="1400"/>
              <a:buChar char="○"/>
              <a:defRPr/>
            </a:lvl8pPr>
            <a:lvl9pPr marL="3086023" lvl="8" indent="-238119" algn="l">
              <a:lnSpc>
                <a:spcPct val="115000"/>
              </a:lnSpc>
              <a:spcBef>
                <a:spcPts val="1200"/>
              </a:spcBef>
              <a:spcAft>
                <a:spcPts val="1200"/>
              </a:spcAft>
              <a:buSzPts val="1400"/>
              <a:buChar char="■"/>
              <a:defRPr/>
            </a:lvl9pPr>
          </a:lstStyle>
          <a:p>
            <a:endParaRPr/>
          </a:p>
        </p:txBody>
      </p:sp>
      <p:sp>
        <p:nvSpPr>
          <p:cNvPr id="59" name="Google Shape;59;p22"/>
          <p:cNvSpPr txBox="1">
            <a:spLocks noGrp="1"/>
          </p:cNvSpPr>
          <p:nvPr>
            <p:ph type="body" idx="2"/>
          </p:nvPr>
        </p:nvSpPr>
        <p:spPr>
          <a:xfrm>
            <a:off x="0" y="6553200"/>
            <a:ext cx="12192000" cy="381000"/>
          </a:xfrm>
          <a:prstGeom prst="rect">
            <a:avLst/>
          </a:prstGeom>
          <a:solidFill>
            <a:srgbClr val="575757"/>
          </a:solidFill>
          <a:ln>
            <a:noFill/>
          </a:ln>
        </p:spPr>
        <p:txBody>
          <a:bodyPr spcFirstLastPara="1" wrap="square" lIns="91425" tIns="0" rIns="91425" bIns="0" anchor="t" anchorCtr="0">
            <a:noAutofit/>
          </a:bodyPr>
          <a:lstStyle>
            <a:lvl1pPr marL="342891" lvl="0" indent="-257168" algn="l">
              <a:lnSpc>
                <a:spcPct val="115000"/>
              </a:lnSpc>
              <a:spcBef>
                <a:spcPts val="0"/>
              </a:spcBef>
              <a:spcAft>
                <a:spcPts val="0"/>
              </a:spcAft>
              <a:buSzPts val="1800"/>
              <a:buChar char="●"/>
              <a:defRPr sz="2100"/>
            </a:lvl1pPr>
            <a:lvl2pPr marL="685783" lvl="1" indent="-238119" algn="l">
              <a:lnSpc>
                <a:spcPct val="115000"/>
              </a:lnSpc>
              <a:spcBef>
                <a:spcPts val="1200"/>
              </a:spcBef>
              <a:spcAft>
                <a:spcPts val="0"/>
              </a:spcAft>
              <a:buSzPts val="1400"/>
              <a:buChar char="○"/>
              <a:defRPr sz="1800"/>
            </a:lvl2pPr>
            <a:lvl3pPr marL="1028674" lvl="2" indent="-238119" algn="l">
              <a:lnSpc>
                <a:spcPct val="115000"/>
              </a:lnSpc>
              <a:spcBef>
                <a:spcPts val="1200"/>
              </a:spcBef>
              <a:spcAft>
                <a:spcPts val="0"/>
              </a:spcAft>
              <a:buSzPts val="1400"/>
              <a:buChar char="■"/>
              <a:defRPr sz="1500"/>
            </a:lvl3pPr>
            <a:lvl4pPr marL="1371566" lvl="3" indent="-238119" algn="l">
              <a:lnSpc>
                <a:spcPct val="115000"/>
              </a:lnSpc>
              <a:spcBef>
                <a:spcPts val="1200"/>
              </a:spcBef>
              <a:spcAft>
                <a:spcPts val="0"/>
              </a:spcAft>
              <a:buSzPts val="1400"/>
              <a:buChar char="●"/>
              <a:defRPr sz="1351"/>
            </a:lvl4pPr>
            <a:lvl5pPr marL="1714457" marR="0" lvl="4" indent="-171446" algn="r">
              <a:lnSpc>
                <a:spcPct val="100000"/>
              </a:lnSpc>
              <a:spcBef>
                <a:spcPts val="0"/>
              </a:spcBef>
              <a:spcAft>
                <a:spcPts val="0"/>
              </a:spcAft>
              <a:buClr>
                <a:schemeClr val="dk1"/>
              </a:buClr>
              <a:buSzPts val="1800"/>
              <a:buFont typeface="Arial"/>
              <a:buNone/>
              <a:defRPr sz="1351" b="1">
                <a:solidFill>
                  <a:schemeClr val="dk1"/>
                </a:solidFill>
              </a:defRPr>
            </a:lvl5pPr>
            <a:lvl6pPr marL="2057349" lvl="5" indent="-238119" algn="l">
              <a:lnSpc>
                <a:spcPct val="115000"/>
              </a:lnSpc>
              <a:spcBef>
                <a:spcPts val="1200"/>
              </a:spcBef>
              <a:spcAft>
                <a:spcPts val="0"/>
              </a:spcAft>
              <a:buSzPts val="1400"/>
              <a:buChar char="■"/>
              <a:defRPr sz="1351"/>
            </a:lvl6pPr>
            <a:lvl7pPr marL="2400240" lvl="6" indent="-238119" algn="l">
              <a:lnSpc>
                <a:spcPct val="115000"/>
              </a:lnSpc>
              <a:spcBef>
                <a:spcPts val="1200"/>
              </a:spcBef>
              <a:spcAft>
                <a:spcPts val="0"/>
              </a:spcAft>
              <a:buSzPts val="1400"/>
              <a:buChar char="●"/>
              <a:defRPr sz="1351"/>
            </a:lvl7pPr>
            <a:lvl8pPr marL="2743131" lvl="7" indent="-238119" algn="l">
              <a:lnSpc>
                <a:spcPct val="115000"/>
              </a:lnSpc>
              <a:spcBef>
                <a:spcPts val="1200"/>
              </a:spcBef>
              <a:spcAft>
                <a:spcPts val="0"/>
              </a:spcAft>
              <a:buSzPts val="1400"/>
              <a:buChar char="○"/>
              <a:defRPr sz="1351"/>
            </a:lvl8pPr>
            <a:lvl9pPr marL="3086023" lvl="8" indent="-238119" algn="l">
              <a:lnSpc>
                <a:spcPct val="115000"/>
              </a:lnSpc>
              <a:spcBef>
                <a:spcPts val="1200"/>
              </a:spcBef>
              <a:spcAft>
                <a:spcPts val="1200"/>
              </a:spcAft>
              <a:buSzPts val="1400"/>
              <a:buChar char="■"/>
              <a:defRPr sz="1351"/>
            </a:lvl9pPr>
          </a:lstStyle>
          <a:p>
            <a:endParaRPr/>
          </a:p>
        </p:txBody>
      </p:sp>
      <p:sp>
        <p:nvSpPr>
          <p:cNvPr id="60" name="Google Shape;60;p22"/>
          <p:cNvSpPr txBox="1">
            <a:spLocks noGrp="1"/>
          </p:cNvSpPr>
          <p:nvPr>
            <p:ph type="title"/>
          </p:nvPr>
        </p:nvSpPr>
        <p:spPr>
          <a:xfrm>
            <a:off x="415600" y="1133043"/>
            <a:ext cx="11360800" cy="7636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sz="3300">
                <a:solidFill>
                  <a:schemeClr val="lt1"/>
                </a:solidFill>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61" name="Google Shape;61;p22"/>
          <p:cNvSpPr txBox="1"/>
          <p:nvPr/>
        </p:nvSpPr>
        <p:spPr>
          <a:xfrm>
            <a:off x="-13195" y="6569082"/>
            <a:ext cx="2844800" cy="365125"/>
          </a:xfrm>
          <a:prstGeom prst="rect">
            <a:avLst/>
          </a:prstGeom>
          <a:noFill/>
          <a:ln>
            <a:noFill/>
          </a:ln>
        </p:spPr>
        <p:txBody>
          <a:bodyPr spcFirstLastPara="1" wrap="square" lIns="68569" tIns="34275" rIns="68569" bIns="34275" anchor="t" anchorCtr="0">
            <a:noAutofit/>
          </a:bodyPr>
          <a:lstStyle/>
          <a:p>
            <a:pPr marL="0" marR="0" lvl="0" indent="0" algn="l" rtl="0">
              <a:lnSpc>
                <a:spcPct val="100000"/>
              </a:lnSpc>
              <a:spcBef>
                <a:spcPts val="0"/>
              </a:spcBef>
              <a:spcAft>
                <a:spcPts val="0"/>
              </a:spcAft>
              <a:buNone/>
            </a:pPr>
            <a:fld id="{00000000-1234-1234-1234-123412341234}" type="slidenum">
              <a:rPr lang="en-US" sz="1351" b="0" i="0" u="none" strike="noStrike" cap="none">
                <a:solidFill>
                  <a:schemeClr val="dk1"/>
                </a:solidFill>
                <a:latin typeface="Arial"/>
                <a:ea typeface="Arial"/>
                <a:cs typeface="Arial"/>
                <a:sym typeface="Arial"/>
              </a:rPr>
              <a:pPr marL="0" marR="0" lvl="0" indent="0" algn="l" rtl="0">
                <a:lnSpc>
                  <a:spcPct val="100000"/>
                </a:lnSpc>
                <a:spcBef>
                  <a:spcPts val="0"/>
                </a:spcBef>
                <a:spcAft>
                  <a:spcPts val="0"/>
                </a:spcAft>
                <a:buNone/>
              </a:pPr>
              <a:t>‹#›</a:t>
            </a:fld>
            <a:endParaRPr sz="1351" b="0" i="0" u="none" strike="noStrike" cap="none">
              <a:solidFill>
                <a:schemeClr val="dk1"/>
              </a:solidFill>
              <a:latin typeface="Arial"/>
              <a:ea typeface="Arial"/>
              <a:cs typeface="Arial"/>
              <a:sym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a:blip r:embed="rId12">
            <a:alphaModFix/>
          </a:blip>
          <a:stretch>
            <a:fillRect/>
          </a:stretch>
        </a:blipFill>
        <a:effectLst/>
      </p:bgPr>
    </p:bg>
    <p:spTree>
      <p:nvGrpSpPr>
        <p:cNvPr id="1" name="Shape 9"/>
        <p:cNvGrpSpPr/>
        <p:nvPr/>
      </p:nvGrpSpPr>
      <p:grpSpPr>
        <a:xfrm>
          <a:off x="0" y="0"/>
          <a:ext cx="0" cy="0"/>
          <a:chOff x="0" y="0"/>
          <a:chExt cx="0" cy="0"/>
        </a:xfrm>
      </p:grpSpPr>
      <p:sp>
        <p:nvSpPr>
          <p:cNvPr id="10" name="Google Shape;10;p10"/>
          <p:cNvSpPr txBox="1">
            <a:spLocks noGrp="1"/>
          </p:cNvSpPr>
          <p:nvPr>
            <p:ph type="title"/>
          </p:nvPr>
        </p:nvSpPr>
        <p:spPr>
          <a:xfrm>
            <a:off x="415600" y="1133043"/>
            <a:ext cx="11360800" cy="7636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11" name="Google Shape;11;p10"/>
          <p:cNvSpPr txBox="1">
            <a:spLocks noGrp="1"/>
          </p:cNvSpPr>
          <p:nvPr>
            <p:ph type="body" idx="1"/>
          </p:nvPr>
        </p:nvSpPr>
        <p:spPr>
          <a:xfrm>
            <a:off x="415600" y="2022092"/>
            <a:ext cx="11360800" cy="4069745"/>
          </a:xfrm>
          <a:prstGeom prst="rect">
            <a:avLst/>
          </a:prstGeom>
          <a:noFill/>
          <a:ln>
            <a:noFill/>
          </a:ln>
        </p:spPr>
        <p:txBody>
          <a:bodyPr spcFirstLastPara="1" wrap="square" lIns="91425" tIns="91425" rIns="91425" bIns="91425" anchor="t" anchorCtr="0">
            <a:noAutofit/>
          </a:bodyPr>
          <a:lstStyle>
            <a:lvl1pPr marL="457200" marR="0" lvl="0" indent="-342900" algn="l" rtl="0">
              <a:lnSpc>
                <a:spcPct val="115000"/>
              </a:lnSpc>
              <a:spcBef>
                <a:spcPts val="0"/>
              </a:spcBef>
              <a:spcAft>
                <a:spcPts val="0"/>
              </a:spcAft>
              <a:buClr>
                <a:schemeClr val="lt2"/>
              </a:buClr>
              <a:buSzPts val="1800"/>
              <a:buFont typeface="Arial"/>
              <a:buChar char="●"/>
              <a:defRPr sz="1800" b="0" i="0" u="none" strike="noStrike" cap="none">
                <a:solidFill>
                  <a:schemeClr val="lt2"/>
                </a:solidFill>
                <a:latin typeface="Arial"/>
                <a:ea typeface="Arial"/>
                <a:cs typeface="Arial"/>
                <a:sym typeface="Arial"/>
              </a:defRPr>
            </a:lvl1pPr>
            <a:lvl2pPr marL="914400" marR="0" lvl="1" indent="-317500" algn="l" rtl="0">
              <a:lnSpc>
                <a:spcPct val="115000"/>
              </a:lnSpc>
              <a:spcBef>
                <a:spcPts val="1600"/>
              </a:spcBef>
              <a:spcAft>
                <a:spcPts val="0"/>
              </a:spcAft>
              <a:buClr>
                <a:schemeClr val="lt2"/>
              </a:buClr>
              <a:buSzPts val="1400"/>
              <a:buFont typeface="Arial"/>
              <a:buChar char="○"/>
              <a:defRPr sz="3733" b="0" i="0" u="none" strike="noStrike" cap="none">
                <a:solidFill>
                  <a:schemeClr val="lt2"/>
                </a:solidFill>
                <a:latin typeface="Arial"/>
                <a:ea typeface="Arial"/>
                <a:cs typeface="Arial"/>
                <a:sym typeface="Arial"/>
              </a:defRPr>
            </a:lvl2pPr>
            <a:lvl3pPr marL="1371600" marR="0" lvl="2"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3pPr>
            <a:lvl4pPr marL="1828800" marR="0" lvl="3"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4pPr>
            <a:lvl5pPr marL="2286000" marR="0" lvl="4"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5pPr>
            <a:lvl6pPr marL="2743200" marR="0" lvl="5"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6pPr>
            <a:lvl7pPr marL="3200400" marR="0" lvl="6"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7pPr>
            <a:lvl8pPr marL="3657600" marR="0" lvl="7"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8pPr>
            <a:lvl9pPr marL="4114800" marR="0" lvl="8" indent="-317500" algn="l" rtl="0">
              <a:lnSpc>
                <a:spcPct val="115000"/>
              </a:lnSpc>
              <a:spcBef>
                <a:spcPts val="1600"/>
              </a:spcBef>
              <a:spcAft>
                <a:spcPts val="1600"/>
              </a:spcAft>
              <a:buClr>
                <a:schemeClr val="lt2"/>
              </a:buClr>
              <a:buSzPts val="1400"/>
              <a:buFont typeface="Arial"/>
              <a:buChar char="■"/>
              <a:defRPr sz="1400" b="0" i="0" u="none" strike="noStrike" cap="none">
                <a:solidFill>
                  <a:schemeClr val="lt2"/>
                </a:solidFill>
                <a:latin typeface="Arial"/>
                <a:ea typeface="Arial"/>
                <a:cs typeface="Arial"/>
                <a:sym typeface="Arial"/>
              </a:defRPr>
            </a:lvl9pPr>
          </a:lstStyle>
          <a:p>
            <a:endParaRPr/>
          </a:p>
        </p:txBody>
      </p:sp>
      <p:sp>
        <p:nvSpPr>
          <p:cNvPr id="12" name="Google Shape;12;p10"/>
          <p:cNvSpPr txBox="1">
            <a:spLocks noGrp="1"/>
          </p:cNvSpPr>
          <p:nvPr>
            <p:ph type="sldNum" idx="12"/>
          </p:nvPr>
        </p:nvSpPr>
        <p:spPr>
          <a:xfrm>
            <a:off x="11296612" y="6217623"/>
            <a:ext cx="731600" cy="5248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751" b="0" i="0" u="none" strike="noStrike" cap="none">
                <a:solidFill>
                  <a:schemeClr val="lt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751" b="0" i="0" u="none" strike="noStrike" cap="none">
                <a:solidFill>
                  <a:schemeClr val="lt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751" b="0" i="0" u="none" strike="noStrike" cap="none">
                <a:solidFill>
                  <a:schemeClr val="lt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751" b="0" i="0" u="none" strike="noStrike" cap="none">
                <a:solidFill>
                  <a:schemeClr val="lt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751" b="0" i="0" u="none" strike="noStrike" cap="none">
                <a:solidFill>
                  <a:schemeClr val="lt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751" b="0" i="0" u="none" strike="noStrike" cap="none">
                <a:solidFill>
                  <a:schemeClr val="lt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751" b="0" i="0" u="none" strike="noStrike" cap="none">
                <a:solidFill>
                  <a:schemeClr val="lt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751" b="0" i="0" u="none" strike="noStrike" cap="none">
                <a:solidFill>
                  <a:schemeClr val="lt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751" b="0" i="0" u="none" strike="noStrike" cap="none">
                <a:solidFill>
                  <a:schemeClr val="lt2"/>
                </a:solidFill>
                <a:latin typeface="Arial"/>
                <a:ea typeface="Arial"/>
                <a:cs typeface="Arial"/>
                <a:sym typeface="Arial"/>
              </a:defRPr>
            </a:lvl9pPr>
          </a:lstStyle>
          <a:p>
            <a:fld id="{00000000-1234-1234-1234-123412341234}" type="slidenum">
              <a:rPr lang="en-US" smtClean="0"/>
              <a:pPr/>
              <a:t>‹#›</a:t>
            </a:fld>
            <a:endParaRPr lang="en-US"/>
          </a:p>
        </p:txBody>
      </p:sp>
    </p:spTree>
  </p:cSld>
  <p:clrMap bg1="lt1" tx1="dk1" bg2="dk2" tx2="lt2" accent1="accent1" accent2="accent2" accent3="accent3" accent4="accent4" accent5="accent5" accent6="accent6" hlink="hlink" folHlink="folHlink"/>
  <p:sldLayoutIdLst>
    <p:sldLayoutId id="2147483649"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051"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051"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051"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051"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051"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051"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051"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051"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051"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051"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051"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051"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051"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051"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051"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051"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051"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051"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051"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051"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051"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051"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051"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051"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051"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051"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051"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30.png"/><Relationship Id="rId4" Type="http://schemas.openxmlformats.org/officeDocument/2006/relationships/image" Target="../media/image29.png"/></Relationships>
</file>

<file path=ppt/slides/_rels/slide14.xml.rels><?xml version="1.0" encoding="UTF-8" standalone="yes"?>
<Relationships xmlns="http://schemas.openxmlformats.org/package/2006/relationships"><Relationship Id="rId3" Type="http://schemas.microsoft.com/office/2007/relationships/media" Target="../media/media2.mp4"/><Relationship Id="rId7" Type="http://schemas.openxmlformats.org/officeDocument/2006/relationships/image" Target="../media/image32.png"/><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31.png"/><Relationship Id="rId5" Type="http://schemas.openxmlformats.org/officeDocument/2006/relationships/slideLayout" Target="../slideLayouts/slideLayout7.xml"/><Relationship Id="rId4" Type="http://schemas.openxmlformats.org/officeDocument/2006/relationships/video" Target="../media/media2.mp4"/></Relationships>
</file>

<file path=ppt/slides/_rels/slide15.xml.rels><?xml version="1.0" encoding="UTF-8" standalone="yes"?>
<Relationships xmlns="http://schemas.openxmlformats.org/package/2006/relationships"><Relationship Id="rId3" Type="http://schemas.microsoft.com/office/2007/relationships/media" Target="../media/media4.MOV"/><Relationship Id="rId7" Type="http://schemas.openxmlformats.org/officeDocument/2006/relationships/image" Target="../media/image34.png"/><Relationship Id="rId2" Type="http://schemas.openxmlformats.org/officeDocument/2006/relationships/video" Target="../media/media3.MOV"/><Relationship Id="rId1" Type="http://schemas.microsoft.com/office/2007/relationships/media" Target="../media/media3.MOV"/><Relationship Id="rId6" Type="http://schemas.openxmlformats.org/officeDocument/2006/relationships/image" Target="../media/image33.png"/><Relationship Id="rId5" Type="http://schemas.openxmlformats.org/officeDocument/2006/relationships/slideLayout" Target="../slideLayouts/slideLayout7.xml"/><Relationship Id="rId4" Type="http://schemas.openxmlformats.org/officeDocument/2006/relationships/video" Target="../media/media4.MOV"/></Relationships>
</file>

<file path=ppt/slides/_rels/slide16.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image" Target="../media/image14.png"/><Relationship Id="rId1" Type="http://schemas.openxmlformats.org/officeDocument/2006/relationships/slideLayout" Target="../slideLayouts/slideLayout7.xml"/><Relationship Id="rId4" Type="http://schemas.openxmlformats.org/officeDocument/2006/relationships/image" Target="../media/image36.jpg"/></Relationships>
</file>

<file path=ppt/slides/_rels/slide17.xml.rels><?xml version="1.0" encoding="UTF-8" standalone="yes"?>
<Relationships xmlns="http://schemas.openxmlformats.org/package/2006/relationships"><Relationship Id="rId3" Type="http://schemas.microsoft.com/office/2007/relationships/media" Target="../media/media6.mp4"/><Relationship Id="rId7" Type="http://schemas.openxmlformats.org/officeDocument/2006/relationships/image" Target="../media/image38.png"/><Relationship Id="rId2" Type="http://schemas.openxmlformats.org/officeDocument/2006/relationships/video" Target="../media/media5.mp4"/><Relationship Id="rId1" Type="http://schemas.microsoft.com/office/2007/relationships/media" Target="../media/media5.mp4"/><Relationship Id="rId6" Type="http://schemas.openxmlformats.org/officeDocument/2006/relationships/image" Target="../media/image37.png"/><Relationship Id="rId5" Type="http://schemas.openxmlformats.org/officeDocument/2006/relationships/slideLayout" Target="../slideLayouts/slideLayout7.xml"/><Relationship Id="rId4" Type="http://schemas.openxmlformats.org/officeDocument/2006/relationships/video" Target="../media/media6.mp4"/></Relationships>
</file>

<file path=ppt/slides/_rels/slide1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svg"/><Relationship Id="rId7" Type="http://schemas.openxmlformats.org/officeDocument/2006/relationships/image" Target="../media/image11.svg"/><Relationship Id="rId2" Type="http://schemas.openxmlformats.org/officeDocument/2006/relationships/image" Target="../media/image6.png"/><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9.svg"/><Relationship Id="rId10" Type="http://schemas.openxmlformats.org/officeDocument/2006/relationships/image" Target="../media/image14.png"/><Relationship Id="rId4" Type="http://schemas.openxmlformats.org/officeDocument/2006/relationships/image" Target="../media/image8.png"/><Relationship Id="rId9" Type="http://schemas.openxmlformats.org/officeDocument/2006/relationships/image" Target="../media/image13.svg"/></Relationships>
</file>

<file path=ppt/slides/_rels/slide20.xml.rels><?xml version="1.0" encoding="UTF-8" standalone="yes"?>
<Relationships xmlns="http://schemas.openxmlformats.org/package/2006/relationships"><Relationship Id="rId8" Type="http://schemas.openxmlformats.org/officeDocument/2006/relationships/image" Target="../media/image44.png"/><Relationship Id="rId13" Type="http://schemas.openxmlformats.org/officeDocument/2006/relationships/image" Target="../media/image49.png"/><Relationship Id="rId3" Type="http://schemas.openxmlformats.org/officeDocument/2006/relationships/image" Target="../media/image39.png"/><Relationship Id="rId7" Type="http://schemas.openxmlformats.org/officeDocument/2006/relationships/image" Target="../media/image43.png"/><Relationship Id="rId12" Type="http://schemas.openxmlformats.org/officeDocument/2006/relationships/image" Target="../media/image48.png"/><Relationship Id="rId2" Type="http://schemas.openxmlformats.org/officeDocument/2006/relationships/image" Target="../media/image14.png"/><Relationship Id="rId1" Type="http://schemas.openxmlformats.org/officeDocument/2006/relationships/slideLayout" Target="../slideLayouts/slideLayout7.xml"/><Relationship Id="rId6" Type="http://schemas.openxmlformats.org/officeDocument/2006/relationships/image" Target="../media/image42.png"/><Relationship Id="rId11" Type="http://schemas.openxmlformats.org/officeDocument/2006/relationships/image" Target="../media/image47.png"/><Relationship Id="rId5" Type="http://schemas.openxmlformats.org/officeDocument/2006/relationships/image" Target="../media/image41.png"/><Relationship Id="rId10" Type="http://schemas.openxmlformats.org/officeDocument/2006/relationships/image" Target="../media/image46.png"/><Relationship Id="rId4" Type="http://schemas.openxmlformats.org/officeDocument/2006/relationships/image" Target="../media/image40.png"/><Relationship Id="rId9" Type="http://schemas.openxmlformats.org/officeDocument/2006/relationships/image" Target="../media/image45.png"/></Relationships>
</file>

<file path=ppt/slides/_rels/slide21.xml.rels><?xml version="1.0" encoding="UTF-8" standalone="yes"?>
<Relationships xmlns="http://schemas.openxmlformats.org/package/2006/relationships"><Relationship Id="rId8" Type="http://schemas.openxmlformats.org/officeDocument/2006/relationships/hyperlink" Target="https://doi.org/10.1016/j.knee.2011.07.005" TargetMode="External"/><Relationship Id="rId3" Type="http://schemas.openxmlformats.org/officeDocument/2006/relationships/hyperlink" Target="https://doi.org/10.1177/0363546516629944" TargetMode="External"/><Relationship Id="rId7" Type="http://schemas.openxmlformats.org/officeDocument/2006/relationships/hyperlink" Target="https://doi.org/10.1186/1749-799x-8-27" TargetMode="External"/><Relationship Id="rId2" Type="http://schemas.openxmlformats.org/officeDocument/2006/relationships/hyperlink" Target="https://doi.org/10.1155/2018/4657824" TargetMode="External"/><Relationship Id="rId1" Type="http://schemas.openxmlformats.org/officeDocument/2006/relationships/slideLayout" Target="../slideLayouts/slideLayout7.xml"/><Relationship Id="rId6" Type="http://schemas.openxmlformats.org/officeDocument/2006/relationships/hyperlink" Target="https://doi.org/10.1177/03635465980260012201" TargetMode="External"/><Relationship Id="rId11" Type="http://schemas.openxmlformats.org/officeDocument/2006/relationships/image" Target="../media/image14.png"/><Relationship Id="rId5" Type="http://schemas.openxmlformats.org/officeDocument/2006/relationships/hyperlink" Target="https://doi.org/10.1371/journal.pone.0096526" TargetMode="External"/><Relationship Id="rId10" Type="http://schemas.openxmlformats.org/officeDocument/2006/relationships/hyperlink" Target="https://doi.org/10.3390/nano6040075" TargetMode="External"/><Relationship Id="rId4" Type="http://schemas.openxmlformats.org/officeDocument/2006/relationships/hyperlink" Target="http://dx.doi.org/10.1136/bjsm.34.3.227-a" TargetMode="External"/><Relationship Id="rId9" Type="http://schemas.openxmlformats.org/officeDocument/2006/relationships/hyperlink" Target="https://doi.org/10.3390/molecules26051204"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16.jpg"/><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8.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image" Target="../media/image20.jpg"/><Relationship Id="rId1" Type="http://schemas.openxmlformats.org/officeDocument/2006/relationships/slideLayout" Target="../slideLayouts/slideLayout7.xml"/><Relationship Id="rId5" Type="http://schemas.openxmlformats.org/officeDocument/2006/relationships/image" Target="../media/image14.png"/><Relationship Id="rId4" Type="http://schemas.openxmlformats.org/officeDocument/2006/relationships/image" Target="../media/image22.jpg"/></Relationships>
</file>

<file path=ppt/slides/_rels/slide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 Id="rId6" Type="http://schemas.openxmlformats.org/officeDocument/2006/relationships/image" Target="../media/image14.png"/><Relationship Id="rId5" Type="http://schemas.openxmlformats.org/officeDocument/2006/relationships/image" Target="../media/image26.jpg"/><Relationship Id="rId4" Type="http://schemas.openxmlformats.org/officeDocument/2006/relationships/image" Target="../media/image25.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0"/>
        <p:cNvGrpSpPr/>
        <p:nvPr/>
      </p:nvGrpSpPr>
      <p:grpSpPr>
        <a:xfrm>
          <a:off x="0" y="0"/>
          <a:ext cx="0" cy="0"/>
          <a:chOff x="0" y="0"/>
          <a:chExt cx="0" cy="0"/>
        </a:xfrm>
      </p:grpSpPr>
      <p:sp>
        <p:nvSpPr>
          <p:cNvPr id="71" name="Google Shape;71;p1"/>
          <p:cNvSpPr txBox="1">
            <a:spLocks noGrp="1"/>
          </p:cNvSpPr>
          <p:nvPr>
            <p:ph type="ctrTitle"/>
          </p:nvPr>
        </p:nvSpPr>
        <p:spPr>
          <a:xfrm>
            <a:off x="1466850" y="1999122"/>
            <a:ext cx="9258299" cy="1503900"/>
          </a:xfrm>
          <a:prstGeom prst="rect">
            <a:avLst/>
          </a:prstGeom>
          <a:noFill/>
          <a:ln>
            <a:noFill/>
          </a:ln>
        </p:spPr>
        <p:txBody>
          <a:bodyPr spcFirstLastPara="1" wrap="square" lIns="68569" tIns="68569" rIns="68569" bIns="68569" anchor="t" anchorCtr="0">
            <a:normAutofit/>
          </a:bodyPr>
          <a:lstStyle/>
          <a:p>
            <a:pPr algn="ctr">
              <a:lnSpc>
                <a:spcPct val="115000"/>
              </a:lnSpc>
            </a:pPr>
            <a:r>
              <a:rPr lang="en-US" sz="2500" dirty="0">
                <a:latin typeface="Georgia" panose="02040502050405020303" pitchFamily="18" charset="0"/>
                <a:ea typeface="Times New Roman" panose="02020603050405020304" pitchFamily="18" charset="0"/>
              </a:rPr>
              <a:t>IN-VIVO TESTING OF THE BIMODAL SCAFFOLDS IN A RABBIT MODEL</a:t>
            </a:r>
            <a:endParaRPr lang="x-none" sz="2500" dirty="0">
              <a:latin typeface="Georgia" panose="02040502050405020303" pitchFamily="18" charset="0"/>
              <a:ea typeface="Times New Roman" panose="02020603050405020304" pitchFamily="18" charset="0"/>
            </a:endParaRPr>
          </a:p>
        </p:txBody>
      </p:sp>
      <p:sp>
        <p:nvSpPr>
          <p:cNvPr id="72" name="Google Shape;72;p1"/>
          <p:cNvSpPr txBox="1">
            <a:spLocks noGrp="1"/>
          </p:cNvSpPr>
          <p:nvPr>
            <p:ph type="subTitle" idx="1"/>
          </p:nvPr>
        </p:nvSpPr>
        <p:spPr>
          <a:xfrm>
            <a:off x="3695699" y="2910788"/>
            <a:ext cx="4800600" cy="971551"/>
          </a:xfrm>
          <a:prstGeom prst="rect">
            <a:avLst/>
          </a:prstGeom>
          <a:noFill/>
          <a:ln>
            <a:noFill/>
          </a:ln>
        </p:spPr>
        <p:txBody>
          <a:bodyPr spcFirstLastPara="1" wrap="square" lIns="68569" tIns="68569" rIns="68569" bIns="68569" anchor="t" anchorCtr="0">
            <a:noAutofit/>
          </a:bodyPr>
          <a:lstStyle/>
          <a:p>
            <a:pPr marR="23813">
              <a:lnSpc>
                <a:spcPct val="107000"/>
              </a:lnSpc>
              <a:spcBef>
                <a:spcPts val="713"/>
              </a:spcBef>
            </a:pPr>
            <a:endParaRPr lang="en-US" sz="1351" b="1" dirty="0">
              <a:solidFill>
                <a:schemeClr val="bg1"/>
              </a:solidFill>
              <a:latin typeface="Times New Roman" panose="02020603050405020304" pitchFamily="18" charset="0"/>
              <a:ea typeface="Times New Roman" panose="02020603050405020304" pitchFamily="18" charset="0"/>
            </a:endParaRPr>
          </a:p>
          <a:p>
            <a:pPr marR="23813">
              <a:lnSpc>
                <a:spcPct val="107000"/>
              </a:lnSpc>
              <a:spcBef>
                <a:spcPts val="713"/>
              </a:spcBef>
            </a:pPr>
            <a:r>
              <a:rPr lang="en-US" b="1" dirty="0">
                <a:solidFill>
                  <a:schemeClr val="bg1"/>
                </a:solidFill>
                <a:latin typeface="Times New Roman" panose="02020603050405020304" pitchFamily="18" charset="0"/>
                <a:ea typeface="Times New Roman" panose="02020603050405020304" pitchFamily="18" charset="0"/>
              </a:rPr>
              <a:t>Ulpan </a:t>
            </a:r>
            <a:r>
              <a:rPr lang="en-US" b="1" dirty="0" err="1">
                <a:solidFill>
                  <a:schemeClr val="bg1"/>
                </a:solidFill>
                <a:latin typeface="Times New Roman" panose="02020603050405020304" pitchFamily="18" charset="0"/>
                <a:ea typeface="Times New Roman" panose="02020603050405020304" pitchFamily="18" charset="0"/>
              </a:rPr>
              <a:t>Nurmanova</a:t>
            </a:r>
            <a:endParaRPr lang="x-none" dirty="0">
              <a:solidFill>
                <a:schemeClr val="bg1"/>
              </a:solidFill>
              <a:latin typeface="Times New Roman" panose="02020603050405020304" pitchFamily="18" charset="0"/>
              <a:ea typeface="Times New Roman" panose="02020603050405020304" pitchFamily="18" charset="0"/>
            </a:endParaRPr>
          </a:p>
          <a:p>
            <a:pPr marL="0" indent="0"/>
            <a:endParaRPr lang="en-US" sz="1351" b="1" dirty="0">
              <a:solidFill>
                <a:schemeClr val="bg1">
                  <a:lumMod val="75000"/>
                  <a:lumOff val="25000"/>
                </a:schemeClr>
              </a:solidFill>
              <a:latin typeface="TimesNewRomanPS-BoldMT"/>
              <a:ea typeface="Times New Roman" panose="02020603050405020304" pitchFamily="18" charset="0"/>
            </a:endParaRPr>
          </a:p>
          <a:p>
            <a:pPr marL="0" indent="0"/>
            <a:r>
              <a:rPr lang="en-US" sz="1351" b="1" dirty="0">
                <a:solidFill>
                  <a:schemeClr val="bg1">
                    <a:lumMod val="75000"/>
                    <a:lumOff val="25000"/>
                  </a:schemeClr>
                </a:solidFill>
                <a:latin typeface="TimesNewRomanPS-BoldMT"/>
                <a:ea typeface="Times New Roman" panose="02020603050405020304" pitchFamily="18" charset="0"/>
              </a:rPr>
              <a:t>School of Engineering and Digital Sciences</a:t>
            </a:r>
            <a:br>
              <a:rPr lang="en-US" sz="1351" b="1" dirty="0">
                <a:solidFill>
                  <a:schemeClr val="bg1">
                    <a:lumMod val="75000"/>
                    <a:lumOff val="25000"/>
                  </a:schemeClr>
                </a:solidFill>
                <a:latin typeface="TimesNewRomanPS-BoldMT"/>
                <a:ea typeface="Times New Roman" panose="02020603050405020304" pitchFamily="18" charset="0"/>
              </a:rPr>
            </a:br>
            <a:r>
              <a:rPr lang="en-US" sz="1351" b="1" dirty="0">
                <a:solidFill>
                  <a:schemeClr val="bg1">
                    <a:lumMod val="75000"/>
                    <a:lumOff val="25000"/>
                  </a:schemeClr>
                </a:solidFill>
                <a:latin typeface="TimesNewRomanPS-BoldMT"/>
                <a:ea typeface="Times New Roman" panose="02020603050405020304" pitchFamily="18" charset="0"/>
              </a:rPr>
              <a:t>Department of Chemical and Materials Engineering</a:t>
            </a:r>
            <a:br>
              <a:rPr lang="en-US" sz="1351" b="1" dirty="0">
                <a:solidFill>
                  <a:srgbClr val="000000"/>
                </a:solidFill>
                <a:latin typeface="TimesNewRomanPS-BoldMT"/>
                <a:ea typeface="Times New Roman" panose="02020603050405020304" pitchFamily="18" charset="0"/>
              </a:rPr>
            </a:br>
            <a:endParaRPr lang="en-US" sz="1351" b="1" dirty="0">
              <a:solidFill>
                <a:srgbClr val="000000"/>
              </a:solidFill>
              <a:latin typeface="TimesNewRomanPS-BoldMT"/>
              <a:ea typeface="Times New Roman" panose="02020603050405020304" pitchFamily="18" charset="0"/>
            </a:endParaRPr>
          </a:p>
          <a:p>
            <a:pPr marR="23813">
              <a:lnSpc>
                <a:spcPct val="200000"/>
              </a:lnSpc>
            </a:pPr>
            <a:r>
              <a:rPr lang="en-US" sz="1351" b="1" dirty="0">
                <a:solidFill>
                  <a:schemeClr val="bg1">
                    <a:lumMod val="75000"/>
                    <a:lumOff val="25000"/>
                  </a:schemeClr>
                </a:solidFill>
                <a:latin typeface="TimesNewRomanPS-BoldMT"/>
                <a:ea typeface="Times New Roman" panose="02020603050405020304" pitchFamily="18" charset="0"/>
              </a:rPr>
              <a:t>Supervisors</a:t>
            </a:r>
            <a:r>
              <a:rPr lang="en-US" sz="1351" dirty="0">
                <a:solidFill>
                  <a:schemeClr val="bg1">
                    <a:lumMod val="75000"/>
                    <a:lumOff val="25000"/>
                  </a:schemeClr>
                </a:solidFill>
                <a:latin typeface="TimesNewRomanPSMT"/>
                <a:ea typeface="Times New Roman" panose="02020603050405020304" pitchFamily="18" charset="0"/>
              </a:rPr>
              <a:t>:</a:t>
            </a:r>
            <a:endParaRPr lang="x-none" sz="1351" dirty="0">
              <a:solidFill>
                <a:schemeClr val="bg1">
                  <a:lumMod val="75000"/>
                  <a:lumOff val="25000"/>
                </a:schemeClr>
              </a:solidFill>
              <a:latin typeface="Times New Roman" panose="02020603050405020304" pitchFamily="18" charset="0"/>
              <a:ea typeface="Times New Roman" panose="02020603050405020304" pitchFamily="18" charset="0"/>
            </a:endParaRPr>
          </a:p>
          <a:p>
            <a:pPr marR="23813">
              <a:lnSpc>
                <a:spcPct val="157000"/>
              </a:lnSpc>
            </a:pPr>
            <a:r>
              <a:rPr lang="en-US" sz="1351" b="1" dirty="0">
                <a:solidFill>
                  <a:schemeClr val="bg1"/>
                </a:solidFill>
                <a:latin typeface="Times New Roman" panose="02020603050405020304" pitchFamily="18" charset="0"/>
                <a:ea typeface="Times New Roman" panose="02020603050405020304" pitchFamily="18" charset="0"/>
              </a:rPr>
              <a:t>Lead</a:t>
            </a:r>
            <a:r>
              <a:rPr lang="en-US" sz="1351" b="1" spc="-15" dirty="0">
                <a:solidFill>
                  <a:schemeClr val="bg1"/>
                </a:solidFill>
                <a:latin typeface="Times New Roman" panose="02020603050405020304" pitchFamily="18" charset="0"/>
                <a:ea typeface="Times New Roman" panose="02020603050405020304" pitchFamily="18" charset="0"/>
              </a:rPr>
              <a:t> </a:t>
            </a:r>
            <a:r>
              <a:rPr lang="en-US" sz="1351" b="1" dirty="0">
                <a:solidFill>
                  <a:schemeClr val="bg1"/>
                </a:solidFill>
                <a:latin typeface="Times New Roman" panose="02020603050405020304" pitchFamily="18" charset="0"/>
                <a:ea typeface="Times New Roman" panose="02020603050405020304" pitchFamily="18" charset="0"/>
              </a:rPr>
              <a:t>Supervisor</a:t>
            </a:r>
            <a:r>
              <a:rPr lang="en-US" sz="1351" b="1" spc="-15" dirty="0">
                <a:solidFill>
                  <a:schemeClr val="bg1"/>
                </a:solidFill>
                <a:latin typeface="Times New Roman" panose="02020603050405020304" pitchFamily="18" charset="0"/>
                <a:ea typeface="Times New Roman" panose="02020603050405020304" pitchFamily="18" charset="0"/>
              </a:rPr>
              <a:t> </a:t>
            </a:r>
            <a:r>
              <a:rPr lang="en-US" sz="1351" b="1" dirty="0">
                <a:solidFill>
                  <a:schemeClr val="bg1"/>
                </a:solidFill>
                <a:latin typeface="Times New Roman" panose="02020603050405020304" pitchFamily="18" charset="0"/>
                <a:ea typeface="Times New Roman" panose="02020603050405020304" pitchFamily="18" charset="0"/>
              </a:rPr>
              <a:t>Name:</a:t>
            </a:r>
            <a:r>
              <a:rPr lang="en-US" sz="1351" b="1" spc="-11" dirty="0">
                <a:solidFill>
                  <a:schemeClr val="bg1"/>
                </a:solidFill>
                <a:latin typeface="Times New Roman" panose="02020603050405020304" pitchFamily="18" charset="0"/>
                <a:ea typeface="Times New Roman" panose="02020603050405020304" pitchFamily="18" charset="0"/>
              </a:rPr>
              <a:t> Associate </a:t>
            </a:r>
            <a:r>
              <a:rPr lang="en-US" sz="1351" b="1" dirty="0">
                <a:solidFill>
                  <a:schemeClr val="bg1"/>
                </a:solidFill>
                <a:latin typeface="Times New Roman" panose="02020603050405020304" pitchFamily="18" charset="0"/>
                <a:ea typeface="Times New Roman" panose="02020603050405020304" pitchFamily="18" charset="0"/>
              </a:rPr>
              <a:t>Professor</a:t>
            </a:r>
            <a:r>
              <a:rPr lang="en-US" sz="1351" b="1" spc="-15" dirty="0">
                <a:solidFill>
                  <a:schemeClr val="bg1"/>
                </a:solidFill>
                <a:latin typeface="Times New Roman" panose="02020603050405020304" pitchFamily="18" charset="0"/>
                <a:ea typeface="Times New Roman" panose="02020603050405020304" pitchFamily="18" charset="0"/>
              </a:rPr>
              <a:t> </a:t>
            </a:r>
            <a:r>
              <a:rPr lang="en-US" sz="1351" b="1" dirty="0" err="1">
                <a:solidFill>
                  <a:schemeClr val="bg1"/>
                </a:solidFill>
                <a:latin typeface="Times New Roman" panose="02020603050405020304" pitchFamily="18" charset="0"/>
                <a:ea typeface="Times New Roman" panose="02020603050405020304" pitchFamily="18" charset="0"/>
              </a:rPr>
              <a:t>Cevat</a:t>
            </a:r>
            <a:r>
              <a:rPr lang="en-US" sz="1351" b="1" spc="-27" dirty="0">
                <a:solidFill>
                  <a:schemeClr val="bg1"/>
                </a:solidFill>
                <a:latin typeface="Times New Roman" panose="02020603050405020304" pitchFamily="18" charset="0"/>
                <a:ea typeface="Times New Roman" panose="02020603050405020304" pitchFamily="18" charset="0"/>
              </a:rPr>
              <a:t> </a:t>
            </a:r>
            <a:r>
              <a:rPr lang="en-US" sz="1351" b="1" dirty="0" err="1">
                <a:solidFill>
                  <a:schemeClr val="bg1"/>
                </a:solidFill>
                <a:latin typeface="Times New Roman" panose="02020603050405020304" pitchFamily="18" charset="0"/>
                <a:ea typeface="Times New Roman" panose="02020603050405020304" pitchFamily="18" charset="0"/>
              </a:rPr>
              <a:t>Erisken</a:t>
            </a:r>
            <a:endParaRPr lang="x-none" sz="1351" b="1" dirty="0">
              <a:solidFill>
                <a:schemeClr val="bg1"/>
              </a:solidFill>
              <a:latin typeface="Times New Roman" panose="02020603050405020304" pitchFamily="18" charset="0"/>
              <a:ea typeface="Times New Roman" panose="02020603050405020304" pitchFamily="18" charset="0"/>
            </a:endParaRPr>
          </a:p>
          <a:p>
            <a:pPr marR="23813">
              <a:lnSpc>
                <a:spcPct val="157000"/>
              </a:lnSpc>
            </a:pPr>
            <a:r>
              <a:rPr lang="en-US" sz="1351" b="1" dirty="0">
                <a:solidFill>
                  <a:schemeClr val="bg1"/>
                </a:solidFill>
                <a:latin typeface="Times New Roman" panose="02020603050405020304" pitchFamily="18" charset="0"/>
                <a:ea typeface="Times New Roman" panose="02020603050405020304" pitchFamily="18" charset="0"/>
              </a:rPr>
              <a:t>Co-supervisor</a:t>
            </a:r>
            <a:r>
              <a:rPr lang="en-US" sz="1351" b="1" spc="-15" dirty="0">
                <a:solidFill>
                  <a:schemeClr val="bg1"/>
                </a:solidFill>
                <a:latin typeface="Times New Roman" panose="02020603050405020304" pitchFamily="18" charset="0"/>
                <a:ea typeface="Times New Roman" panose="02020603050405020304" pitchFamily="18" charset="0"/>
              </a:rPr>
              <a:t> </a:t>
            </a:r>
            <a:r>
              <a:rPr lang="en-US" sz="1351" b="1" dirty="0">
                <a:solidFill>
                  <a:schemeClr val="bg1"/>
                </a:solidFill>
                <a:latin typeface="Times New Roman" panose="02020603050405020304" pitchFamily="18" charset="0"/>
                <a:ea typeface="Times New Roman" panose="02020603050405020304" pitchFamily="18" charset="0"/>
              </a:rPr>
              <a:t>Name:</a:t>
            </a:r>
            <a:r>
              <a:rPr lang="en-US" sz="1351" b="1" spc="-8" dirty="0">
                <a:solidFill>
                  <a:schemeClr val="bg1"/>
                </a:solidFill>
                <a:latin typeface="Times New Roman" panose="02020603050405020304" pitchFamily="18" charset="0"/>
                <a:ea typeface="Times New Roman" panose="02020603050405020304" pitchFamily="18" charset="0"/>
              </a:rPr>
              <a:t> Assistant </a:t>
            </a:r>
            <a:r>
              <a:rPr lang="en-US" sz="1351" b="1" dirty="0">
                <a:solidFill>
                  <a:schemeClr val="bg1"/>
                </a:solidFill>
                <a:latin typeface="Times New Roman" panose="02020603050405020304" pitchFamily="18" charset="0"/>
                <a:ea typeface="Times New Roman" panose="02020603050405020304" pitchFamily="18" charset="0"/>
              </a:rPr>
              <a:t>Professor</a:t>
            </a:r>
            <a:r>
              <a:rPr lang="en-US" sz="1351" b="1" spc="-11" dirty="0">
                <a:solidFill>
                  <a:schemeClr val="bg1"/>
                </a:solidFill>
                <a:latin typeface="Times New Roman" panose="02020603050405020304" pitchFamily="18" charset="0"/>
                <a:ea typeface="Times New Roman" panose="02020603050405020304" pitchFamily="18" charset="0"/>
              </a:rPr>
              <a:t> </a:t>
            </a:r>
            <a:r>
              <a:rPr lang="en-US" sz="1351" b="1" dirty="0">
                <a:solidFill>
                  <a:schemeClr val="bg1"/>
                </a:solidFill>
                <a:latin typeface="Times New Roman" panose="02020603050405020304" pitchFamily="18" charset="0"/>
                <a:ea typeface="Times New Roman" panose="02020603050405020304" pitchFamily="18" charset="0"/>
              </a:rPr>
              <a:t>Dana </a:t>
            </a:r>
            <a:r>
              <a:rPr lang="en-US" sz="1351" b="1" dirty="0" err="1">
                <a:solidFill>
                  <a:schemeClr val="bg1"/>
                </a:solidFill>
                <a:latin typeface="Times New Roman" panose="02020603050405020304" pitchFamily="18" charset="0"/>
                <a:ea typeface="Times New Roman" panose="02020603050405020304" pitchFamily="18" charset="0"/>
              </a:rPr>
              <a:t>Akilbekova</a:t>
            </a:r>
            <a:endParaRPr lang="x-none" sz="1351" b="1" dirty="0">
              <a:solidFill>
                <a:schemeClr val="bg1"/>
              </a:solidFill>
              <a:latin typeface="Times New Roman" panose="02020603050405020304" pitchFamily="18" charset="0"/>
              <a:ea typeface="Times New Roman" panose="02020603050405020304" pitchFamily="18" charset="0"/>
            </a:endParaRPr>
          </a:p>
          <a:p>
            <a:pPr marL="0" indent="0"/>
            <a:endParaRPr lang="en-US" sz="1351" b="1" dirty="0">
              <a:latin typeface="Times New Roman" panose="02020603050405020304" pitchFamily="18" charset="0"/>
              <a:ea typeface="Times New Roman" panose="02020603050405020304" pitchFamily="18" charset="0"/>
            </a:endParaRPr>
          </a:p>
          <a:p>
            <a:pPr marL="0" indent="0"/>
            <a:r>
              <a:rPr lang="en-US" sz="1351" b="1" dirty="0">
                <a:latin typeface="Times New Roman" panose="02020603050405020304" pitchFamily="18" charset="0"/>
                <a:ea typeface="Times New Roman" panose="02020603050405020304" pitchFamily="18" charset="0"/>
              </a:rPr>
              <a:t>April</a:t>
            </a:r>
            <a:r>
              <a:rPr lang="en-US" sz="1351" b="1" spc="-11" dirty="0">
                <a:latin typeface="Times New Roman" panose="02020603050405020304" pitchFamily="18" charset="0"/>
                <a:ea typeface="Times New Roman" panose="02020603050405020304" pitchFamily="18" charset="0"/>
              </a:rPr>
              <a:t> </a:t>
            </a:r>
            <a:r>
              <a:rPr lang="en-US" sz="1351" b="1" dirty="0">
                <a:latin typeface="Times New Roman" panose="02020603050405020304" pitchFamily="18" charset="0"/>
                <a:ea typeface="Times New Roman" panose="02020603050405020304" pitchFamily="18" charset="0"/>
              </a:rPr>
              <a:t>2023</a:t>
            </a:r>
            <a:endParaRPr lang="x-none" sz="1351" dirty="0">
              <a:latin typeface="Times New Roman" panose="02020603050405020304" pitchFamily="18" charset="0"/>
              <a:ea typeface="Times New Roman" panose="02020603050405020304" pitchFamily="18" charset="0"/>
            </a:endParaRPr>
          </a:p>
          <a:p>
            <a:pPr marL="0" indent="0"/>
            <a:endParaRP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11ABA8E9-CA7E-D844-DB79-92E51C0BB27E}"/>
              </a:ext>
            </a:extLst>
          </p:cNvPr>
          <p:cNvSpPr txBox="1">
            <a:spLocks/>
          </p:cNvSpPr>
          <p:nvPr/>
        </p:nvSpPr>
        <p:spPr>
          <a:xfrm>
            <a:off x="0" y="0"/>
            <a:ext cx="12192000" cy="855738"/>
          </a:xfrm>
          <a:prstGeom prst="rect">
            <a:avLst/>
          </a:prstGeom>
          <a:solidFill>
            <a:schemeClr val="accent4">
              <a:lumMod val="40000"/>
              <a:lumOff val="60000"/>
              <a:alpha val="50000"/>
            </a:schemeClr>
          </a:solidFill>
        </p:spPr>
        <p:style>
          <a:lnRef idx="0">
            <a:scrgbClr r="0" g="0" b="0"/>
          </a:lnRef>
          <a:fillRef idx="0">
            <a:scrgbClr r="0" g="0" b="0"/>
          </a:fillRef>
          <a:effectRef idx="0">
            <a:scrgbClr r="0" g="0" b="0"/>
          </a:effectRef>
          <a:fontRef idx="minor">
            <a:schemeClr val="lt1"/>
          </a:fontRef>
        </p:style>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Arial"/>
              <a:buNone/>
              <a:defRPr sz="33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algn="ctr">
              <a:lnSpc>
                <a:spcPct val="150000"/>
              </a:lnSpc>
            </a:pPr>
            <a:endParaRPr lang="x-none" sz="2800" b="1" dirty="0">
              <a:solidFill>
                <a:srgbClr val="C00000"/>
              </a:solidFill>
              <a:latin typeface="Georgia" panose="02040502050405020303" pitchFamily="18" charset="0"/>
              <a:cs typeface="APPLE CHANCERY" panose="03020702040506060504" pitchFamily="66" charset="-79"/>
            </a:endParaRPr>
          </a:p>
        </p:txBody>
      </p:sp>
      <p:sp>
        <p:nvSpPr>
          <p:cNvPr id="2" name="Title 1">
            <a:extLst>
              <a:ext uri="{FF2B5EF4-FFF2-40B4-BE49-F238E27FC236}">
                <a16:creationId xmlns:a16="http://schemas.microsoft.com/office/drawing/2014/main" id="{8A382C77-FB9B-28AC-CD09-2F428E180030}"/>
              </a:ext>
            </a:extLst>
          </p:cNvPr>
          <p:cNvSpPr>
            <a:spLocks noGrp="1"/>
          </p:cNvSpPr>
          <p:nvPr>
            <p:ph type="title"/>
          </p:nvPr>
        </p:nvSpPr>
        <p:spPr>
          <a:xfrm>
            <a:off x="412502" y="124037"/>
            <a:ext cx="11360800" cy="763600"/>
          </a:xfrm>
        </p:spPr>
        <p:txBody>
          <a:bodyPr/>
          <a:lstStyle/>
          <a:p>
            <a:pPr algn="ctr"/>
            <a:r>
              <a:rPr lang="en-US" sz="2800" b="1" dirty="0">
                <a:solidFill>
                  <a:srgbClr val="C00000"/>
                </a:solidFill>
                <a:latin typeface="Georgia" panose="02040502050405020303" pitchFamily="18" charset="0"/>
                <a:cs typeface="Times New Roman" panose="02020603050405020304" pitchFamily="18" charset="0"/>
              </a:rPr>
              <a:t>STATISTICAL ANALYSIS</a:t>
            </a:r>
            <a:br>
              <a:rPr lang="ru-RU" sz="1100" dirty="0">
                <a:solidFill>
                  <a:schemeClr val="tx1"/>
                </a:solidFill>
                <a:latin typeface="Times New Roman" panose="02020603050405020304" pitchFamily="18" charset="0"/>
                <a:cs typeface="Times New Roman" panose="02020603050405020304" pitchFamily="18" charset="0"/>
              </a:rPr>
            </a:br>
            <a:endParaRPr lang="x-none" dirty="0"/>
          </a:p>
        </p:txBody>
      </p:sp>
      <p:sp>
        <p:nvSpPr>
          <p:cNvPr id="3" name="Text Placeholder 2">
            <a:extLst>
              <a:ext uri="{FF2B5EF4-FFF2-40B4-BE49-F238E27FC236}">
                <a16:creationId xmlns:a16="http://schemas.microsoft.com/office/drawing/2014/main" id="{2235A79E-8DE4-451F-B047-19479D5486C5}"/>
              </a:ext>
            </a:extLst>
          </p:cNvPr>
          <p:cNvSpPr>
            <a:spLocks noGrp="1"/>
          </p:cNvSpPr>
          <p:nvPr>
            <p:ph type="body" idx="1"/>
          </p:nvPr>
        </p:nvSpPr>
        <p:spPr/>
        <p:txBody>
          <a:bodyPr/>
          <a:lstStyle/>
          <a:p>
            <a:pPr marL="413385" marR="72390" indent="-342900" algn="just">
              <a:spcAft>
                <a:spcPts val="1200"/>
              </a:spcAft>
              <a:buFont typeface="Wingdings" panose="05000000000000000000" pitchFamily="2" charset="2"/>
              <a:buChar char="q"/>
            </a:pPr>
            <a:r>
              <a:rPr lang="en-US" dirty="0">
                <a:effectLst/>
                <a:latin typeface="Times New Roman" panose="02020603050405020304" pitchFamily="18" charset="0"/>
                <a:ea typeface="Times New Roman" panose="02020603050405020304" pitchFamily="18" charset="0"/>
              </a:rPr>
              <a:t>The mechanical properties of bimodal PET&amp;PCL grafts, bimodal PCL grafts, and a healthy rabbit ACL were compared using a one-way analysis of variance (ANOVA) followed by the Tukey HSD (Honest Significant Difference) </a:t>
            </a:r>
            <a:r>
              <a:rPr lang="en-US" dirty="0" err="1">
                <a:effectLst/>
                <a:latin typeface="Times New Roman" panose="02020603050405020304" pitchFamily="18" charset="0"/>
                <a:ea typeface="Times New Roman" panose="02020603050405020304" pitchFamily="18" charset="0"/>
              </a:rPr>
              <a:t>posthoc</a:t>
            </a:r>
            <a:r>
              <a:rPr lang="en-US" dirty="0">
                <a:effectLst/>
                <a:latin typeface="Times New Roman" panose="02020603050405020304" pitchFamily="18" charset="0"/>
                <a:ea typeface="Times New Roman" panose="02020603050405020304" pitchFamily="18" charset="0"/>
              </a:rPr>
              <a:t> test. </a:t>
            </a:r>
          </a:p>
          <a:p>
            <a:pPr marL="413385" marR="72390" indent="-342900" algn="just">
              <a:spcAft>
                <a:spcPts val="1200"/>
              </a:spcAft>
              <a:buFont typeface="Wingdings" panose="05000000000000000000" pitchFamily="2" charset="2"/>
              <a:buChar char="q"/>
            </a:pPr>
            <a:r>
              <a:rPr lang="en-US" dirty="0">
                <a:effectLst/>
                <a:latin typeface="Times New Roman" panose="02020603050405020304" pitchFamily="18" charset="0"/>
                <a:ea typeface="Times New Roman" panose="02020603050405020304" pitchFamily="18" charset="0"/>
              </a:rPr>
              <a:t>Analysis and comparison of collagen fibril diameter of healthy ACL tissues and fiber diameter of PET&amp;PCL grafts were conducted using an unpaired student-t test. </a:t>
            </a:r>
          </a:p>
          <a:p>
            <a:pPr marL="413385" marR="72390" indent="-342900" algn="just">
              <a:spcAft>
                <a:spcPts val="1200"/>
              </a:spcAft>
              <a:buFont typeface="Wingdings" panose="05000000000000000000" pitchFamily="2" charset="2"/>
              <a:buChar char="q"/>
            </a:pPr>
            <a:r>
              <a:rPr lang="en-US" sz="2400" dirty="0">
                <a:effectLst/>
                <a:latin typeface="Times New Roman" panose="02020603050405020304" pitchFamily="18" charset="0"/>
                <a:ea typeface="Times New Roman" panose="02020603050405020304" pitchFamily="18" charset="0"/>
              </a:rPr>
              <a:t>The difference was considered significant when the p-value was less than 0.05 (p&lt;0.05).</a:t>
            </a:r>
          </a:p>
        </p:txBody>
      </p:sp>
      <p:pic>
        <p:nvPicPr>
          <p:cNvPr id="5" name="Picture 4">
            <a:extLst>
              <a:ext uri="{FF2B5EF4-FFF2-40B4-BE49-F238E27FC236}">
                <a16:creationId xmlns:a16="http://schemas.microsoft.com/office/drawing/2014/main" id="{AF660734-C1BC-96FB-CA2E-B1B48AEEAA90}"/>
              </a:ext>
            </a:extLst>
          </p:cNvPr>
          <p:cNvPicPr/>
          <p:nvPr/>
        </p:nvPicPr>
        <p:blipFill rotWithShape="1">
          <a:blip r:embed="rId2"/>
          <a:srcRect l="48926" t="30713" r="24380" b="52927"/>
          <a:stretch/>
        </p:blipFill>
        <p:spPr bwMode="auto">
          <a:xfrm>
            <a:off x="31899" y="31900"/>
            <a:ext cx="1504315" cy="461010"/>
          </a:xfrm>
          <a:prstGeom prst="rect">
            <a:avLst/>
          </a:prstGeom>
          <a:ln>
            <a:noFill/>
          </a:ln>
          <a:extLst>
            <a:ext uri="{53640926-AAD7-44D8-BBD7-CCE9431645EC}">
              <a14:shadowObscured xmlns:a14="http://schemas.microsoft.com/office/drawing/2010/main"/>
            </a:ext>
          </a:extLst>
        </p:spPr>
      </p:pic>
      <p:pic>
        <p:nvPicPr>
          <p:cNvPr id="6" name="Picture 5">
            <a:extLst>
              <a:ext uri="{FF2B5EF4-FFF2-40B4-BE49-F238E27FC236}">
                <a16:creationId xmlns:a16="http://schemas.microsoft.com/office/drawing/2014/main" id="{D40E53BA-DF71-D040-66EA-A95C6922BCC7}"/>
              </a:ext>
            </a:extLst>
          </p:cNvPr>
          <p:cNvPicPr/>
          <p:nvPr/>
        </p:nvPicPr>
        <p:blipFill rotWithShape="1">
          <a:blip r:embed="rId2"/>
          <a:srcRect l="5473" t="30713" r="64520" b="52927"/>
          <a:stretch/>
        </p:blipFill>
        <p:spPr bwMode="auto">
          <a:xfrm>
            <a:off x="10649590" y="31899"/>
            <a:ext cx="1504315" cy="46101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0401373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FDF1A971-0F8A-CC29-9496-C4C47AF0E4EE}"/>
              </a:ext>
            </a:extLst>
          </p:cNvPr>
          <p:cNvSpPr txBox="1">
            <a:spLocks/>
          </p:cNvSpPr>
          <p:nvPr/>
        </p:nvSpPr>
        <p:spPr>
          <a:xfrm>
            <a:off x="0" y="0"/>
            <a:ext cx="12192000" cy="855738"/>
          </a:xfrm>
          <a:prstGeom prst="rect">
            <a:avLst/>
          </a:prstGeom>
          <a:solidFill>
            <a:schemeClr val="accent4">
              <a:lumMod val="40000"/>
              <a:lumOff val="60000"/>
              <a:alpha val="50000"/>
            </a:schemeClr>
          </a:solidFill>
        </p:spPr>
        <p:style>
          <a:lnRef idx="0">
            <a:scrgbClr r="0" g="0" b="0"/>
          </a:lnRef>
          <a:fillRef idx="0">
            <a:scrgbClr r="0" g="0" b="0"/>
          </a:fillRef>
          <a:effectRef idx="0">
            <a:scrgbClr r="0" g="0" b="0"/>
          </a:effectRef>
          <a:fontRef idx="minor">
            <a:schemeClr val="lt1"/>
          </a:fontRef>
        </p:style>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Arial"/>
              <a:buNone/>
              <a:defRPr sz="33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algn="ctr">
              <a:lnSpc>
                <a:spcPct val="150000"/>
              </a:lnSpc>
            </a:pPr>
            <a:endParaRPr lang="x-none" sz="2800" b="1" dirty="0">
              <a:solidFill>
                <a:srgbClr val="C00000"/>
              </a:solidFill>
              <a:latin typeface="Georgia" panose="02040502050405020303" pitchFamily="18" charset="0"/>
              <a:cs typeface="APPLE CHANCERY" panose="03020702040506060504" pitchFamily="66" charset="-79"/>
            </a:endParaRPr>
          </a:p>
        </p:txBody>
      </p:sp>
      <p:sp>
        <p:nvSpPr>
          <p:cNvPr id="2" name="Title 1">
            <a:extLst>
              <a:ext uri="{FF2B5EF4-FFF2-40B4-BE49-F238E27FC236}">
                <a16:creationId xmlns:a16="http://schemas.microsoft.com/office/drawing/2014/main" id="{F04397E9-0612-558C-C8BC-EFEEC46BE567}"/>
              </a:ext>
            </a:extLst>
          </p:cNvPr>
          <p:cNvSpPr>
            <a:spLocks noGrp="1"/>
          </p:cNvSpPr>
          <p:nvPr>
            <p:ph type="title"/>
          </p:nvPr>
        </p:nvSpPr>
        <p:spPr>
          <a:xfrm>
            <a:off x="415600" y="86053"/>
            <a:ext cx="11360800" cy="763600"/>
          </a:xfrm>
        </p:spPr>
        <p:txBody>
          <a:bodyPr/>
          <a:lstStyle/>
          <a:p>
            <a:pPr algn="ctr"/>
            <a:r>
              <a:rPr lang="x-none" sz="2000" b="1" dirty="0">
                <a:solidFill>
                  <a:srgbClr val="C00000"/>
                </a:solidFill>
                <a:latin typeface="Georgia" panose="02040502050405020303" pitchFamily="18" charset="0"/>
              </a:rPr>
              <a:t>Results and Discussion: PET&amp;PCL graft fiber diameter distribution</a:t>
            </a:r>
          </a:p>
        </p:txBody>
      </p:sp>
      <p:pic>
        <p:nvPicPr>
          <p:cNvPr id="4" name="Picture 3">
            <a:extLst>
              <a:ext uri="{FF2B5EF4-FFF2-40B4-BE49-F238E27FC236}">
                <a16:creationId xmlns:a16="http://schemas.microsoft.com/office/drawing/2014/main" id="{9E439EF3-3801-4724-BEEC-F9C5B814871D}"/>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3598" y="1286540"/>
            <a:ext cx="6290966" cy="4109483"/>
          </a:xfrm>
          <a:prstGeom prst="rect">
            <a:avLst/>
          </a:prstGeom>
          <a:noFill/>
        </p:spPr>
      </p:pic>
      <p:pic>
        <p:nvPicPr>
          <p:cNvPr id="5" name="Picture 4">
            <a:extLst>
              <a:ext uri="{FF2B5EF4-FFF2-40B4-BE49-F238E27FC236}">
                <a16:creationId xmlns:a16="http://schemas.microsoft.com/office/drawing/2014/main" id="{3D0E4AB5-A6ED-1776-A51C-8FDB8376AA7D}"/>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742080" y="1286540"/>
            <a:ext cx="5161911" cy="4109483"/>
          </a:xfrm>
          <a:prstGeom prst="rect">
            <a:avLst/>
          </a:prstGeom>
          <a:noFill/>
          <a:ln>
            <a:noFill/>
          </a:ln>
        </p:spPr>
      </p:pic>
      <p:sp>
        <p:nvSpPr>
          <p:cNvPr id="7" name="TextBox 6">
            <a:extLst>
              <a:ext uri="{FF2B5EF4-FFF2-40B4-BE49-F238E27FC236}">
                <a16:creationId xmlns:a16="http://schemas.microsoft.com/office/drawing/2014/main" id="{2BD6B3CD-526C-BDD0-20BC-6A9776EA7139}"/>
              </a:ext>
            </a:extLst>
          </p:cNvPr>
          <p:cNvSpPr txBox="1"/>
          <p:nvPr/>
        </p:nvSpPr>
        <p:spPr>
          <a:xfrm>
            <a:off x="570730" y="5826825"/>
            <a:ext cx="11333261" cy="369332"/>
          </a:xfrm>
          <a:prstGeom prst="rect">
            <a:avLst/>
          </a:prstGeom>
          <a:noFill/>
        </p:spPr>
        <p:txBody>
          <a:bodyPr wrap="square">
            <a:spAutoFit/>
          </a:bodyPr>
          <a:lstStyle/>
          <a:p>
            <a:pPr marR="31750" algn="ctr">
              <a:spcAft>
                <a:spcPts val="1000"/>
              </a:spcAft>
            </a:pPr>
            <a:r>
              <a:rPr lang="en-US" sz="1800" b="1" dirty="0">
                <a:solidFill>
                  <a:srgbClr val="000000"/>
                </a:solidFill>
                <a:effectLst/>
                <a:latin typeface="Times New Roman" panose="02020603050405020304" pitchFamily="18" charset="0"/>
                <a:ea typeface="Times New Roman" panose="02020603050405020304" pitchFamily="18" charset="0"/>
              </a:rPr>
              <a:t>Figure 6: </a:t>
            </a:r>
            <a:r>
              <a:rPr lang="en-US" sz="1800" dirty="0">
                <a:solidFill>
                  <a:srgbClr val="000000"/>
                </a:solidFill>
                <a:effectLst/>
                <a:latin typeface="Times New Roman" panose="02020603050405020304" pitchFamily="18" charset="0"/>
                <a:ea typeface="Times New Roman" panose="02020603050405020304" pitchFamily="18" charset="0"/>
              </a:rPr>
              <a:t>Diameter distribution of (A) bimodal PET&amp;PCL fibers and (B) representative SEM images.  Scale bar = 1μm.</a:t>
            </a:r>
            <a:endParaRPr lang="x-none" sz="1100" dirty="0">
              <a:solidFill>
                <a:srgbClr val="1F497D"/>
              </a:solidFill>
              <a:effectLst/>
              <a:latin typeface="Times New Roman" panose="02020603050405020304" pitchFamily="18" charset="0"/>
              <a:ea typeface="Times New Roman" panose="02020603050405020304" pitchFamily="18" charset="0"/>
            </a:endParaRPr>
          </a:p>
        </p:txBody>
      </p:sp>
      <p:pic>
        <p:nvPicPr>
          <p:cNvPr id="6" name="Picture 5">
            <a:extLst>
              <a:ext uri="{FF2B5EF4-FFF2-40B4-BE49-F238E27FC236}">
                <a16:creationId xmlns:a16="http://schemas.microsoft.com/office/drawing/2014/main" id="{0D00A6CA-2595-6EA9-CECC-3549E4814D7B}"/>
              </a:ext>
            </a:extLst>
          </p:cNvPr>
          <p:cNvPicPr/>
          <p:nvPr/>
        </p:nvPicPr>
        <p:blipFill rotWithShape="1">
          <a:blip r:embed="rId4"/>
          <a:srcRect l="48926" t="30713" r="24380" b="52927"/>
          <a:stretch/>
        </p:blipFill>
        <p:spPr bwMode="auto">
          <a:xfrm>
            <a:off x="31899" y="31900"/>
            <a:ext cx="1504315" cy="461010"/>
          </a:xfrm>
          <a:prstGeom prst="rect">
            <a:avLst/>
          </a:prstGeom>
          <a:ln>
            <a:noFill/>
          </a:ln>
          <a:extLst>
            <a:ext uri="{53640926-AAD7-44D8-BBD7-CCE9431645EC}">
              <a14:shadowObscured xmlns:a14="http://schemas.microsoft.com/office/drawing/2010/main"/>
            </a:ext>
          </a:extLst>
        </p:spPr>
      </p:pic>
      <p:pic>
        <p:nvPicPr>
          <p:cNvPr id="8" name="Picture 7">
            <a:extLst>
              <a:ext uri="{FF2B5EF4-FFF2-40B4-BE49-F238E27FC236}">
                <a16:creationId xmlns:a16="http://schemas.microsoft.com/office/drawing/2014/main" id="{2A1FF6D5-5C74-026F-B7F3-67596A620CCD}"/>
              </a:ext>
            </a:extLst>
          </p:cNvPr>
          <p:cNvPicPr/>
          <p:nvPr/>
        </p:nvPicPr>
        <p:blipFill rotWithShape="1">
          <a:blip r:embed="rId4"/>
          <a:srcRect l="5473" t="30713" r="64520" b="52927"/>
          <a:stretch/>
        </p:blipFill>
        <p:spPr bwMode="auto">
          <a:xfrm>
            <a:off x="10649590" y="31899"/>
            <a:ext cx="1504315" cy="461010"/>
          </a:xfrm>
          <a:prstGeom prst="rect">
            <a:avLst/>
          </a:prstGeom>
          <a:ln>
            <a:noFill/>
          </a:ln>
          <a:extLst>
            <a:ext uri="{53640926-AAD7-44D8-BBD7-CCE9431645EC}">
              <a14:shadowObscured xmlns:a14="http://schemas.microsoft.com/office/drawing/2010/main"/>
            </a:ext>
          </a:extLst>
        </p:spPr>
      </p:pic>
      <p:sp>
        <p:nvSpPr>
          <p:cNvPr id="9" name="TextBox 8">
            <a:extLst>
              <a:ext uri="{FF2B5EF4-FFF2-40B4-BE49-F238E27FC236}">
                <a16:creationId xmlns:a16="http://schemas.microsoft.com/office/drawing/2014/main" id="{A4A1BC31-B83F-E827-C52C-E265DA45131B}"/>
              </a:ext>
            </a:extLst>
          </p:cNvPr>
          <p:cNvSpPr txBox="1"/>
          <p:nvPr/>
        </p:nvSpPr>
        <p:spPr>
          <a:xfrm>
            <a:off x="401453" y="1356180"/>
            <a:ext cx="338554" cy="369332"/>
          </a:xfrm>
          <a:prstGeom prst="rect">
            <a:avLst/>
          </a:prstGeom>
          <a:noFill/>
        </p:spPr>
        <p:txBody>
          <a:bodyPr wrap="none" rtlCol="0">
            <a:spAutoFit/>
          </a:bodyPr>
          <a:lstStyle/>
          <a:p>
            <a:r>
              <a:rPr lang="x-none" sz="1800" dirty="0"/>
              <a:t>A</a:t>
            </a:r>
          </a:p>
        </p:txBody>
      </p:sp>
      <p:sp>
        <p:nvSpPr>
          <p:cNvPr id="10" name="TextBox 9">
            <a:extLst>
              <a:ext uri="{FF2B5EF4-FFF2-40B4-BE49-F238E27FC236}">
                <a16:creationId xmlns:a16="http://schemas.microsoft.com/office/drawing/2014/main" id="{A0C5B0BC-16CE-3029-D7AF-4FEB96C4F150}"/>
              </a:ext>
            </a:extLst>
          </p:cNvPr>
          <p:cNvSpPr txBox="1"/>
          <p:nvPr/>
        </p:nvSpPr>
        <p:spPr>
          <a:xfrm>
            <a:off x="6826332" y="1356180"/>
            <a:ext cx="338554" cy="369332"/>
          </a:xfrm>
          <a:prstGeom prst="rect">
            <a:avLst/>
          </a:prstGeom>
          <a:solidFill>
            <a:schemeClr val="tx1"/>
          </a:solidFill>
        </p:spPr>
        <p:txBody>
          <a:bodyPr wrap="none" rtlCol="0">
            <a:spAutoFit/>
          </a:bodyPr>
          <a:lstStyle/>
          <a:p>
            <a:r>
              <a:rPr lang="x-none" sz="1800" dirty="0"/>
              <a:t>B</a:t>
            </a:r>
          </a:p>
        </p:txBody>
      </p:sp>
    </p:spTree>
    <p:extLst>
      <p:ext uri="{BB962C8B-B14F-4D97-AF65-F5344CB8AC3E}">
        <p14:creationId xmlns:p14="http://schemas.microsoft.com/office/powerpoint/2010/main" val="14412299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07870F-84B9-F20B-9900-23A4224EECC8}"/>
              </a:ext>
            </a:extLst>
          </p:cNvPr>
          <p:cNvSpPr txBox="1">
            <a:spLocks/>
          </p:cNvSpPr>
          <p:nvPr/>
        </p:nvSpPr>
        <p:spPr>
          <a:xfrm>
            <a:off x="0" y="0"/>
            <a:ext cx="12192000" cy="855738"/>
          </a:xfrm>
          <a:prstGeom prst="rect">
            <a:avLst/>
          </a:prstGeom>
          <a:solidFill>
            <a:schemeClr val="accent4">
              <a:lumMod val="40000"/>
              <a:lumOff val="60000"/>
              <a:alpha val="50000"/>
            </a:schemeClr>
          </a:solidFill>
        </p:spPr>
        <p:style>
          <a:lnRef idx="0">
            <a:scrgbClr r="0" g="0" b="0"/>
          </a:lnRef>
          <a:fillRef idx="0">
            <a:scrgbClr r="0" g="0" b="0"/>
          </a:fillRef>
          <a:effectRef idx="0">
            <a:scrgbClr r="0" g="0" b="0"/>
          </a:effectRef>
          <a:fontRef idx="minor">
            <a:schemeClr val="lt1"/>
          </a:fontRef>
        </p:style>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Arial"/>
              <a:buNone/>
              <a:defRPr sz="33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algn="ctr">
              <a:lnSpc>
                <a:spcPct val="150000"/>
              </a:lnSpc>
            </a:pPr>
            <a:endParaRPr lang="x-none" sz="2800" b="1" dirty="0">
              <a:solidFill>
                <a:srgbClr val="C00000"/>
              </a:solidFill>
              <a:latin typeface="Georgia" panose="02040502050405020303" pitchFamily="18" charset="0"/>
              <a:cs typeface="APPLE CHANCERY" panose="03020702040506060504" pitchFamily="66" charset="-79"/>
            </a:endParaRPr>
          </a:p>
        </p:txBody>
      </p:sp>
      <p:graphicFrame>
        <p:nvGraphicFramePr>
          <p:cNvPr id="4" name="Chart 3">
            <a:extLst>
              <a:ext uri="{FF2B5EF4-FFF2-40B4-BE49-F238E27FC236}">
                <a16:creationId xmlns:a16="http://schemas.microsoft.com/office/drawing/2014/main" id="{EAA8559B-BC42-286B-B322-50D7F8A46786}"/>
              </a:ext>
            </a:extLst>
          </p:cNvPr>
          <p:cNvGraphicFramePr/>
          <p:nvPr>
            <p:extLst>
              <p:ext uri="{D42A27DB-BD31-4B8C-83A1-F6EECF244321}">
                <p14:modId xmlns:p14="http://schemas.microsoft.com/office/powerpoint/2010/main" val="1839586512"/>
              </p:ext>
            </p:extLst>
          </p:nvPr>
        </p:nvGraphicFramePr>
        <p:xfrm>
          <a:off x="521410" y="867800"/>
          <a:ext cx="7834448" cy="3467353"/>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Table 6">
            <a:extLst>
              <a:ext uri="{FF2B5EF4-FFF2-40B4-BE49-F238E27FC236}">
                <a16:creationId xmlns:a16="http://schemas.microsoft.com/office/drawing/2014/main" id="{D5A38441-B3C2-DA53-CCA0-382D2745A0EC}"/>
              </a:ext>
            </a:extLst>
          </p:cNvPr>
          <p:cNvGraphicFramePr>
            <a:graphicFrameLocks noGrp="1"/>
          </p:cNvGraphicFramePr>
          <p:nvPr>
            <p:extLst>
              <p:ext uri="{D42A27DB-BD31-4B8C-83A1-F6EECF244321}">
                <p14:modId xmlns:p14="http://schemas.microsoft.com/office/powerpoint/2010/main" val="3712582614"/>
              </p:ext>
            </p:extLst>
          </p:nvPr>
        </p:nvGraphicFramePr>
        <p:xfrm>
          <a:off x="5244214" y="4386892"/>
          <a:ext cx="6821525" cy="1697626"/>
        </p:xfrm>
        <a:graphic>
          <a:graphicData uri="http://schemas.openxmlformats.org/drawingml/2006/table">
            <a:tbl>
              <a:tblPr firstRow="1" firstCol="1" bandRow="1">
                <a:tableStyleId>{7DF18680-E054-41AD-8BC1-D1AEF772440D}</a:tableStyleId>
              </a:tblPr>
              <a:tblGrid>
                <a:gridCol w="2162033">
                  <a:extLst>
                    <a:ext uri="{9D8B030D-6E8A-4147-A177-3AD203B41FA5}">
                      <a16:colId xmlns:a16="http://schemas.microsoft.com/office/drawing/2014/main" val="514751173"/>
                    </a:ext>
                  </a:extLst>
                </a:gridCol>
                <a:gridCol w="1115653">
                  <a:extLst>
                    <a:ext uri="{9D8B030D-6E8A-4147-A177-3AD203B41FA5}">
                      <a16:colId xmlns:a16="http://schemas.microsoft.com/office/drawing/2014/main" val="929005135"/>
                    </a:ext>
                  </a:extLst>
                </a:gridCol>
                <a:gridCol w="1115653">
                  <a:extLst>
                    <a:ext uri="{9D8B030D-6E8A-4147-A177-3AD203B41FA5}">
                      <a16:colId xmlns:a16="http://schemas.microsoft.com/office/drawing/2014/main" val="1772457912"/>
                    </a:ext>
                  </a:extLst>
                </a:gridCol>
                <a:gridCol w="1181280">
                  <a:extLst>
                    <a:ext uri="{9D8B030D-6E8A-4147-A177-3AD203B41FA5}">
                      <a16:colId xmlns:a16="http://schemas.microsoft.com/office/drawing/2014/main" val="2580435573"/>
                    </a:ext>
                  </a:extLst>
                </a:gridCol>
                <a:gridCol w="1246906">
                  <a:extLst>
                    <a:ext uri="{9D8B030D-6E8A-4147-A177-3AD203B41FA5}">
                      <a16:colId xmlns:a16="http://schemas.microsoft.com/office/drawing/2014/main" val="807478903"/>
                    </a:ext>
                  </a:extLst>
                </a:gridCol>
              </a:tblGrid>
              <a:tr h="432517">
                <a:tc>
                  <a:txBody>
                    <a:bodyPr/>
                    <a:lstStyle/>
                    <a:p>
                      <a:r>
                        <a:rPr lang="en-US" sz="1200" dirty="0">
                          <a:solidFill>
                            <a:schemeClr val="tx1"/>
                          </a:solidFill>
                          <a:effectLst/>
                        </a:rPr>
                        <a:t>Fibril Diameter (nm)</a:t>
                      </a:r>
                      <a:endParaRPr lang="x-none" sz="11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gridSpan="2">
                  <a:txBody>
                    <a:bodyPr/>
                    <a:lstStyle/>
                    <a:p>
                      <a:pPr algn="ctr"/>
                      <a:r>
                        <a:rPr lang="en-US" sz="1200" dirty="0">
                          <a:solidFill>
                            <a:schemeClr val="tx1"/>
                          </a:solidFill>
                          <a:effectLst/>
                        </a:rPr>
                        <a:t>PET&amp;PCL</a:t>
                      </a:r>
                      <a:r>
                        <a:rPr lang="en-US" sz="1200" dirty="0">
                          <a:effectLst/>
                        </a:rPr>
                        <a:t> </a:t>
                      </a:r>
                      <a:r>
                        <a:rPr lang="en-US" sz="1200" dirty="0">
                          <a:solidFill>
                            <a:schemeClr val="tx1"/>
                          </a:solidFill>
                          <a:effectLst/>
                        </a:rPr>
                        <a:t>Scaffold</a:t>
                      </a:r>
                      <a:endParaRPr lang="x-none" sz="11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hMerge="1">
                  <a:txBody>
                    <a:bodyPr/>
                    <a:lstStyle/>
                    <a:p>
                      <a:endParaRPr lang="x-none"/>
                    </a:p>
                  </a:txBody>
                  <a:tcPr/>
                </a:tc>
                <a:tc gridSpan="2">
                  <a:txBody>
                    <a:bodyPr/>
                    <a:lstStyle/>
                    <a:p>
                      <a:pPr algn="ctr"/>
                      <a:r>
                        <a:rPr lang="en-US" sz="1200" dirty="0">
                          <a:solidFill>
                            <a:schemeClr val="tx1"/>
                          </a:solidFill>
                          <a:effectLst/>
                        </a:rPr>
                        <a:t>Native</a:t>
                      </a:r>
                      <a:r>
                        <a:rPr lang="en-US" sz="1200" dirty="0">
                          <a:effectLst/>
                        </a:rPr>
                        <a:t> </a:t>
                      </a:r>
                      <a:r>
                        <a:rPr lang="en-US" sz="1200" dirty="0">
                          <a:solidFill>
                            <a:schemeClr val="tx1"/>
                          </a:solidFill>
                          <a:effectLst/>
                        </a:rPr>
                        <a:t>ACL</a:t>
                      </a:r>
                      <a:r>
                        <a:rPr lang="en-US" sz="1200" dirty="0">
                          <a:effectLst/>
                        </a:rPr>
                        <a:t> </a:t>
                      </a:r>
                      <a:r>
                        <a:rPr lang="en-US" sz="1200" dirty="0">
                          <a:solidFill>
                            <a:schemeClr val="tx1"/>
                          </a:solidFill>
                          <a:effectLst/>
                        </a:rPr>
                        <a:t>tissue</a:t>
                      </a:r>
                      <a:endParaRPr lang="x-none" sz="11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hMerge="1">
                  <a:txBody>
                    <a:bodyPr/>
                    <a:lstStyle/>
                    <a:p>
                      <a:endParaRPr lang="x-none"/>
                    </a:p>
                  </a:txBody>
                  <a:tcPr/>
                </a:tc>
                <a:extLst>
                  <a:ext uri="{0D108BD9-81ED-4DB2-BD59-A6C34878D82A}">
                    <a16:rowId xmlns:a16="http://schemas.microsoft.com/office/drawing/2014/main" val="2696708882"/>
                  </a:ext>
                </a:extLst>
              </a:tr>
              <a:tr h="421703">
                <a:tc>
                  <a:txBody>
                    <a:bodyPr/>
                    <a:lstStyle/>
                    <a:p>
                      <a:r>
                        <a:rPr lang="en-US" sz="1200">
                          <a:solidFill>
                            <a:schemeClr val="tx1"/>
                          </a:solidFill>
                          <a:effectLst/>
                        </a:rPr>
                        <a:t>Range</a:t>
                      </a:r>
                      <a:endParaRPr lang="x-none" sz="11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gridSpan="2">
                  <a:txBody>
                    <a:bodyPr/>
                    <a:lstStyle/>
                    <a:p>
                      <a:pPr algn="ctr"/>
                      <a:r>
                        <a:rPr lang="en-US" sz="1200" dirty="0">
                          <a:solidFill>
                            <a:schemeClr val="bg1"/>
                          </a:solidFill>
                          <a:effectLst/>
                        </a:rPr>
                        <a:t>40-400</a:t>
                      </a:r>
                      <a:endParaRPr lang="x-none" sz="1100"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hMerge="1">
                  <a:txBody>
                    <a:bodyPr/>
                    <a:lstStyle/>
                    <a:p>
                      <a:endParaRPr lang="x-none"/>
                    </a:p>
                  </a:txBody>
                  <a:tcPr/>
                </a:tc>
                <a:tc gridSpan="2">
                  <a:txBody>
                    <a:bodyPr/>
                    <a:lstStyle/>
                    <a:p>
                      <a:pPr algn="ctr"/>
                      <a:r>
                        <a:rPr lang="en-US" sz="1200">
                          <a:solidFill>
                            <a:schemeClr val="bg1"/>
                          </a:solidFill>
                          <a:effectLst/>
                        </a:rPr>
                        <a:t>40-200</a:t>
                      </a:r>
                      <a:endParaRPr lang="x-none" sz="110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hMerge="1">
                  <a:txBody>
                    <a:bodyPr/>
                    <a:lstStyle/>
                    <a:p>
                      <a:endParaRPr lang="x-none"/>
                    </a:p>
                  </a:txBody>
                  <a:tcPr/>
                </a:tc>
                <a:extLst>
                  <a:ext uri="{0D108BD9-81ED-4DB2-BD59-A6C34878D82A}">
                    <a16:rowId xmlns:a16="http://schemas.microsoft.com/office/drawing/2014/main" val="1375575887"/>
                  </a:ext>
                </a:extLst>
              </a:tr>
              <a:tr h="421703">
                <a:tc>
                  <a:txBody>
                    <a:bodyPr/>
                    <a:lstStyle/>
                    <a:p>
                      <a:r>
                        <a:rPr lang="en-US" sz="1200">
                          <a:solidFill>
                            <a:schemeClr val="tx1"/>
                          </a:solidFill>
                          <a:effectLst/>
                        </a:rPr>
                        <a:t>Peak(s)</a:t>
                      </a:r>
                      <a:endParaRPr lang="x-none" sz="11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r>
                        <a:rPr lang="en-US" sz="1200" dirty="0">
                          <a:solidFill>
                            <a:schemeClr val="bg1"/>
                          </a:solidFill>
                          <a:effectLst/>
                        </a:rPr>
                        <a:t>84.4±8.8</a:t>
                      </a:r>
                      <a:endParaRPr lang="x-none" sz="1100"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r>
                        <a:rPr lang="en-US" sz="1200" dirty="0">
                          <a:solidFill>
                            <a:schemeClr val="bg1"/>
                          </a:solidFill>
                          <a:effectLst/>
                        </a:rPr>
                        <a:t>160</a:t>
                      </a:r>
                      <a:endParaRPr lang="x-none" sz="1100"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r>
                        <a:rPr lang="en-US" sz="1200" dirty="0">
                          <a:solidFill>
                            <a:schemeClr val="bg1"/>
                          </a:solidFill>
                          <a:effectLst/>
                        </a:rPr>
                        <a:t>95±10.0</a:t>
                      </a:r>
                      <a:endParaRPr lang="x-none" sz="1100"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r>
                        <a:rPr lang="en-US" sz="1200">
                          <a:solidFill>
                            <a:schemeClr val="bg1"/>
                          </a:solidFill>
                          <a:effectLst/>
                        </a:rPr>
                        <a:t>160</a:t>
                      </a:r>
                      <a:endParaRPr lang="x-none" sz="110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1839241653"/>
                  </a:ext>
                </a:extLst>
              </a:tr>
              <a:tr h="421703">
                <a:tc>
                  <a:txBody>
                    <a:bodyPr/>
                    <a:lstStyle/>
                    <a:p>
                      <a:r>
                        <a:rPr lang="en-US" sz="1200" dirty="0">
                          <a:solidFill>
                            <a:schemeClr val="tx1"/>
                          </a:solidFill>
                          <a:effectLst/>
                        </a:rPr>
                        <a:t>Mean Diameter </a:t>
                      </a:r>
                      <a:endParaRPr lang="x-none" sz="11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gridSpan="2">
                  <a:txBody>
                    <a:bodyPr/>
                    <a:lstStyle/>
                    <a:p>
                      <a:pPr algn="ctr"/>
                      <a:r>
                        <a:rPr lang="en-US" sz="1200" dirty="0">
                          <a:solidFill>
                            <a:schemeClr val="bg1"/>
                          </a:solidFill>
                          <a:effectLst/>
                        </a:rPr>
                        <a:t>135±10.8* (p=0.0002)</a:t>
                      </a:r>
                      <a:endParaRPr lang="x-none" sz="1100"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hMerge="1">
                  <a:txBody>
                    <a:bodyPr/>
                    <a:lstStyle/>
                    <a:p>
                      <a:endParaRPr lang="x-none"/>
                    </a:p>
                  </a:txBody>
                  <a:tcPr/>
                </a:tc>
                <a:tc gridSpan="2">
                  <a:txBody>
                    <a:bodyPr/>
                    <a:lstStyle/>
                    <a:p>
                      <a:pPr algn="ctr"/>
                      <a:r>
                        <a:rPr lang="en-US" sz="1200" dirty="0">
                          <a:solidFill>
                            <a:schemeClr val="bg1"/>
                          </a:solidFill>
                          <a:effectLst/>
                        </a:rPr>
                        <a:t>113.5±2.4</a:t>
                      </a:r>
                      <a:endParaRPr lang="x-none" sz="1100"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hMerge="1">
                  <a:txBody>
                    <a:bodyPr/>
                    <a:lstStyle/>
                    <a:p>
                      <a:endParaRPr lang="x-none"/>
                    </a:p>
                  </a:txBody>
                  <a:tcPr/>
                </a:tc>
                <a:extLst>
                  <a:ext uri="{0D108BD9-81ED-4DB2-BD59-A6C34878D82A}">
                    <a16:rowId xmlns:a16="http://schemas.microsoft.com/office/drawing/2014/main" val="3992023628"/>
                  </a:ext>
                </a:extLst>
              </a:tr>
            </a:tbl>
          </a:graphicData>
        </a:graphic>
      </p:graphicFrame>
      <p:sp>
        <p:nvSpPr>
          <p:cNvPr id="12" name="TextBox 11">
            <a:extLst>
              <a:ext uri="{FF2B5EF4-FFF2-40B4-BE49-F238E27FC236}">
                <a16:creationId xmlns:a16="http://schemas.microsoft.com/office/drawing/2014/main" id="{03DD460E-44DA-5AF7-18C1-CAD27E246AB5}"/>
              </a:ext>
            </a:extLst>
          </p:cNvPr>
          <p:cNvSpPr txBox="1"/>
          <p:nvPr/>
        </p:nvSpPr>
        <p:spPr>
          <a:xfrm>
            <a:off x="657025" y="4386892"/>
            <a:ext cx="3451836" cy="1569660"/>
          </a:xfrm>
          <a:prstGeom prst="rect">
            <a:avLst/>
          </a:prstGeom>
          <a:noFill/>
        </p:spPr>
        <p:txBody>
          <a:bodyPr wrap="square">
            <a:spAutoFit/>
          </a:bodyPr>
          <a:lstStyle/>
          <a:p>
            <a:pPr marR="31750">
              <a:spcAft>
                <a:spcPts val="1000"/>
              </a:spcAft>
            </a:pPr>
            <a:r>
              <a:rPr lang="en-US" sz="1600" b="1" dirty="0">
                <a:solidFill>
                  <a:srgbClr val="000000"/>
                </a:solidFill>
                <a:effectLst/>
                <a:latin typeface="Times New Roman" panose="02020603050405020304" pitchFamily="18" charset="0"/>
                <a:ea typeface="Times New Roman" panose="02020603050405020304" pitchFamily="18" charset="0"/>
              </a:rPr>
              <a:t>Figure 7:</a:t>
            </a:r>
            <a:r>
              <a:rPr lang="en-US" sz="1600" dirty="0">
                <a:solidFill>
                  <a:srgbClr val="000000"/>
                </a:solidFill>
                <a:effectLst/>
                <a:latin typeface="Times New Roman" panose="02020603050405020304" pitchFamily="18" charset="0"/>
                <a:ea typeface="Times New Roman" panose="02020603050405020304" pitchFamily="18" charset="0"/>
              </a:rPr>
              <a:t> Comparison of diameter distribution between ACL tissue and PET&amp;PCL </a:t>
            </a:r>
            <a:r>
              <a:rPr lang="en-US" sz="1600" dirty="0">
                <a:latin typeface="Times New Roman" panose="02020603050405020304" pitchFamily="18" charset="0"/>
                <a:ea typeface="Times New Roman" panose="02020603050405020304" pitchFamily="18" charset="0"/>
              </a:rPr>
              <a:t>scaffolds</a:t>
            </a:r>
            <a:r>
              <a:rPr lang="en-US" sz="1600" dirty="0">
                <a:solidFill>
                  <a:srgbClr val="000000"/>
                </a:solidFill>
                <a:effectLst/>
                <a:latin typeface="Times New Roman" panose="02020603050405020304" pitchFamily="18" charset="0"/>
                <a:ea typeface="Times New Roman" panose="02020603050405020304" pitchFamily="18" charset="0"/>
              </a:rPr>
              <a:t>. (A) Healthy ACL versus Bimodal PET&amp;PCL, and (B) descriptive statistics. Error bars denote standard deviation.</a:t>
            </a:r>
            <a:endParaRPr lang="x-none" sz="1600" dirty="0">
              <a:solidFill>
                <a:srgbClr val="1F497D"/>
              </a:solidFill>
              <a:effectLst/>
              <a:latin typeface="Times New Roman" panose="02020603050405020304" pitchFamily="18" charset="0"/>
              <a:ea typeface="Times New Roman" panose="02020603050405020304" pitchFamily="18" charset="0"/>
            </a:endParaRPr>
          </a:p>
        </p:txBody>
      </p:sp>
      <p:sp>
        <p:nvSpPr>
          <p:cNvPr id="5" name="Title 1">
            <a:extLst>
              <a:ext uri="{FF2B5EF4-FFF2-40B4-BE49-F238E27FC236}">
                <a16:creationId xmlns:a16="http://schemas.microsoft.com/office/drawing/2014/main" id="{34C74C5F-2E6A-6469-B6BE-F2C8AF6BD62F}"/>
              </a:ext>
            </a:extLst>
          </p:cNvPr>
          <p:cNvSpPr>
            <a:spLocks noGrp="1"/>
          </p:cNvSpPr>
          <p:nvPr>
            <p:ph type="title"/>
          </p:nvPr>
        </p:nvSpPr>
        <p:spPr>
          <a:xfrm>
            <a:off x="0" y="86053"/>
            <a:ext cx="12192000" cy="763600"/>
          </a:xfrm>
        </p:spPr>
        <p:txBody>
          <a:bodyPr/>
          <a:lstStyle/>
          <a:p>
            <a:pPr algn="ctr">
              <a:lnSpc>
                <a:spcPct val="150000"/>
              </a:lnSpc>
            </a:pPr>
            <a:r>
              <a:rPr lang="x-none" sz="1700" b="1" dirty="0">
                <a:solidFill>
                  <a:srgbClr val="C00000"/>
                </a:solidFill>
                <a:latin typeface="Georgia" panose="02040502050405020303" pitchFamily="18" charset="0"/>
              </a:rPr>
              <a:t>Results and Discussion: </a:t>
            </a:r>
            <a:r>
              <a:rPr lang="en-US" sz="1700" b="1" dirty="0">
                <a:solidFill>
                  <a:srgbClr val="C00000"/>
                </a:solidFill>
                <a:effectLst/>
                <a:latin typeface="Georgia" panose="02040502050405020303" pitchFamily="18" charset="0"/>
                <a:ea typeface="Times New Roman" panose="02020603050405020304" pitchFamily="18" charset="0"/>
              </a:rPr>
              <a:t>Comparison of diameter distribution between ACL tissue and PET&amp;PCL scaffolds.</a:t>
            </a:r>
            <a:endParaRPr lang="x-none" sz="1700" b="1" dirty="0">
              <a:solidFill>
                <a:srgbClr val="C00000"/>
              </a:solidFill>
              <a:latin typeface="Georgia" panose="02040502050405020303" pitchFamily="18" charset="0"/>
            </a:endParaRPr>
          </a:p>
        </p:txBody>
      </p:sp>
      <p:sp>
        <p:nvSpPr>
          <p:cNvPr id="9" name="TextBox 8">
            <a:extLst>
              <a:ext uri="{FF2B5EF4-FFF2-40B4-BE49-F238E27FC236}">
                <a16:creationId xmlns:a16="http://schemas.microsoft.com/office/drawing/2014/main" id="{4888846E-F09D-FF56-B8CD-98B093EC5AC7}"/>
              </a:ext>
            </a:extLst>
          </p:cNvPr>
          <p:cNvSpPr txBox="1"/>
          <p:nvPr/>
        </p:nvSpPr>
        <p:spPr>
          <a:xfrm>
            <a:off x="5213055" y="6084518"/>
            <a:ext cx="6852684" cy="457561"/>
          </a:xfrm>
          <a:prstGeom prst="rect">
            <a:avLst/>
          </a:prstGeom>
          <a:noFill/>
        </p:spPr>
        <p:txBody>
          <a:bodyPr wrap="square">
            <a:spAutoFit/>
          </a:bodyPr>
          <a:lstStyle/>
          <a:p>
            <a:pPr marR="31750">
              <a:lnSpc>
                <a:spcPct val="200000"/>
              </a:lnSpc>
            </a:pPr>
            <a:r>
              <a:rPr lang="en-US" sz="1400" dirty="0">
                <a:effectLst/>
                <a:latin typeface="Times New Roman" panose="02020603050405020304" pitchFamily="18" charset="0"/>
                <a:ea typeface="Times New Roman" panose="02020603050405020304" pitchFamily="18" charset="0"/>
              </a:rPr>
              <a:t>* p&lt;0.05</a:t>
            </a:r>
            <a:endParaRPr lang="x-none" sz="1200" dirty="0">
              <a:effectLst/>
              <a:latin typeface="Times New Roman" panose="02020603050405020304" pitchFamily="18" charset="0"/>
              <a:ea typeface="Times New Roman" panose="02020603050405020304" pitchFamily="18" charset="0"/>
            </a:endParaRPr>
          </a:p>
        </p:txBody>
      </p:sp>
      <p:sp>
        <p:nvSpPr>
          <p:cNvPr id="3" name="TextBox 2">
            <a:extLst>
              <a:ext uri="{FF2B5EF4-FFF2-40B4-BE49-F238E27FC236}">
                <a16:creationId xmlns:a16="http://schemas.microsoft.com/office/drawing/2014/main" id="{36B18B76-2E11-4DBE-CD93-A79898E09B61}"/>
              </a:ext>
            </a:extLst>
          </p:cNvPr>
          <p:cNvSpPr txBox="1"/>
          <p:nvPr/>
        </p:nvSpPr>
        <p:spPr>
          <a:xfrm>
            <a:off x="352133" y="873885"/>
            <a:ext cx="338554" cy="369332"/>
          </a:xfrm>
          <a:prstGeom prst="rect">
            <a:avLst/>
          </a:prstGeom>
          <a:noFill/>
        </p:spPr>
        <p:txBody>
          <a:bodyPr wrap="none" rtlCol="0">
            <a:spAutoFit/>
          </a:bodyPr>
          <a:lstStyle/>
          <a:p>
            <a:r>
              <a:rPr lang="x-none" sz="1800" dirty="0"/>
              <a:t>A</a:t>
            </a:r>
          </a:p>
        </p:txBody>
      </p:sp>
      <p:sp>
        <p:nvSpPr>
          <p:cNvPr id="6" name="TextBox 5">
            <a:extLst>
              <a:ext uri="{FF2B5EF4-FFF2-40B4-BE49-F238E27FC236}">
                <a16:creationId xmlns:a16="http://schemas.microsoft.com/office/drawing/2014/main" id="{A7A2E77E-D56E-5E20-B1EF-C6A20DFAE77C}"/>
              </a:ext>
            </a:extLst>
          </p:cNvPr>
          <p:cNvSpPr txBox="1"/>
          <p:nvPr/>
        </p:nvSpPr>
        <p:spPr>
          <a:xfrm>
            <a:off x="4876419" y="4386892"/>
            <a:ext cx="338554" cy="369332"/>
          </a:xfrm>
          <a:prstGeom prst="rect">
            <a:avLst/>
          </a:prstGeom>
          <a:noFill/>
        </p:spPr>
        <p:txBody>
          <a:bodyPr wrap="none" rtlCol="0">
            <a:spAutoFit/>
          </a:bodyPr>
          <a:lstStyle/>
          <a:p>
            <a:r>
              <a:rPr lang="x-none" sz="1800" dirty="0"/>
              <a:t>B</a:t>
            </a:r>
          </a:p>
        </p:txBody>
      </p:sp>
    </p:spTree>
    <p:extLst>
      <p:ext uri="{BB962C8B-B14F-4D97-AF65-F5344CB8AC3E}">
        <p14:creationId xmlns:p14="http://schemas.microsoft.com/office/powerpoint/2010/main" val="10204144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6B237934-7786-E94B-AB6F-B80EE2A82F01}"/>
              </a:ext>
            </a:extLst>
          </p:cNvPr>
          <p:cNvSpPr txBox="1">
            <a:spLocks/>
          </p:cNvSpPr>
          <p:nvPr/>
        </p:nvSpPr>
        <p:spPr>
          <a:xfrm>
            <a:off x="0" y="0"/>
            <a:ext cx="12192000" cy="745854"/>
          </a:xfrm>
          <a:prstGeom prst="rect">
            <a:avLst/>
          </a:prstGeom>
          <a:solidFill>
            <a:schemeClr val="accent4">
              <a:lumMod val="40000"/>
              <a:lumOff val="60000"/>
              <a:alpha val="50000"/>
            </a:schemeClr>
          </a:solidFill>
        </p:spPr>
        <p:style>
          <a:lnRef idx="0">
            <a:scrgbClr r="0" g="0" b="0"/>
          </a:lnRef>
          <a:fillRef idx="0">
            <a:scrgbClr r="0" g="0" b="0"/>
          </a:fillRef>
          <a:effectRef idx="0">
            <a:scrgbClr r="0" g="0" b="0"/>
          </a:effectRef>
          <a:fontRef idx="minor">
            <a:schemeClr val="lt1"/>
          </a:fontRef>
        </p:style>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Arial"/>
              <a:buNone/>
              <a:defRPr sz="33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algn="ctr">
              <a:lnSpc>
                <a:spcPct val="150000"/>
              </a:lnSpc>
            </a:pPr>
            <a:endParaRPr lang="x-none" sz="2800" b="1" dirty="0">
              <a:solidFill>
                <a:srgbClr val="C00000"/>
              </a:solidFill>
              <a:latin typeface="Georgia" panose="02040502050405020303" pitchFamily="18" charset="0"/>
              <a:cs typeface="APPLE CHANCERY" panose="03020702040506060504" pitchFamily="66" charset="-79"/>
            </a:endParaRPr>
          </a:p>
        </p:txBody>
      </p:sp>
      <p:sp>
        <p:nvSpPr>
          <p:cNvPr id="14" name="TextBox 13">
            <a:extLst>
              <a:ext uri="{FF2B5EF4-FFF2-40B4-BE49-F238E27FC236}">
                <a16:creationId xmlns:a16="http://schemas.microsoft.com/office/drawing/2014/main" id="{338C137C-3E9B-97A6-EE7D-BF7B9485D5DF}"/>
              </a:ext>
            </a:extLst>
          </p:cNvPr>
          <p:cNvSpPr txBox="1"/>
          <p:nvPr/>
        </p:nvSpPr>
        <p:spPr>
          <a:xfrm>
            <a:off x="514036" y="6247828"/>
            <a:ext cx="10887711" cy="892552"/>
          </a:xfrm>
          <a:prstGeom prst="rect">
            <a:avLst/>
          </a:prstGeom>
          <a:noFill/>
        </p:spPr>
        <p:txBody>
          <a:bodyPr wrap="square">
            <a:spAutoFit/>
          </a:bodyPr>
          <a:lstStyle/>
          <a:p>
            <a:pPr marR="31750" algn="ctr"/>
            <a:r>
              <a:rPr lang="en-US" sz="1200" b="1" dirty="0">
                <a:solidFill>
                  <a:srgbClr val="000000"/>
                </a:solidFill>
                <a:effectLst/>
                <a:latin typeface="Times New Roman" panose="02020603050405020304" pitchFamily="18" charset="0"/>
                <a:ea typeface="Times New Roman" panose="02020603050405020304" pitchFamily="18" charset="0"/>
              </a:rPr>
              <a:t>Figure 8:</a:t>
            </a:r>
            <a:r>
              <a:rPr lang="en-US" sz="1200" dirty="0">
                <a:solidFill>
                  <a:srgbClr val="000000"/>
                </a:solidFill>
                <a:effectLst/>
                <a:latin typeface="Times New Roman" panose="02020603050405020304" pitchFamily="18" charset="0"/>
                <a:ea typeface="Times New Roman" panose="02020603050405020304" pitchFamily="18" charset="0"/>
              </a:rPr>
              <a:t> </a:t>
            </a:r>
            <a:r>
              <a:rPr lang="en-US" sz="1200" dirty="0">
                <a:effectLst/>
                <a:latin typeface="Times New Roman" panose="02020603050405020304" pitchFamily="18" charset="0"/>
                <a:ea typeface="Times New Roman" panose="02020603050405020304" pitchFamily="18" charset="0"/>
              </a:rPr>
              <a:t>Comparison of Native ACL tissue, PET&amp;PCL grafts, and PCL grafts in terms of mechanical properties. (A) Stress-strain diagram, (B) Load-elongation diagram, (C) descriptive statistics. An * indicates significant difference from PET&amp;PCL graft and # indicates significant difference from PCL graft at p&lt;0.05. Error bars represent SD.</a:t>
            </a:r>
            <a:endParaRPr lang="x-none" sz="1200" dirty="0">
              <a:effectLst/>
              <a:latin typeface="Times New Roman" panose="02020603050405020304" pitchFamily="18" charset="0"/>
              <a:ea typeface="Times New Roman" panose="02020603050405020304" pitchFamily="18" charset="0"/>
            </a:endParaRPr>
          </a:p>
          <a:p>
            <a:br>
              <a:rPr lang="en-US" sz="1400" b="1" i="1" dirty="0">
                <a:effectLst/>
                <a:latin typeface="Times New Roman" panose="02020603050405020304" pitchFamily="18" charset="0"/>
                <a:ea typeface="Times New Roman" panose="02020603050405020304" pitchFamily="18" charset="0"/>
              </a:rPr>
            </a:br>
            <a:endParaRPr lang="x-none" dirty="0"/>
          </a:p>
        </p:txBody>
      </p:sp>
      <p:sp>
        <p:nvSpPr>
          <p:cNvPr id="2" name="Title 1">
            <a:extLst>
              <a:ext uri="{FF2B5EF4-FFF2-40B4-BE49-F238E27FC236}">
                <a16:creationId xmlns:a16="http://schemas.microsoft.com/office/drawing/2014/main" id="{410BC9CD-EF73-9017-9E34-448C8A86A8EB}"/>
              </a:ext>
            </a:extLst>
          </p:cNvPr>
          <p:cNvSpPr>
            <a:spLocks noGrp="1"/>
          </p:cNvSpPr>
          <p:nvPr>
            <p:ph type="title"/>
          </p:nvPr>
        </p:nvSpPr>
        <p:spPr>
          <a:xfrm>
            <a:off x="415600" y="86053"/>
            <a:ext cx="11360800" cy="763600"/>
          </a:xfrm>
        </p:spPr>
        <p:txBody>
          <a:bodyPr/>
          <a:lstStyle/>
          <a:p>
            <a:pPr algn="ctr"/>
            <a:r>
              <a:rPr lang="x-none" sz="2400" b="1" dirty="0">
                <a:solidFill>
                  <a:srgbClr val="C00000"/>
                </a:solidFill>
                <a:latin typeface="Georgia" panose="02040502050405020303" pitchFamily="18" charset="0"/>
              </a:rPr>
              <a:t>Results and Discussion: </a:t>
            </a:r>
            <a:r>
              <a:rPr lang="en-US" sz="2400" b="1" dirty="0">
                <a:solidFill>
                  <a:srgbClr val="C00000"/>
                </a:solidFill>
                <a:latin typeface="Georgia" panose="02040502050405020303" pitchFamily="18" charset="0"/>
                <a:cs typeface="Times New Roman" panose="02020603050405020304" pitchFamily="18" charset="0"/>
              </a:rPr>
              <a:t>Mechanical Properties</a:t>
            </a:r>
            <a:endParaRPr lang="x-none" sz="2400" b="1" dirty="0">
              <a:solidFill>
                <a:srgbClr val="C00000"/>
              </a:solidFill>
              <a:latin typeface="Georgia" panose="02040502050405020303" pitchFamily="18" charset="0"/>
            </a:endParaRPr>
          </a:p>
        </p:txBody>
      </p:sp>
      <p:pic>
        <p:nvPicPr>
          <p:cNvPr id="5" name="Picture 4">
            <a:extLst>
              <a:ext uri="{FF2B5EF4-FFF2-40B4-BE49-F238E27FC236}">
                <a16:creationId xmlns:a16="http://schemas.microsoft.com/office/drawing/2014/main" id="{07C13C4C-1657-1CC6-7D5B-C04FE5D7AC2F}"/>
              </a:ext>
            </a:extLst>
          </p:cNvPr>
          <p:cNvPicPr/>
          <p:nvPr/>
        </p:nvPicPr>
        <p:blipFill rotWithShape="1">
          <a:blip r:embed="rId3"/>
          <a:srcRect l="48926" t="30713" r="24380" b="52927"/>
          <a:stretch/>
        </p:blipFill>
        <p:spPr bwMode="auto">
          <a:xfrm>
            <a:off x="31899" y="31900"/>
            <a:ext cx="1504315" cy="461010"/>
          </a:xfrm>
          <a:prstGeom prst="rect">
            <a:avLst/>
          </a:prstGeom>
          <a:ln>
            <a:noFill/>
          </a:ln>
          <a:extLst>
            <a:ext uri="{53640926-AAD7-44D8-BBD7-CCE9431645EC}">
              <a14:shadowObscured xmlns:a14="http://schemas.microsoft.com/office/drawing/2010/main"/>
            </a:ext>
          </a:extLst>
        </p:spPr>
      </p:pic>
      <p:pic>
        <p:nvPicPr>
          <p:cNvPr id="8" name="Picture 7">
            <a:extLst>
              <a:ext uri="{FF2B5EF4-FFF2-40B4-BE49-F238E27FC236}">
                <a16:creationId xmlns:a16="http://schemas.microsoft.com/office/drawing/2014/main" id="{4F29EAA2-88B1-0BF0-1360-9F16E4C1AB56}"/>
              </a:ext>
            </a:extLst>
          </p:cNvPr>
          <p:cNvPicPr/>
          <p:nvPr/>
        </p:nvPicPr>
        <p:blipFill rotWithShape="1">
          <a:blip r:embed="rId3"/>
          <a:srcRect l="5473" t="30713" r="64520" b="52927"/>
          <a:stretch/>
        </p:blipFill>
        <p:spPr bwMode="auto">
          <a:xfrm>
            <a:off x="10649590" y="31899"/>
            <a:ext cx="1504315" cy="461010"/>
          </a:xfrm>
          <a:prstGeom prst="rect">
            <a:avLst/>
          </a:prstGeom>
          <a:ln>
            <a:noFill/>
          </a:ln>
          <a:extLst>
            <a:ext uri="{53640926-AAD7-44D8-BBD7-CCE9431645EC}">
              <a14:shadowObscured xmlns:a14="http://schemas.microsoft.com/office/drawing/2010/main"/>
            </a:ext>
          </a:extLst>
        </p:spPr>
      </p:pic>
      <p:pic>
        <p:nvPicPr>
          <p:cNvPr id="10" name="Picture 9">
            <a:extLst>
              <a:ext uri="{FF2B5EF4-FFF2-40B4-BE49-F238E27FC236}">
                <a16:creationId xmlns:a16="http://schemas.microsoft.com/office/drawing/2014/main" id="{D500F093-0FD8-B672-0324-567496C17162}"/>
              </a:ext>
            </a:extLst>
          </p:cNvPr>
          <p:cNvPicPr>
            <a:picLocks noChangeAspect="1"/>
          </p:cNvPicPr>
          <p:nvPr/>
        </p:nvPicPr>
        <p:blipFill>
          <a:blip r:embed="rId4"/>
          <a:stretch>
            <a:fillRect/>
          </a:stretch>
        </p:blipFill>
        <p:spPr>
          <a:xfrm>
            <a:off x="1140408" y="1058457"/>
            <a:ext cx="4521441" cy="2938789"/>
          </a:xfrm>
          <a:prstGeom prst="rect">
            <a:avLst/>
          </a:prstGeom>
        </p:spPr>
      </p:pic>
      <p:pic>
        <p:nvPicPr>
          <p:cNvPr id="11" name="Picture 10">
            <a:extLst>
              <a:ext uri="{FF2B5EF4-FFF2-40B4-BE49-F238E27FC236}">
                <a16:creationId xmlns:a16="http://schemas.microsoft.com/office/drawing/2014/main" id="{1A3E324C-848A-A37E-2707-E149785C2590}"/>
              </a:ext>
            </a:extLst>
          </p:cNvPr>
          <p:cNvPicPr>
            <a:picLocks noChangeAspect="1"/>
          </p:cNvPicPr>
          <p:nvPr/>
        </p:nvPicPr>
        <p:blipFill rotWithShape="1">
          <a:blip r:embed="rId5"/>
          <a:srcRect b="2488"/>
          <a:stretch/>
        </p:blipFill>
        <p:spPr bwMode="auto">
          <a:xfrm>
            <a:off x="6530151" y="1093208"/>
            <a:ext cx="4521441" cy="2901408"/>
          </a:xfrm>
          <a:prstGeom prst="rect">
            <a:avLst/>
          </a:prstGeom>
          <a:ln>
            <a:noFill/>
          </a:ln>
          <a:extLst>
            <a:ext uri="{53640926-AAD7-44D8-BBD7-CCE9431645EC}">
              <a14:shadowObscured xmlns:a14="http://schemas.microsoft.com/office/drawing/2010/main"/>
            </a:ext>
          </a:extLst>
        </p:spPr>
      </p:pic>
      <p:sp>
        <p:nvSpPr>
          <p:cNvPr id="12" name="TextBox 11">
            <a:extLst>
              <a:ext uri="{FF2B5EF4-FFF2-40B4-BE49-F238E27FC236}">
                <a16:creationId xmlns:a16="http://schemas.microsoft.com/office/drawing/2014/main" id="{6957713E-5924-1B9D-1242-4AD7CC3C8633}"/>
              </a:ext>
            </a:extLst>
          </p:cNvPr>
          <p:cNvSpPr txBox="1"/>
          <p:nvPr/>
        </p:nvSpPr>
        <p:spPr>
          <a:xfrm>
            <a:off x="914400" y="1073913"/>
            <a:ext cx="314510" cy="307777"/>
          </a:xfrm>
          <a:prstGeom prst="rect">
            <a:avLst/>
          </a:prstGeom>
          <a:noFill/>
        </p:spPr>
        <p:txBody>
          <a:bodyPr wrap="none" rtlCol="0">
            <a:spAutoFit/>
          </a:bodyPr>
          <a:lstStyle/>
          <a:p>
            <a:r>
              <a:rPr lang="en-RU" b="1" dirty="0"/>
              <a:t>A</a:t>
            </a:r>
          </a:p>
        </p:txBody>
      </p:sp>
      <p:sp>
        <p:nvSpPr>
          <p:cNvPr id="13" name="TextBox 12">
            <a:extLst>
              <a:ext uri="{FF2B5EF4-FFF2-40B4-BE49-F238E27FC236}">
                <a16:creationId xmlns:a16="http://schemas.microsoft.com/office/drawing/2014/main" id="{2EA36FC1-2C35-EC88-6D5F-39F2C9F60AB8}"/>
              </a:ext>
            </a:extLst>
          </p:cNvPr>
          <p:cNvSpPr txBox="1"/>
          <p:nvPr/>
        </p:nvSpPr>
        <p:spPr>
          <a:xfrm>
            <a:off x="6298019" y="1073913"/>
            <a:ext cx="314510" cy="307777"/>
          </a:xfrm>
          <a:prstGeom prst="rect">
            <a:avLst/>
          </a:prstGeom>
          <a:noFill/>
        </p:spPr>
        <p:txBody>
          <a:bodyPr wrap="none" rtlCol="0">
            <a:spAutoFit/>
          </a:bodyPr>
          <a:lstStyle/>
          <a:p>
            <a:r>
              <a:rPr lang="en-RU" b="1" dirty="0"/>
              <a:t>B</a:t>
            </a:r>
          </a:p>
        </p:txBody>
      </p:sp>
      <p:graphicFrame>
        <p:nvGraphicFramePr>
          <p:cNvPr id="15" name="Table 14">
            <a:extLst>
              <a:ext uri="{FF2B5EF4-FFF2-40B4-BE49-F238E27FC236}">
                <a16:creationId xmlns:a16="http://schemas.microsoft.com/office/drawing/2014/main" id="{AFDE87AA-7A8F-AA04-C3AF-B334C7A8097B}"/>
              </a:ext>
            </a:extLst>
          </p:cNvPr>
          <p:cNvGraphicFramePr>
            <a:graphicFrameLocks noGrp="1"/>
          </p:cNvGraphicFramePr>
          <p:nvPr>
            <p:extLst>
              <p:ext uri="{D42A27DB-BD31-4B8C-83A1-F6EECF244321}">
                <p14:modId xmlns:p14="http://schemas.microsoft.com/office/powerpoint/2010/main" val="1795345029"/>
              </p:ext>
            </p:extLst>
          </p:nvPr>
        </p:nvGraphicFramePr>
        <p:xfrm>
          <a:off x="914400" y="4101045"/>
          <a:ext cx="10164732" cy="1938248"/>
        </p:xfrm>
        <a:graphic>
          <a:graphicData uri="http://schemas.openxmlformats.org/drawingml/2006/table">
            <a:tbl>
              <a:tblPr firstRow="1" firstCol="1">
                <a:tableStyleId>{7DF18680-E054-41AD-8BC1-D1AEF772440D}</a:tableStyleId>
              </a:tblPr>
              <a:tblGrid>
                <a:gridCol w="847061">
                  <a:extLst>
                    <a:ext uri="{9D8B030D-6E8A-4147-A177-3AD203B41FA5}">
                      <a16:colId xmlns:a16="http://schemas.microsoft.com/office/drawing/2014/main" val="2457693385"/>
                    </a:ext>
                  </a:extLst>
                </a:gridCol>
                <a:gridCol w="847061">
                  <a:extLst>
                    <a:ext uri="{9D8B030D-6E8A-4147-A177-3AD203B41FA5}">
                      <a16:colId xmlns:a16="http://schemas.microsoft.com/office/drawing/2014/main" val="3904715044"/>
                    </a:ext>
                  </a:extLst>
                </a:gridCol>
                <a:gridCol w="847061">
                  <a:extLst>
                    <a:ext uri="{9D8B030D-6E8A-4147-A177-3AD203B41FA5}">
                      <a16:colId xmlns:a16="http://schemas.microsoft.com/office/drawing/2014/main" val="1770104559"/>
                    </a:ext>
                  </a:extLst>
                </a:gridCol>
                <a:gridCol w="847061">
                  <a:extLst>
                    <a:ext uri="{9D8B030D-6E8A-4147-A177-3AD203B41FA5}">
                      <a16:colId xmlns:a16="http://schemas.microsoft.com/office/drawing/2014/main" val="2199806226"/>
                    </a:ext>
                  </a:extLst>
                </a:gridCol>
                <a:gridCol w="847061">
                  <a:extLst>
                    <a:ext uri="{9D8B030D-6E8A-4147-A177-3AD203B41FA5}">
                      <a16:colId xmlns:a16="http://schemas.microsoft.com/office/drawing/2014/main" val="2156918830"/>
                    </a:ext>
                  </a:extLst>
                </a:gridCol>
                <a:gridCol w="847061">
                  <a:extLst>
                    <a:ext uri="{9D8B030D-6E8A-4147-A177-3AD203B41FA5}">
                      <a16:colId xmlns:a16="http://schemas.microsoft.com/office/drawing/2014/main" val="860198358"/>
                    </a:ext>
                  </a:extLst>
                </a:gridCol>
                <a:gridCol w="847061">
                  <a:extLst>
                    <a:ext uri="{9D8B030D-6E8A-4147-A177-3AD203B41FA5}">
                      <a16:colId xmlns:a16="http://schemas.microsoft.com/office/drawing/2014/main" val="167339931"/>
                    </a:ext>
                  </a:extLst>
                </a:gridCol>
                <a:gridCol w="847061">
                  <a:extLst>
                    <a:ext uri="{9D8B030D-6E8A-4147-A177-3AD203B41FA5}">
                      <a16:colId xmlns:a16="http://schemas.microsoft.com/office/drawing/2014/main" val="3928379655"/>
                    </a:ext>
                  </a:extLst>
                </a:gridCol>
                <a:gridCol w="847061">
                  <a:extLst>
                    <a:ext uri="{9D8B030D-6E8A-4147-A177-3AD203B41FA5}">
                      <a16:colId xmlns:a16="http://schemas.microsoft.com/office/drawing/2014/main" val="70341218"/>
                    </a:ext>
                  </a:extLst>
                </a:gridCol>
                <a:gridCol w="847061">
                  <a:extLst>
                    <a:ext uri="{9D8B030D-6E8A-4147-A177-3AD203B41FA5}">
                      <a16:colId xmlns:a16="http://schemas.microsoft.com/office/drawing/2014/main" val="2796519788"/>
                    </a:ext>
                  </a:extLst>
                </a:gridCol>
                <a:gridCol w="847061">
                  <a:extLst>
                    <a:ext uri="{9D8B030D-6E8A-4147-A177-3AD203B41FA5}">
                      <a16:colId xmlns:a16="http://schemas.microsoft.com/office/drawing/2014/main" val="873048923"/>
                    </a:ext>
                  </a:extLst>
                </a:gridCol>
                <a:gridCol w="847061">
                  <a:extLst>
                    <a:ext uri="{9D8B030D-6E8A-4147-A177-3AD203B41FA5}">
                      <a16:colId xmlns:a16="http://schemas.microsoft.com/office/drawing/2014/main" val="2627620182"/>
                    </a:ext>
                  </a:extLst>
                </a:gridCol>
              </a:tblGrid>
              <a:tr h="713276">
                <a:tc>
                  <a:txBody>
                    <a:bodyPr/>
                    <a:lstStyle/>
                    <a:p>
                      <a:pPr algn="l" fontAlgn="t"/>
                      <a:r>
                        <a:rPr lang="en-RU" sz="1200" u="none" strike="noStrike" dirty="0">
                          <a:effectLst/>
                        </a:rPr>
                        <a:t> </a:t>
                      </a:r>
                      <a:endParaRPr lang="en-RU" sz="1200" b="1" i="1" u="none" strike="noStrike" dirty="0">
                        <a:solidFill>
                          <a:srgbClr val="000000"/>
                        </a:solidFill>
                        <a:effectLst/>
                        <a:latin typeface="Times New Roman" panose="02020603050405020304" pitchFamily="18" charset="0"/>
                      </a:endParaRPr>
                    </a:p>
                  </a:txBody>
                  <a:tcPr marL="9525" marR="9525" marT="9525" marB="0"/>
                </a:tc>
                <a:tc>
                  <a:txBody>
                    <a:bodyPr/>
                    <a:lstStyle/>
                    <a:p>
                      <a:pPr algn="ctr" fontAlgn="ctr"/>
                      <a:r>
                        <a:rPr lang="en-GB" sz="1100" u="none" strike="noStrike" dirty="0">
                          <a:solidFill>
                            <a:schemeClr val="tx1"/>
                          </a:solidFill>
                          <a:effectLst/>
                        </a:rPr>
                        <a:t>Ultimate Stress (N/mm2)</a:t>
                      </a:r>
                      <a:endParaRPr lang="en-GB" sz="1100" b="0" i="0" u="none" strike="noStrike" dirty="0">
                        <a:solidFill>
                          <a:schemeClr val="tx1"/>
                        </a:solidFill>
                        <a:effectLst/>
                        <a:latin typeface="Times New Roman" panose="02020603050405020304" pitchFamily="18" charset="0"/>
                      </a:endParaRPr>
                    </a:p>
                  </a:txBody>
                  <a:tcPr marL="9525" marR="9525" marT="9525" marB="0" anchor="ctr"/>
                </a:tc>
                <a:tc>
                  <a:txBody>
                    <a:bodyPr/>
                    <a:lstStyle/>
                    <a:p>
                      <a:pPr algn="ctr" fontAlgn="ctr"/>
                      <a:r>
                        <a:rPr lang="en-GB" sz="1100" u="none" strike="noStrike" dirty="0">
                          <a:solidFill>
                            <a:schemeClr val="tx1"/>
                          </a:solidFill>
                          <a:effectLst/>
                        </a:rPr>
                        <a:t>Ultimate Load (N)</a:t>
                      </a:r>
                      <a:endParaRPr lang="en-GB" sz="1100" b="0" i="0" u="none" strike="noStrike" dirty="0">
                        <a:solidFill>
                          <a:schemeClr val="tx1"/>
                        </a:solidFill>
                        <a:effectLst/>
                        <a:latin typeface="Times New Roman" panose="02020603050405020304" pitchFamily="18" charset="0"/>
                      </a:endParaRPr>
                    </a:p>
                  </a:txBody>
                  <a:tcPr marL="9525" marR="9525" marT="9525" marB="0" anchor="ctr"/>
                </a:tc>
                <a:tc>
                  <a:txBody>
                    <a:bodyPr/>
                    <a:lstStyle/>
                    <a:p>
                      <a:pPr algn="ctr" fontAlgn="ctr"/>
                      <a:r>
                        <a:rPr lang="en-GB" sz="1100" u="none" strike="noStrike" dirty="0">
                          <a:solidFill>
                            <a:schemeClr val="tx1"/>
                          </a:solidFill>
                          <a:effectLst/>
                        </a:rPr>
                        <a:t>Ultimate Strain (mm)</a:t>
                      </a:r>
                      <a:endParaRPr lang="en-GB" sz="1100" b="0" i="0" u="none" strike="noStrike" dirty="0">
                        <a:solidFill>
                          <a:schemeClr val="tx1"/>
                        </a:solidFill>
                        <a:effectLst/>
                        <a:latin typeface="Times New Roman" panose="02020603050405020304" pitchFamily="18" charset="0"/>
                      </a:endParaRPr>
                    </a:p>
                  </a:txBody>
                  <a:tcPr marL="9525" marR="9525" marT="9525" marB="0" anchor="ctr"/>
                </a:tc>
                <a:tc>
                  <a:txBody>
                    <a:bodyPr/>
                    <a:lstStyle/>
                    <a:p>
                      <a:pPr algn="ctr" fontAlgn="ctr"/>
                      <a:r>
                        <a:rPr lang="en-GB" sz="1100" u="none" strike="noStrike" dirty="0">
                          <a:solidFill>
                            <a:schemeClr val="tx1"/>
                          </a:solidFill>
                          <a:effectLst/>
                        </a:rPr>
                        <a:t>Ultimate Strain (%)</a:t>
                      </a:r>
                      <a:endParaRPr lang="en-GB" sz="1100" b="0" i="0" u="none" strike="noStrike" dirty="0">
                        <a:solidFill>
                          <a:schemeClr val="tx1"/>
                        </a:solidFill>
                        <a:effectLst/>
                        <a:latin typeface="Times New Roman" panose="02020603050405020304" pitchFamily="18" charset="0"/>
                      </a:endParaRPr>
                    </a:p>
                  </a:txBody>
                  <a:tcPr marL="9525" marR="9525" marT="9525" marB="0" anchor="ctr"/>
                </a:tc>
                <a:tc>
                  <a:txBody>
                    <a:bodyPr/>
                    <a:lstStyle/>
                    <a:p>
                      <a:pPr algn="ctr" fontAlgn="ctr"/>
                      <a:r>
                        <a:rPr lang="en-GB" sz="1100" u="none" strike="noStrike" dirty="0">
                          <a:solidFill>
                            <a:schemeClr val="tx1"/>
                          </a:solidFill>
                          <a:effectLst/>
                        </a:rPr>
                        <a:t>Strain at Break (mm)</a:t>
                      </a:r>
                      <a:endParaRPr lang="en-GB" sz="1100" b="0" i="0" u="none" strike="noStrike" dirty="0">
                        <a:solidFill>
                          <a:schemeClr val="tx1"/>
                        </a:solidFill>
                        <a:effectLst/>
                        <a:latin typeface="Times New Roman" panose="02020603050405020304" pitchFamily="18" charset="0"/>
                      </a:endParaRPr>
                    </a:p>
                  </a:txBody>
                  <a:tcPr marL="9525" marR="9525" marT="9525" marB="0" anchor="ctr"/>
                </a:tc>
                <a:tc>
                  <a:txBody>
                    <a:bodyPr/>
                    <a:lstStyle/>
                    <a:p>
                      <a:pPr algn="ctr" fontAlgn="ctr"/>
                      <a:r>
                        <a:rPr lang="en-GB" sz="1100" u="none" strike="noStrike" dirty="0">
                          <a:solidFill>
                            <a:schemeClr val="tx1"/>
                          </a:solidFill>
                          <a:effectLst/>
                        </a:rPr>
                        <a:t>Strain at Break (%)</a:t>
                      </a:r>
                      <a:endParaRPr lang="en-GB" sz="1100" b="0" i="0" u="none" strike="noStrike" dirty="0">
                        <a:solidFill>
                          <a:schemeClr val="tx1"/>
                        </a:solidFill>
                        <a:effectLst/>
                        <a:latin typeface="Times New Roman" panose="02020603050405020304" pitchFamily="18" charset="0"/>
                      </a:endParaRPr>
                    </a:p>
                  </a:txBody>
                  <a:tcPr marL="9525" marR="9525" marT="9525" marB="0" anchor="ctr"/>
                </a:tc>
                <a:tc>
                  <a:txBody>
                    <a:bodyPr/>
                    <a:lstStyle/>
                    <a:p>
                      <a:pPr algn="ctr" fontAlgn="ctr"/>
                      <a:r>
                        <a:rPr lang="en-GB" sz="1100" u="none" strike="noStrike" dirty="0">
                          <a:solidFill>
                            <a:schemeClr val="tx1"/>
                          </a:solidFill>
                          <a:effectLst/>
                        </a:rPr>
                        <a:t>Modulus</a:t>
                      </a:r>
                      <a:endParaRPr lang="en-GB" sz="1100" b="0" i="0" u="none" strike="noStrike" dirty="0">
                        <a:solidFill>
                          <a:schemeClr val="tx1"/>
                        </a:solidFill>
                        <a:effectLst/>
                        <a:latin typeface="Times New Roman" panose="02020603050405020304" pitchFamily="18" charset="0"/>
                      </a:endParaRPr>
                    </a:p>
                  </a:txBody>
                  <a:tcPr marL="9525" marR="9525" marT="9525" marB="0" anchor="ctr"/>
                </a:tc>
                <a:tc>
                  <a:txBody>
                    <a:bodyPr/>
                    <a:lstStyle/>
                    <a:p>
                      <a:pPr algn="ctr" fontAlgn="ctr"/>
                      <a:r>
                        <a:rPr lang="en-GB" sz="1100" u="none" strike="noStrike" dirty="0">
                          <a:solidFill>
                            <a:schemeClr val="tx1"/>
                          </a:solidFill>
                          <a:effectLst/>
                        </a:rPr>
                        <a:t>Stiffness (N/mm)</a:t>
                      </a:r>
                      <a:endParaRPr lang="en-GB" sz="1100" b="0" i="0" u="none" strike="noStrike" dirty="0">
                        <a:solidFill>
                          <a:schemeClr val="tx1"/>
                        </a:solidFill>
                        <a:effectLst/>
                        <a:latin typeface="Times New Roman" panose="02020603050405020304" pitchFamily="18" charset="0"/>
                      </a:endParaRPr>
                    </a:p>
                  </a:txBody>
                  <a:tcPr marL="9525" marR="9525" marT="9525" marB="0" anchor="ctr"/>
                </a:tc>
                <a:tc>
                  <a:txBody>
                    <a:bodyPr/>
                    <a:lstStyle/>
                    <a:p>
                      <a:pPr algn="ctr" fontAlgn="ctr"/>
                      <a:r>
                        <a:rPr lang="en-GB" sz="1100" u="none" strike="noStrike" dirty="0">
                          <a:solidFill>
                            <a:schemeClr val="tx1"/>
                          </a:solidFill>
                          <a:effectLst/>
                        </a:rPr>
                        <a:t>Yield Strain</a:t>
                      </a:r>
                      <a:endParaRPr lang="en-GB" sz="1100" b="0" i="0" u="none" strike="noStrike" dirty="0">
                        <a:solidFill>
                          <a:schemeClr val="tx1"/>
                        </a:solidFill>
                        <a:effectLst/>
                        <a:latin typeface="Times New Roman" panose="02020603050405020304" pitchFamily="18" charset="0"/>
                      </a:endParaRPr>
                    </a:p>
                  </a:txBody>
                  <a:tcPr marL="9525" marR="9525" marT="9525" marB="0" anchor="ctr"/>
                </a:tc>
                <a:tc>
                  <a:txBody>
                    <a:bodyPr/>
                    <a:lstStyle/>
                    <a:p>
                      <a:pPr algn="ctr" fontAlgn="ctr"/>
                      <a:r>
                        <a:rPr lang="en-GB" sz="1100" u="none" strike="noStrike" dirty="0">
                          <a:solidFill>
                            <a:schemeClr val="tx1"/>
                          </a:solidFill>
                          <a:effectLst/>
                        </a:rPr>
                        <a:t>Yield Stress</a:t>
                      </a:r>
                      <a:endParaRPr lang="en-GB" sz="1100" b="0" i="0" u="none" strike="noStrike" dirty="0">
                        <a:solidFill>
                          <a:schemeClr val="tx1"/>
                        </a:solidFill>
                        <a:effectLst/>
                        <a:latin typeface="Times New Roman" panose="02020603050405020304" pitchFamily="18" charset="0"/>
                      </a:endParaRPr>
                    </a:p>
                  </a:txBody>
                  <a:tcPr marL="9525" marR="9525" marT="9525" marB="0" anchor="ctr"/>
                </a:tc>
                <a:tc>
                  <a:txBody>
                    <a:bodyPr/>
                    <a:lstStyle/>
                    <a:p>
                      <a:pPr algn="ctr" fontAlgn="ctr"/>
                      <a:r>
                        <a:rPr lang="en-GB" sz="1100" u="none" strike="noStrike" dirty="0">
                          <a:solidFill>
                            <a:schemeClr val="tx1"/>
                          </a:solidFill>
                          <a:effectLst/>
                        </a:rPr>
                        <a:t>Yield Load</a:t>
                      </a:r>
                      <a:endParaRPr lang="en-GB" sz="1100" b="0" i="0" u="none" strike="noStrike" dirty="0">
                        <a:solidFill>
                          <a:schemeClr val="tx1"/>
                        </a:solidFill>
                        <a:effectLst/>
                        <a:latin typeface="Times New Roman" panose="02020603050405020304" pitchFamily="18" charset="0"/>
                      </a:endParaRPr>
                    </a:p>
                  </a:txBody>
                  <a:tcPr marL="9525" marR="9525" marT="9525" marB="0" anchor="ctr"/>
                </a:tc>
                <a:extLst>
                  <a:ext uri="{0D108BD9-81ED-4DB2-BD59-A6C34878D82A}">
                    <a16:rowId xmlns:a16="http://schemas.microsoft.com/office/drawing/2014/main" val="594933653"/>
                  </a:ext>
                </a:extLst>
              </a:tr>
              <a:tr h="263602">
                <a:tc>
                  <a:txBody>
                    <a:bodyPr/>
                    <a:lstStyle/>
                    <a:p>
                      <a:pPr algn="ctr" fontAlgn="ctr"/>
                      <a:r>
                        <a:rPr lang="en-GB" sz="1100" u="none" strike="noStrike">
                          <a:solidFill>
                            <a:schemeClr val="tx1"/>
                          </a:solidFill>
                          <a:effectLst/>
                        </a:rPr>
                        <a:t>Native ACL</a:t>
                      </a:r>
                      <a:endParaRPr lang="en-GB" sz="1100" b="0" i="0" u="none" strike="noStrike">
                        <a:solidFill>
                          <a:schemeClr val="tx1"/>
                        </a:solidFill>
                        <a:effectLst/>
                        <a:latin typeface="Times New Roman" panose="02020603050405020304" pitchFamily="18" charset="0"/>
                      </a:endParaRPr>
                    </a:p>
                  </a:txBody>
                  <a:tcPr marL="9525" marR="9525" marT="9525" marB="0" anchor="ctr"/>
                </a:tc>
                <a:tc>
                  <a:txBody>
                    <a:bodyPr/>
                    <a:lstStyle/>
                    <a:p>
                      <a:pPr algn="ctr" fontAlgn="ctr"/>
                      <a:r>
                        <a:rPr lang="en-RU" sz="1100" u="none" strike="noStrike" dirty="0">
                          <a:solidFill>
                            <a:schemeClr val="bg1"/>
                          </a:solidFill>
                          <a:effectLst/>
                        </a:rPr>
                        <a:t>27.7±6.8</a:t>
                      </a:r>
                      <a:endParaRPr lang="en-RU" sz="1100" b="0" i="0" u="none" strike="noStrike" dirty="0">
                        <a:solidFill>
                          <a:schemeClr val="bg1"/>
                        </a:solidFill>
                        <a:effectLst/>
                        <a:latin typeface="Times New Roman" panose="02020603050405020304" pitchFamily="18" charset="0"/>
                      </a:endParaRPr>
                    </a:p>
                  </a:txBody>
                  <a:tcPr marL="9525" marR="9525" marT="9525" marB="0" anchor="ctr"/>
                </a:tc>
                <a:tc>
                  <a:txBody>
                    <a:bodyPr/>
                    <a:lstStyle/>
                    <a:p>
                      <a:pPr algn="ctr" fontAlgn="ctr"/>
                      <a:r>
                        <a:rPr lang="en-RU" sz="1100" u="none" strike="noStrike" dirty="0">
                          <a:solidFill>
                            <a:schemeClr val="bg1"/>
                          </a:solidFill>
                          <a:effectLst/>
                        </a:rPr>
                        <a:t>145.8±21.3</a:t>
                      </a:r>
                      <a:endParaRPr lang="en-RU" sz="1100" b="0" i="0" u="none" strike="noStrike" dirty="0">
                        <a:solidFill>
                          <a:schemeClr val="bg1"/>
                        </a:solidFill>
                        <a:effectLst/>
                        <a:latin typeface="Times New Roman" panose="02020603050405020304" pitchFamily="18" charset="0"/>
                      </a:endParaRPr>
                    </a:p>
                  </a:txBody>
                  <a:tcPr marL="9525" marR="9525" marT="9525" marB="0" anchor="ctr"/>
                </a:tc>
                <a:tc>
                  <a:txBody>
                    <a:bodyPr/>
                    <a:lstStyle/>
                    <a:p>
                      <a:pPr algn="ctr" fontAlgn="ctr"/>
                      <a:r>
                        <a:rPr lang="en-RU" sz="1100" u="none" strike="noStrike" dirty="0">
                          <a:solidFill>
                            <a:schemeClr val="bg1"/>
                          </a:solidFill>
                          <a:effectLst/>
                        </a:rPr>
                        <a:t>1.9±0.8</a:t>
                      </a:r>
                      <a:r>
                        <a:rPr lang="en-RU" sz="1100" u="none" strike="noStrike" baseline="30000" dirty="0">
                          <a:solidFill>
                            <a:schemeClr val="bg1"/>
                          </a:solidFill>
                          <a:effectLst/>
                        </a:rPr>
                        <a:t>#</a:t>
                      </a:r>
                      <a:r>
                        <a:rPr lang="en-RU" sz="1100" u="none" strike="noStrike" dirty="0">
                          <a:solidFill>
                            <a:schemeClr val="bg1"/>
                          </a:solidFill>
                          <a:effectLst/>
                        </a:rPr>
                        <a:t>*</a:t>
                      </a:r>
                      <a:endParaRPr lang="en-RU" sz="1100" b="0" i="0" u="none" strike="noStrike" dirty="0">
                        <a:solidFill>
                          <a:schemeClr val="bg1"/>
                        </a:solidFill>
                        <a:effectLst/>
                        <a:latin typeface="Times New Roman" panose="02020603050405020304" pitchFamily="18" charset="0"/>
                      </a:endParaRPr>
                    </a:p>
                  </a:txBody>
                  <a:tcPr marL="9525" marR="9525" marT="9525" marB="0" anchor="ctr"/>
                </a:tc>
                <a:tc>
                  <a:txBody>
                    <a:bodyPr/>
                    <a:lstStyle/>
                    <a:p>
                      <a:pPr algn="ctr" fontAlgn="ctr"/>
                      <a:r>
                        <a:rPr lang="en-RU" sz="1100" u="none" strike="noStrike" dirty="0">
                          <a:solidFill>
                            <a:schemeClr val="bg1"/>
                          </a:solidFill>
                          <a:effectLst/>
                        </a:rPr>
                        <a:t>23.4±10.5</a:t>
                      </a:r>
                      <a:r>
                        <a:rPr lang="en-RU" sz="1100" u="none" strike="noStrike" baseline="30000" dirty="0">
                          <a:solidFill>
                            <a:schemeClr val="bg1"/>
                          </a:solidFill>
                          <a:effectLst/>
                        </a:rPr>
                        <a:t>#</a:t>
                      </a:r>
                      <a:r>
                        <a:rPr lang="en-RU" sz="1100" u="none" strike="noStrike" dirty="0">
                          <a:solidFill>
                            <a:schemeClr val="bg1"/>
                          </a:solidFill>
                          <a:effectLst/>
                        </a:rPr>
                        <a:t>*</a:t>
                      </a:r>
                      <a:endParaRPr lang="en-RU" sz="1100" b="0" i="0" u="none" strike="noStrike" dirty="0">
                        <a:solidFill>
                          <a:schemeClr val="bg1"/>
                        </a:solidFill>
                        <a:effectLst/>
                        <a:latin typeface="Times New Roman" panose="02020603050405020304" pitchFamily="18" charset="0"/>
                      </a:endParaRPr>
                    </a:p>
                  </a:txBody>
                  <a:tcPr marL="9525" marR="9525" marT="9525" marB="0" anchor="ctr"/>
                </a:tc>
                <a:tc>
                  <a:txBody>
                    <a:bodyPr/>
                    <a:lstStyle/>
                    <a:p>
                      <a:pPr algn="ctr" fontAlgn="ctr"/>
                      <a:r>
                        <a:rPr lang="en-RU" sz="1100" u="none" strike="noStrike" dirty="0">
                          <a:solidFill>
                            <a:schemeClr val="bg1"/>
                          </a:solidFill>
                          <a:effectLst/>
                        </a:rPr>
                        <a:t>2.2±1.1</a:t>
                      </a:r>
                      <a:r>
                        <a:rPr lang="en-RU" sz="1100" u="none" strike="noStrike" baseline="30000" dirty="0">
                          <a:solidFill>
                            <a:schemeClr val="bg1"/>
                          </a:solidFill>
                          <a:effectLst/>
                        </a:rPr>
                        <a:t>#</a:t>
                      </a:r>
                      <a:r>
                        <a:rPr lang="en-RU" sz="1100" u="none" strike="noStrike" dirty="0">
                          <a:solidFill>
                            <a:schemeClr val="bg1"/>
                          </a:solidFill>
                          <a:effectLst/>
                        </a:rPr>
                        <a:t>*</a:t>
                      </a:r>
                      <a:endParaRPr lang="en-RU" sz="1100" b="0" i="0" u="none" strike="noStrike" dirty="0">
                        <a:solidFill>
                          <a:schemeClr val="bg1"/>
                        </a:solidFill>
                        <a:effectLst/>
                        <a:latin typeface="Times New Roman" panose="02020603050405020304" pitchFamily="18" charset="0"/>
                      </a:endParaRPr>
                    </a:p>
                  </a:txBody>
                  <a:tcPr marL="9525" marR="9525" marT="9525" marB="0" anchor="ctr"/>
                </a:tc>
                <a:tc>
                  <a:txBody>
                    <a:bodyPr/>
                    <a:lstStyle/>
                    <a:p>
                      <a:pPr algn="ctr" fontAlgn="ctr"/>
                      <a:r>
                        <a:rPr lang="en-RU" sz="1100" u="none" strike="noStrike" dirty="0">
                          <a:solidFill>
                            <a:schemeClr val="bg1"/>
                          </a:solidFill>
                          <a:effectLst/>
                        </a:rPr>
                        <a:t>27.0±13.9</a:t>
                      </a:r>
                      <a:r>
                        <a:rPr lang="en-RU" sz="1100" u="none" strike="noStrike" baseline="30000" dirty="0">
                          <a:solidFill>
                            <a:schemeClr val="bg1"/>
                          </a:solidFill>
                          <a:effectLst/>
                        </a:rPr>
                        <a:t>#</a:t>
                      </a:r>
                      <a:r>
                        <a:rPr lang="en-RU" sz="1100" u="none" strike="noStrike" dirty="0">
                          <a:solidFill>
                            <a:schemeClr val="bg1"/>
                          </a:solidFill>
                          <a:effectLst/>
                        </a:rPr>
                        <a:t>*</a:t>
                      </a:r>
                      <a:endParaRPr lang="en-RU" sz="1100" b="0" i="0" u="none" strike="noStrike" dirty="0">
                        <a:solidFill>
                          <a:schemeClr val="bg1"/>
                        </a:solidFill>
                        <a:effectLst/>
                        <a:latin typeface="Times New Roman" panose="02020603050405020304" pitchFamily="18" charset="0"/>
                      </a:endParaRPr>
                    </a:p>
                  </a:txBody>
                  <a:tcPr marL="9525" marR="9525" marT="9525" marB="0" anchor="ctr"/>
                </a:tc>
                <a:tc>
                  <a:txBody>
                    <a:bodyPr/>
                    <a:lstStyle/>
                    <a:p>
                      <a:pPr algn="ctr" fontAlgn="ctr"/>
                      <a:r>
                        <a:rPr lang="en-RU" sz="1100" u="none" strike="noStrike" dirty="0">
                          <a:solidFill>
                            <a:schemeClr val="bg1"/>
                          </a:solidFill>
                          <a:effectLst/>
                        </a:rPr>
                        <a:t>1.9±0.8</a:t>
                      </a:r>
                      <a:endParaRPr lang="en-RU" sz="1100" b="0" i="0" u="none" strike="noStrike" dirty="0">
                        <a:solidFill>
                          <a:schemeClr val="bg1"/>
                        </a:solidFill>
                        <a:effectLst/>
                        <a:latin typeface="Times New Roman" panose="02020603050405020304" pitchFamily="18" charset="0"/>
                      </a:endParaRPr>
                    </a:p>
                  </a:txBody>
                  <a:tcPr marL="9525" marR="9525" marT="9525" marB="0" anchor="ctr"/>
                </a:tc>
                <a:tc>
                  <a:txBody>
                    <a:bodyPr/>
                    <a:lstStyle/>
                    <a:p>
                      <a:pPr algn="ctr" fontAlgn="ctr"/>
                      <a:r>
                        <a:rPr lang="en-RU" sz="1100" u="none" strike="noStrike" dirty="0">
                          <a:solidFill>
                            <a:schemeClr val="bg1"/>
                          </a:solidFill>
                          <a:effectLst/>
                        </a:rPr>
                        <a:t>108.8±27.8</a:t>
                      </a:r>
                      <a:r>
                        <a:rPr lang="en-RU" sz="1100" u="none" strike="noStrike" baseline="30000" dirty="0">
                          <a:solidFill>
                            <a:schemeClr val="bg1"/>
                          </a:solidFill>
                          <a:effectLst/>
                        </a:rPr>
                        <a:t>#</a:t>
                      </a:r>
                      <a:endParaRPr lang="en-RU" sz="1100" b="0" i="0" u="none" strike="noStrike" dirty="0">
                        <a:solidFill>
                          <a:schemeClr val="bg1"/>
                        </a:solidFill>
                        <a:effectLst/>
                        <a:latin typeface="Times New Roman" panose="02020603050405020304" pitchFamily="18" charset="0"/>
                      </a:endParaRPr>
                    </a:p>
                  </a:txBody>
                  <a:tcPr marL="9525" marR="9525" marT="9525" marB="0" anchor="ctr"/>
                </a:tc>
                <a:tc>
                  <a:txBody>
                    <a:bodyPr/>
                    <a:lstStyle/>
                    <a:p>
                      <a:pPr algn="ctr" fontAlgn="ctr"/>
                      <a:r>
                        <a:rPr lang="en-RU" sz="1100" u="none" strike="noStrike">
                          <a:solidFill>
                            <a:schemeClr val="bg1"/>
                          </a:solidFill>
                          <a:effectLst/>
                        </a:rPr>
                        <a:t>18.9±6.31</a:t>
                      </a:r>
                      <a:endParaRPr lang="en-RU" sz="1100" b="0" i="0" u="none" strike="noStrike">
                        <a:solidFill>
                          <a:schemeClr val="bg1"/>
                        </a:solidFill>
                        <a:effectLst/>
                        <a:latin typeface="Times New Roman" panose="02020603050405020304" pitchFamily="18" charset="0"/>
                      </a:endParaRPr>
                    </a:p>
                  </a:txBody>
                  <a:tcPr marL="9525" marR="9525" marT="9525" marB="0" anchor="ctr"/>
                </a:tc>
                <a:tc>
                  <a:txBody>
                    <a:bodyPr/>
                    <a:lstStyle/>
                    <a:p>
                      <a:pPr algn="ctr" fontAlgn="ctr"/>
                      <a:r>
                        <a:rPr lang="en-RU" sz="1100" u="none" strike="noStrike">
                          <a:solidFill>
                            <a:schemeClr val="bg1"/>
                          </a:solidFill>
                          <a:effectLst/>
                        </a:rPr>
                        <a:t>26.1±6.09</a:t>
                      </a:r>
                      <a:endParaRPr lang="en-RU" sz="1100" b="0" i="0" u="none" strike="noStrike">
                        <a:solidFill>
                          <a:schemeClr val="bg1"/>
                        </a:solidFill>
                        <a:effectLst/>
                        <a:latin typeface="Times New Roman" panose="02020603050405020304" pitchFamily="18" charset="0"/>
                      </a:endParaRPr>
                    </a:p>
                  </a:txBody>
                  <a:tcPr marL="9525" marR="9525" marT="9525" marB="0" anchor="ctr"/>
                </a:tc>
                <a:tc>
                  <a:txBody>
                    <a:bodyPr/>
                    <a:lstStyle/>
                    <a:p>
                      <a:pPr algn="ctr" fontAlgn="ctr"/>
                      <a:r>
                        <a:rPr lang="en-RU" sz="1100" u="none" strike="noStrike">
                          <a:solidFill>
                            <a:schemeClr val="bg1"/>
                          </a:solidFill>
                          <a:effectLst/>
                        </a:rPr>
                        <a:t>129.0±8.89</a:t>
                      </a:r>
                      <a:r>
                        <a:rPr lang="en-RU" sz="1100" u="none" strike="noStrike" baseline="30000">
                          <a:solidFill>
                            <a:schemeClr val="bg1"/>
                          </a:solidFill>
                          <a:effectLst/>
                        </a:rPr>
                        <a:t>#</a:t>
                      </a:r>
                      <a:r>
                        <a:rPr lang="en-RU" sz="1100" u="none" strike="noStrike">
                          <a:solidFill>
                            <a:schemeClr val="bg1"/>
                          </a:solidFill>
                          <a:effectLst/>
                        </a:rPr>
                        <a:t>*</a:t>
                      </a:r>
                      <a:endParaRPr lang="en-RU" sz="1100" b="0" i="0" u="none" strike="noStrike">
                        <a:solidFill>
                          <a:schemeClr val="bg1"/>
                        </a:solidFill>
                        <a:effectLst/>
                        <a:latin typeface="Times New Roman" panose="02020603050405020304" pitchFamily="18" charset="0"/>
                      </a:endParaRPr>
                    </a:p>
                  </a:txBody>
                  <a:tcPr marL="9525" marR="9525" marT="9525" marB="0" anchor="ctr"/>
                </a:tc>
                <a:extLst>
                  <a:ext uri="{0D108BD9-81ED-4DB2-BD59-A6C34878D82A}">
                    <a16:rowId xmlns:a16="http://schemas.microsoft.com/office/drawing/2014/main" val="2748436831"/>
                  </a:ext>
                </a:extLst>
              </a:tr>
              <a:tr h="480685">
                <a:tc>
                  <a:txBody>
                    <a:bodyPr/>
                    <a:lstStyle/>
                    <a:p>
                      <a:pPr algn="ctr" fontAlgn="ctr"/>
                      <a:r>
                        <a:rPr lang="en-GB" sz="1100" u="none" strike="noStrike">
                          <a:solidFill>
                            <a:schemeClr val="tx1"/>
                          </a:solidFill>
                          <a:effectLst/>
                        </a:rPr>
                        <a:t>PET+PCL graft</a:t>
                      </a:r>
                      <a:endParaRPr lang="en-GB" sz="1100" b="0" i="0" u="none" strike="noStrike">
                        <a:solidFill>
                          <a:schemeClr val="tx1"/>
                        </a:solidFill>
                        <a:effectLst/>
                        <a:latin typeface="Times New Roman" panose="02020603050405020304" pitchFamily="18" charset="0"/>
                      </a:endParaRPr>
                    </a:p>
                  </a:txBody>
                  <a:tcPr marL="9525" marR="9525" marT="9525" marB="0" anchor="ctr"/>
                </a:tc>
                <a:tc>
                  <a:txBody>
                    <a:bodyPr/>
                    <a:lstStyle/>
                    <a:p>
                      <a:pPr algn="ctr" fontAlgn="ctr"/>
                      <a:r>
                        <a:rPr lang="en-RU" sz="1100" u="none" strike="noStrike" dirty="0">
                          <a:solidFill>
                            <a:schemeClr val="bg1"/>
                          </a:solidFill>
                          <a:effectLst/>
                        </a:rPr>
                        <a:t>29.5±2.5</a:t>
                      </a:r>
                      <a:r>
                        <a:rPr lang="en-RU" sz="1100" u="none" strike="noStrike" baseline="30000" dirty="0">
                          <a:solidFill>
                            <a:schemeClr val="bg1"/>
                          </a:solidFill>
                          <a:effectLst/>
                        </a:rPr>
                        <a:t>#</a:t>
                      </a:r>
                      <a:endParaRPr lang="en-RU" sz="1100" b="0" i="0" u="none" strike="noStrike" dirty="0">
                        <a:solidFill>
                          <a:schemeClr val="bg1"/>
                        </a:solidFill>
                        <a:effectLst/>
                        <a:latin typeface="Times New Roman" panose="02020603050405020304" pitchFamily="18" charset="0"/>
                      </a:endParaRPr>
                    </a:p>
                  </a:txBody>
                  <a:tcPr marL="9525" marR="9525" marT="9525" marB="0" anchor="ctr"/>
                </a:tc>
                <a:tc>
                  <a:txBody>
                    <a:bodyPr/>
                    <a:lstStyle/>
                    <a:p>
                      <a:pPr algn="ctr" fontAlgn="ctr"/>
                      <a:r>
                        <a:rPr lang="en-RU" sz="1100" u="none" strike="noStrike" dirty="0">
                          <a:solidFill>
                            <a:schemeClr val="bg1"/>
                          </a:solidFill>
                          <a:effectLst/>
                        </a:rPr>
                        <a:t>128.3±12.2</a:t>
                      </a:r>
                      <a:endParaRPr lang="en-RU" sz="1100" b="0" i="0" u="none" strike="noStrike" dirty="0">
                        <a:solidFill>
                          <a:schemeClr val="bg1"/>
                        </a:solidFill>
                        <a:effectLst/>
                        <a:latin typeface="Times New Roman" panose="02020603050405020304" pitchFamily="18" charset="0"/>
                      </a:endParaRPr>
                    </a:p>
                  </a:txBody>
                  <a:tcPr marL="9525" marR="9525" marT="9525" marB="0" anchor="ctr"/>
                </a:tc>
                <a:tc>
                  <a:txBody>
                    <a:bodyPr/>
                    <a:lstStyle/>
                    <a:p>
                      <a:pPr algn="ctr" fontAlgn="ctr"/>
                      <a:r>
                        <a:rPr lang="en-RU" sz="1100" u="none" strike="noStrike" dirty="0">
                          <a:solidFill>
                            <a:schemeClr val="bg1"/>
                          </a:solidFill>
                          <a:effectLst/>
                        </a:rPr>
                        <a:t>5.0±0.9</a:t>
                      </a:r>
                      <a:r>
                        <a:rPr lang="en-RU" sz="1100" u="none" strike="noStrike" baseline="30000" dirty="0">
                          <a:solidFill>
                            <a:schemeClr val="bg1"/>
                          </a:solidFill>
                          <a:effectLst/>
                        </a:rPr>
                        <a:t>#</a:t>
                      </a:r>
                      <a:endParaRPr lang="en-RU" sz="1100" b="0" i="0" u="none" strike="noStrike" dirty="0">
                        <a:solidFill>
                          <a:schemeClr val="bg1"/>
                        </a:solidFill>
                        <a:effectLst/>
                        <a:latin typeface="Times New Roman" panose="02020603050405020304" pitchFamily="18" charset="0"/>
                      </a:endParaRPr>
                    </a:p>
                  </a:txBody>
                  <a:tcPr marL="9525" marR="9525" marT="9525" marB="0" anchor="ctr"/>
                </a:tc>
                <a:tc>
                  <a:txBody>
                    <a:bodyPr/>
                    <a:lstStyle/>
                    <a:p>
                      <a:pPr algn="ctr" fontAlgn="ctr"/>
                      <a:r>
                        <a:rPr lang="en-RU" sz="1100" u="none" strike="noStrike" dirty="0">
                          <a:solidFill>
                            <a:schemeClr val="bg1"/>
                          </a:solidFill>
                          <a:effectLst/>
                        </a:rPr>
                        <a:t>61.7±11.8</a:t>
                      </a:r>
                      <a:r>
                        <a:rPr lang="en-RU" sz="1100" u="none" strike="noStrike" baseline="30000" dirty="0">
                          <a:solidFill>
                            <a:schemeClr val="bg1"/>
                          </a:solidFill>
                          <a:effectLst/>
                        </a:rPr>
                        <a:t>#</a:t>
                      </a:r>
                      <a:endParaRPr lang="en-RU" sz="1100" b="0" i="0" u="none" strike="noStrike" dirty="0">
                        <a:solidFill>
                          <a:schemeClr val="bg1"/>
                        </a:solidFill>
                        <a:effectLst/>
                        <a:latin typeface="Times New Roman" panose="02020603050405020304" pitchFamily="18" charset="0"/>
                      </a:endParaRPr>
                    </a:p>
                  </a:txBody>
                  <a:tcPr marL="9525" marR="9525" marT="9525" marB="0" anchor="ctr"/>
                </a:tc>
                <a:tc>
                  <a:txBody>
                    <a:bodyPr/>
                    <a:lstStyle/>
                    <a:p>
                      <a:pPr algn="ctr" fontAlgn="ctr"/>
                      <a:r>
                        <a:rPr lang="en-RU" sz="1100" u="none" strike="noStrike" dirty="0">
                          <a:solidFill>
                            <a:schemeClr val="bg1"/>
                          </a:solidFill>
                          <a:effectLst/>
                        </a:rPr>
                        <a:t>9.1±0.7</a:t>
                      </a:r>
                      <a:endParaRPr lang="en-RU" sz="1100" b="0" i="0" u="none" strike="noStrike" dirty="0">
                        <a:solidFill>
                          <a:schemeClr val="bg1"/>
                        </a:solidFill>
                        <a:effectLst/>
                        <a:latin typeface="Times New Roman" panose="02020603050405020304" pitchFamily="18" charset="0"/>
                      </a:endParaRPr>
                    </a:p>
                  </a:txBody>
                  <a:tcPr marL="9525" marR="9525" marT="9525" marB="0" anchor="ctr"/>
                </a:tc>
                <a:tc>
                  <a:txBody>
                    <a:bodyPr/>
                    <a:lstStyle/>
                    <a:p>
                      <a:pPr algn="ctr" fontAlgn="ctr"/>
                      <a:r>
                        <a:rPr lang="en-RU" sz="1100" u="none" strike="noStrike" dirty="0">
                          <a:solidFill>
                            <a:schemeClr val="bg1"/>
                          </a:solidFill>
                          <a:effectLst/>
                        </a:rPr>
                        <a:t>113.2±8.7</a:t>
                      </a:r>
                      <a:endParaRPr lang="en-RU" sz="1100" b="0" i="0" u="none" strike="noStrike" dirty="0">
                        <a:solidFill>
                          <a:schemeClr val="bg1"/>
                        </a:solidFill>
                        <a:effectLst/>
                        <a:latin typeface="Times New Roman" panose="02020603050405020304" pitchFamily="18" charset="0"/>
                      </a:endParaRPr>
                    </a:p>
                  </a:txBody>
                  <a:tcPr marL="9525" marR="9525" marT="9525" marB="0" anchor="ctr"/>
                </a:tc>
                <a:tc>
                  <a:txBody>
                    <a:bodyPr/>
                    <a:lstStyle/>
                    <a:p>
                      <a:pPr algn="ctr" fontAlgn="ctr"/>
                      <a:r>
                        <a:rPr lang="en-RU" sz="1100" u="none" strike="noStrike" dirty="0">
                          <a:solidFill>
                            <a:schemeClr val="bg1"/>
                          </a:solidFill>
                          <a:effectLst/>
                        </a:rPr>
                        <a:t>1.8±0.3</a:t>
                      </a:r>
                      <a:endParaRPr lang="en-RU" sz="1100" b="0" i="0" u="none" strike="noStrike" dirty="0">
                        <a:solidFill>
                          <a:schemeClr val="bg1"/>
                        </a:solidFill>
                        <a:effectLst/>
                        <a:latin typeface="Times New Roman" panose="02020603050405020304" pitchFamily="18" charset="0"/>
                      </a:endParaRPr>
                    </a:p>
                  </a:txBody>
                  <a:tcPr marL="9525" marR="9525" marT="9525" marB="0" anchor="ctr"/>
                </a:tc>
                <a:tc>
                  <a:txBody>
                    <a:bodyPr/>
                    <a:lstStyle/>
                    <a:p>
                      <a:pPr algn="ctr" fontAlgn="ctr"/>
                      <a:r>
                        <a:rPr lang="en-RU" sz="1100" u="none" strike="noStrike" dirty="0">
                          <a:solidFill>
                            <a:schemeClr val="bg1"/>
                          </a:solidFill>
                          <a:effectLst/>
                        </a:rPr>
                        <a:t>100.8±15.1</a:t>
                      </a:r>
                      <a:r>
                        <a:rPr lang="en-RU" sz="1100" u="none" strike="noStrike" baseline="30000" dirty="0">
                          <a:solidFill>
                            <a:schemeClr val="bg1"/>
                          </a:solidFill>
                          <a:effectLst/>
                        </a:rPr>
                        <a:t>#</a:t>
                      </a:r>
                      <a:endParaRPr lang="en-RU" sz="1100" b="0" i="0" u="none" strike="noStrike" dirty="0">
                        <a:solidFill>
                          <a:schemeClr val="bg1"/>
                        </a:solidFill>
                        <a:effectLst/>
                        <a:latin typeface="Times New Roman" panose="02020603050405020304" pitchFamily="18" charset="0"/>
                      </a:endParaRPr>
                    </a:p>
                  </a:txBody>
                  <a:tcPr marL="9525" marR="9525" marT="9525" marB="0" anchor="ctr"/>
                </a:tc>
                <a:tc>
                  <a:txBody>
                    <a:bodyPr/>
                    <a:lstStyle/>
                    <a:p>
                      <a:pPr algn="ctr" fontAlgn="ctr"/>
                      <a:r>
                        <a:rPr lang="en-RU" sz="1100" u="none" strike="noStrike" dirty="0">
                          <a:solidFill>
                            <a:schemeClr val="bg1"/>
                          </a:solidFill>
                          <a:effectLst/>
                        </a:rPr>
                        <a:t>17.8±1.9</a:t>
                      </a:r>
                      <a:endParaRPr lang="en-RU" sz="1100" b="0" i="0" u="none" strike="noStrike" dirty="0">
                        <a:solidFill>
                          <a:schemeClr val="bg1"/>
                        </a:solidFill>
                        <a:effectLst/>
                        <a:latin typeface="Times New Roman" panose="02020603050405020304" pitchFamily="18" charset="0"/>
                      </a:endParaRPr>
                    </a:p>
                  </a:txBody>
                  <a:tcPr marL="9525" marR="9525" marT="9525" marB="0" anchor="ctr"/>
                </a:tc>
                <a:tc>
                  <a:txBody>
                    <a:bodyPr/>
                    <a:lstStyle/>
                    <a:p>
                      <a:pPr algn="ctr" fontAlgn="ctr"/>
                      <a:r>
                        <a:rPr lang="en-RU" sz="1100" u="none" strike="noStrike" dirty="0">
                          <a:solidFill>
                            <a:schemeClr val="bg1"/>
                          </a:solidFill>
                          <a:effectLst/>
                        </a:rPr>
                        <a:t>18.4±0.7</a:t>
                      </a:r>
                      <a:endParaRPr lang="en-RU" sz="1100" b="0" i="0" u="none" strike="noStrike" dirty="0">
                        <a:solidFill>
                          <a:schemeClr val="bg1"/>
                        </a:solidFill>
                        <a:effectLst/>
                        <a:latin typeface="Times New Roman" panose="02020603050405020304" pitchFamily="18" charset="0"/>
                      </a:endParaRPr>
                    </a:p>
                  </a:txBody>
                  <a:tcPr marL="9525" marR="9525" marT="9525" marB="0" anchor="ctr"/>
                </a:tc>
                <a:tc>
                  <a:txBody>
                    <a:bodyPr/>
                    <a:lstStyle/>
                    <a:p>
                      <a:pPr algn="ctr" fontAlgn="ctr"/>
                      <a:r>
                        <a:rPr lang="en-RU" sz="1100" u="none" strike="noStrike" dirty="0">
                          <a:solidFill>
                            <a:schemeClr val="bg1"/>
                          </a:solidFill>
                          <a:effectLst/>
                        </a:rPr>
                        <a:t>75.1±4.3</a:t>
                      </a:r>
                      <a:r>
                        <a:rPr lang="en-RU" sz="1100" u="none" strike="noStrike" baseline="30000" dirty="0">
                          <a:solidFill>
                            <a:schemeClr val="bg1"/>
                          </a:solidFill>
                          <a:effectLst/>
                        </a:rPr>
                        <a:t>#</a:t>
                      </a:r>
                      <a:endParaRPr lang="en-RU" sz="1100" b="0" i="0" u="none" strike="noStrike" dirty="0">
                        <a:solidFill>
                          <a:schemeClr val="bg1"/>
                        </a:solidFill>
                        <a:effectLst/>
                        <a:latin typeface="Times New Roman" panose="02020603050405020304" pitchFamily="18" charset="0"/>
                      </a:endParaRPr>
                    </a:p>
                  </a:txBody>
                  <a:tcPr marL="9525" marR="9525" marT="9525" marB="0" anchor="ctr"/>
                </a:tc>
                <a:extLst>
                  <a:ext uri="{0D108BD9-81ED-4DB2-BD59-A6C34878D82A}">
                    <a16:rowId xmlns:a16="http://schemas.microsoft.com/office/drawing/2014/main" val="3127736273"/>
                  </a:ext>
                </a:extLst>
              </a:tr>
              <a:tr h="480685">
                <a:tc>
                  <a:txBody>
                    <a:bodyPr/>
                    <a:lstStyle/>
                    <a:p>
                      <a:pPr algn="l" fontAlgn="ctr"/>
                      <a:r>
                        <a:rPr lang="en-GB" sz="1100" u="none" strike="noStrike" dirty="0">
                          <a:solidFill>
                            <a:schemeClr val="tx1"/>
                          </a:solidFill>
                          <a:effectLst/>
                        </a:rPr>
                        <a:t>PCL  graft</a:t>
                      </a:r>
                      <a:endParaRPr lang="en-GB" sz="1100" b="0" i="0" u="none" strike="noStrike" dirty="0">
                        <a:solidFill>
                          <a:schemeClr val="tx1"/>
                        </a:solidFill>
                        <a:effectLst/>
                        <a:latin typeface="Times New Roman" panose="02020603050405020304" pitchFamily="18" charset="0"/>
                      </a:endParaRPr>
                    </a:p>
                  </a:txBody>
                  <a:tcPr marL="9525" marR="9525" marT="9525" marB="0" anchor="ctr"/>
                </a:tc>
                <a:tc>
                  <a:txBody>
                    <a:bodyPr/>
                    <a:lstStyle/>
                    <a:p>
                      <a:pPr algn="ctr" fontAlgn="ctr"/>
                      <a:r>
                        <a:rPr lang="en-RU" sz="1100" u="none" strike="noStrike">
                          <a:solidFill>
                            <a:schemeClr val="bg1"/>
                          </a:solidFill>
                          <a:effectLst/>
                        </a:rPr>
                        <a:t>42,7±6,9</a:t>
                      </a:r>
                      <a:endParaRPr lang="en-RU" sz="1100" b="0" i="0" u="none" strike="noStrike">
                        <a:solidFill>
                          <a:schemeClr val="bg1"/>
                        </a:solidFill>
                        <a:effectLst/>
                        <a:latin typeface="Times New Roman" panose="02020603050405020304" pitchFamily="18" charset="0"/>
                      </a:endParaRPr>
                    </a:p>
                  </a:txBody>
                  <a:tcPr marL="9525" marR="9525" marT="9525" marB="0" anchor="ctr"/>
                </a:tc>
                <a:tc>
                  <a:txBody>
                    <a:bodyPr/>
                    <a:lstStyle/>
                    <a:p>
                      <a:pPr algn="ctr" fontAlgn="ctr"/>
                      <a:r>
                        <a:rPr lang="en-RU" sz="1100" u="none" strike="noStrike">
                          <a:solidFill>
                            <a:schemeClr val="bg1"/>
                          </a:solidFill>
                          <a:effectLst/>
                        </a:rPr>
                        <a:t>126,5±11,5</a:t>
                      </a:r>
                      <a:endParaRPr lang="en-RU" sz="1100" b="0" i="0" u="none" strike="noStrike">
                        <a:solidFill>
                          <a:schemeClr val="bg1"/>
                        </a:solidFill>
                        <a:effectLst/>
                        <a:latin typeface="Times New Roman" panose="02020603050405020304" pitchFamily="18" charset="0"/>
                      </a:endParaRPr>
                    </a:p>
                  </a:txBody>
                  <a:tcPr marL="9525" marR="9525" marT="9525" marB="0" anchor="ctr"/>
                </a:tc>
                <a:tc>
                  <a:txBody>
                    <a:bodyPr/>
                    <a:lstStyle/>
                    <a:p>
                      <a:pPr algn="ctr" fontAlgn="ctr"/>
                      <a:r>
                        <a:rPr lang="en-RU" sz="1100" u="none" strike="noStrike" dirty="0">
                          <a:solidFill>
                            <a:schemeClr val="bg1"/>
                          </a:solidFill>
                          <a:effectLst/>
                        </a:rPr>
                        <a:t>11.3±0.2</a:t>
                      </a:r>
                      <a:endParaRPr lang="en-RU" sz="1100" b="0" i="0" u="none" strike="noStrike" dirty="0">
                        <a:solidFill>
                          <a:schemeClr val="bg1"/>
                        </a:solidFill>
                        <a:effectLst/>
                        <a:latin typeface="Times New Roman" panose="02020603050405020304" pitchFamily="18" charset="0"/>
                      </a:endParaRPr>
                    </a:p>
                  </a:txBody>
                  <a:tcPr marL="9525" marR="9525" marT="9525" marB="0" anchor="ctr"/>
                </a:tc>
                <a:tc>
                  <a:txBody>
                    <a:bodyPr/>
                    <a:lstStyle/>
                    <a:p>
                      <a:pPr algn="ctr" fontAlgn="ctr"/>
                      <a:r>
                        <a:rPr lang="en-RU" sz="1100" u="none" strike="noStrike" dirty="0">
                          <a:solidFill>
                            <a:schemeClr val="bg1"/>
                          </a:solidFill>
                          <a:effectLst/>
                        </a:rPr>
                        <a:t>140.0±2.9</a:t>
                      </a:r>
                      <a:endParaRPr lang="en-RU" sz="1100" b="0" i="0" u="none" strike="noStrike" dirty="0">
                        <a:solidFill>
                          <a:schemeClr val="bg1"/>
                        </a:solidFill>
                        <a:effectLst/>
                        <a:latin typeface="Times New Roman" panose="02020603050405020304" pitchFamily="18" charset="0"/>
                      </a:endParaRPr>
                    </a:p>
                  </a:txBody>
                  <a:tcPr marL="9525" marR="9525" marT="9525" marB="0" anchor="ctr"/>
                </a:tc>
                <a:tc>
                  <a:txBody>
                    <a:bodyPr/>
                    <a:lstStyle/>
                    <a:p>
                      <a:pPr algn="ctr" fontAlgn="ctr"/>
                      <a:r>
                        <a:rPr lang="en-RU" sz="1100" u="none" strike="noStrike" dirty="0">
                          <a:solidFill>
                            <a:schemeClr val="bg1"/>
                          </a:solidFill>
                          <a:effectLst/>
                        </a:rPr>
                        <a:t>13.4±2.7</a:t>
                      </a:r>
                      <a:endParaRPr lang="en-RU" sz="1100" b="0" i="0" u="none" strike="noStrike" dirty="0">
                        <a:solidFill>
                          <a:schemeClr val="bg1"/>
                        </a:solidFill>
                        <a:effectLst/>
                        <a:latin typeface="Times New Roman" panose="02020603050405020304" pitchFamily="18" charset="0"/>
                      </a:endParaRPr>
                    </a:p>
                  </a:txBody>
                  <a:tcPr marL="9525" marR="9525" marT="9525" marB="0" anchor="ctr"/>
                </a:tc>
                <a:tc>
                  <a:txBody>
                    <a:bodyPr/>
                    <a:lstStyle/>
                    <a:p>
                      <a:pPr algn="ctr" fontAlgn="ctr"/>
                      <a:r>
                        <a:rPr lang="en-RU" sz="1100" u="none" strike="noStrike" dirty="0">
                          <a:solidFill>
                            <a:schemeClr val="bg1"/>
                          </a:solidFill>
                          <a:effectLst/>
                        </a:rPr>
                        <a:t>166.9±33.8</a:t>
                      </a:r>
                      <a:endParaRPr lang="en-RU" sz="1100" b="0" i="0" u="none" strike="noStrike" dirty="0">
                        <a:solidFill>
                          <a:schemeClr val="bg1"/>
                        </a:solidFill>
                        <a:effectLst/>
                        <a:latin typeface="Times New Roman" panose="02020603050405020304" pitchFamily="18" charset="0"/>
                      </a:endParaRPr>
                    </a:p>
                  </a:txBody>
                  <a:tcPr marL="9525" marR="9525" marT="9525" marB="0" anchor="ctr"/>
                </a:tc>
                <a:tc>
                  <a:txBody>
                    <a:bodyPr/>
                    <a:lstStyle/>
                    <a:p>
                      <a:pPr algn="ctr" fontAlgn="ctr"/>
                      <a:r>
                        <a:rPr lang="en-RU" sz="1100" u="none" strike="noStrike" dirty="0">
                          <a:solidFill>
                            <a:schemeClr val="bg1"/>
                          </a:solidFill>
                          <a:effectLst/>
                        </a:rPr>
                        <a:t>1.0±0.4</a:t>
                      </a:r>
                      <a:endParaRPr lang="en-RU" sz="1100" b="0" i="0" u="none" strike="noStrike" dirty="0">
                        <a:solidFill>
                          <a:schemeClr val="bg1"/>
                        </a:solidFill>
                        <a:effectLst/>
                        <a:latin typeface="Times New Roman" panose="02020603050405020304" pitchFamily="18" charset="0"/>
                      </a:endParaRPr>
                    </a:p>
                  </a:txBody>
                  <a:tcPr marL="9525" marR="9525" marT="9525" marB="0" anchor="ctr"/>
                </a:tc>
                <a:tc>
                  <a:txBody>
                    <a:bodyPr/>
                    <a:lstStyle/>
                    <a:p>
                      <a:pPr algn="ctr" fontAlgn="ctr"/>
                      <a:r>
                        <a:rPr lang="en-RU" sz="1100" u="none" strike="noStrike" dirty="0">
                          <a:solidFill>
                            <a:schemeClr val="bg1"/>
                          </a:solidFill>
                          <a:effectLst/>
                        </a:rPr>
                        <a:t>42.2±6.3</a:t>
                      </a:r>
                      <a:endParaRPr lang="en-RU" sz="1100" b="0" i="0" u="none" strike="noStrike" dirty="0">
                        <a:solidFill>
                          <a:schemeClr val="bg1"/>
                        </a:solidFill>
                        <a:effectLst/>
                        <a:latin typeface="Times New Roman" panose="02020603050405020304" pitchFamily="18" charset="0"/>
                      </a:endParaRPr>
                    </a:p>
                  </a:txBody>
                  <a:tcPr marL="9525" marR="9525" marT="9525" marB="0" anchor="ctr"/>
                </a:tc>
                <a:tc>
                  <a:txBody>
                    <a:bodyPr/>
                    <a:lstStyle/>
                    <a:p>
                      <a:pPr algn="ctr" fontAlgn="ctr"/>
                      <a:r>
                        <a:rPr lang="en-RU" sz="1100" u="none" strike="noStrike" dirty="0">
                          <a:solidFill>
                            <a:schemeClr val="bg1"/>
                          </a:solidFill>
                          <a:effectLst/>
                        </a:rPr>
                        <a:t>21.6±3.9</a:t>
                      </a:r>
                      <a:endParaRPr lang="en-RU" sz="1100" b="0" i="0" u="none" strike="noStrike" dirty="0">
                        <a:solidFill>
                          <a:schemeClr val="bg1"/>
                        </a:solidFill>
                        <a:effectLst/>
                        <a:latin typeface="Times New Roman" panose="02020603050405020304" pitchFamily="18" charset="0"/>
                      </a:endParaRPr>
                    </a:p>
                  </a:txBody>
                  <a:tcPr marL="9525" marR="9525" marT="9525" marB="0" anchor="ctr"/>
                </a:tc>
                <a:tc>
                  <a:txBody>
                    <a:bodyPr/>
                    <a:lstStyle/>
                    <a:p>
                      <a:pPr algn="ctr" fontAlgn="ctr"/>
                      <a:r>
                        <a:rPr lang="en-RU" sz="1100" u="none" strike="noStrike" dirty="0">
                          <a:solidFill>
                            <a:schemeClr val="bg1"/>
                          </a:solidFill>
                          <a:effectLst/>
                        </a:rPr>
                        <a:t>16.9±1.9</a:t>
                      </a:r>
                      <a:endParaRPr lang="en-RU" sz="1100" b="0" i="0" u="none" strike="noStrike" dirty="0">
                        <a:solidFill>
                          <a:schemeClr val="bg1"/>
                        </a:solidFill>
                        <a:effectLst/>
                        <a:latin typeface="Times New Roman" panose="02020603050405020304" pitchFamily="18" charset="0"/>
                      </a:endParaRPr>
                    </a:p>
                  </a:txBody>
                  <a:tcPr marL="9525" marR="9525" marT="9525" marB="0" anchor="ctr"/>
                </a:tc>
                <a:tc>
                  <a:txBody>
                    <a:bodyPr/>
                    <a:lstStyle/>
                    <a:p>
                      <a:pPr algn="ctr" fontAlgn="ctr"/>
                      <a:r>
                        <a:rPr lang="en-RU" sz="1100" u="none" strike="noStrike">
                          <a:solidFill>
                            <a:schemeClr val="bg1"/>
                          </a:solidFill>
                          <a:effectLst/>
                        </a:rPr>
                        <a:t>56.5±7.8</a:t>
                      </a:r>
                      <a:endParaRPr lang="en-RU" sz="1100" b="0" i="0" u="none" strike="noStrike" dirty="0">
                        <a:solidFill>
                          <a:schemeClr val="bg1"/>
                        </a:solidFill>
                        <a:effectLst/>
                        <a:latin typeface="Times New Roman" panose="02020603050405020304" pitchFamily="18" charset="0"/>
                      </a:endParaRPr>
                    </a:p>
                  </a:txBody>
                  <a:tcPr marL="9525" marR="9525" marT="9525" marB="0" anchor="ctr"/>
                </a:tc>
                <a:extLst>
                  <a:ext uri="{0D108BD9-81ED-4DB2-BD59-A6C34878D82A}">
                    <a16:rowId xmlns:a16="http://schemas.microsoft.com/office/drawing/2014/main" val="1849694665"/>
                  </a:ext>
                </a:extLst>
              </a:tr>
            </a:tbl>
          </a:graphicData>
        </a:graphic>
      </p:graphicFrame>
      <p:sp>
        <p:nvSpPr>
          <p:cNvPr id="17" name="TextBox 16">
            <a:extLst>
              <a:ext uri="{FF2B5EF4-FFF2-40B4-BE49-F238E27FC236}">
                <a16:creationId xmlns:a16="http://schemas.microsoft.com/office/drawing/2014/main" id="{895A6D6A-717C-786F-60A8-5CD58E1F8214}"/>
              </a:ext>
            </a:extLst>
          </p:cNvPr>
          <p:cNvSpPr txBox="1"/>
          <p:nvPr/>
        </p:nvSpPr>
        <p:spPr>
          <a:xfrm>
            <a:off x="1281109" y="4416082"/>
            <a:ext cx="314510" cy="307777"/>
          </a:xfrm>
          <a:prstGeom prst="rect">
            <a:avLst/>
          </a:prstGeom>
          <a:noFill/>
        </p:spPr>
        <p:txBody>
          <a:bodyPr wrap="none" rtlCol="0">
            <a:spAutoFit/>
          </a:bodyPr>
          <a:lstStyle/>
          <a:p>
            <a:r>
              <a:rPr lang="en-RU" b="1" dirty="0">
                <a:solidFill>
                  <a:schemeClr val="tx1"/>
                </a:solidFill>
              </a:rPr>
              <a:t>C</a:t>
            </a:r>
          </a:p>
        </p:txBody>
      </p:sp>
    </p:spTree>
    <p:extLst>
      <p:ext uri="{BB962C8B-B14F-4D97-AF65-F5344CB8AC3E}">
        <p14:creationId xmlns:p14="http://schemas.microsoft.com/office/powerpoint/2010/main" val="7395515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Rabbit_braided PCL_harvested_female_18m_24May2022_7.mp4">
            <a:hlinkClick r:id="" action="ppaction://media"/>
            <a:extLst>
              <a:ext uri="{FF2B5EF4-FFF2-40B4-BE49-F238E27FC236}">
                <a16:creationId xmlns:a16="http://schemas.microsoft.com/office/drawing/2014/main" id="{E6959170-E2AF-3A98-C5B1-182A84801626}"/>
              </a:ext>
            </a:extLst>
          </p:cNvPr>
          <p:cNvPicPr>
            <a:picLocks noChangeAspect="1"/>
          </p:cNvPicPr>
          <p:nvPr>
            <a:videoFile r:link="rId2"/>
            <p:extLst>
              <p:ext uri="{DAA4B4D4-6D71-4841-9C94-3DE7FCFB9230}">
                <p14:media xmlns:p14="http://schemas.microsoft.com/office/powerpoint/2010/main" r:embed="rId1"/>
              </p:ext>
            </p:extLst>
          </p:nvPr>
        </p:nvPicPr>
        <p:blipFill>
          <a:blip r:embed="rId6"/>
          <a:stretch>
            <a:fillRect/>
          </a:stretch>
        </p:blipFill>
        <p:spPr>
          <a:xfrm rot="10800000">
            <a:off x="0" y="2769597"/>
            <a:ext cx="6789738" cy="3715140"/>
          </a:xfrm>
          <a:prstGeom prst="rect">
            <a:avLst/>
          </a:prstGeom>
        </p:spPr>
      </p:pic>
      <p:pic>
        <p:nvPicPr>
          <p:cNvPr id="5" name="Rabbit_braided PCL_harvested_female_18m_24May2022_8.mp4">
            <a:hlinkClick r:id="" action="ppaction://media"/>
            <a:extLst>
              <a:ext uri="{FF2B5EF4-FFF2-40B4-BE49-F238E27FC236}">
                <a16:creationId xmlns:a16="http://schemas.microsoft.com/office/drawing/2014/main" id="{F37279CA-0C1B-5776-9E66-8628EB759571}"/>
              </a:ext>
            </a:extLst>
          </p:cNvPr>
          <p:cNvPicPr>
            <a:picLocks noChangeAspect="1"/>
          </p:cNvPicPr>
          <p:nvPr>
            <a:videoFile r:link="rId4"/>
            <p:extLst>
              <p:ext uri="{DAA4B4D4-6D71-4841-9C94-3DE7FCFB9230}">
                <p14:media xmlns:p14="http://schemas.microsoft.com/office/powerpoint/2010/main" r:embed="rId3"/>
              </p:ext>
            </p:extLst>
          </p:nvPr>
        </p:nvPicPr>
        <p:blipFill>
          <a:blip r:embed="rId7"/>
          <a:stretch>
            <a:fillRect/>
          </a:stretch>
        </p:blipFill>
        <p:spPr>
          <a:xfrm rot="10800000">
            <a:off x="5402262" y="9161"/>
            <a:ext cx="6789738" cy="3715140"/>
          </a:xfrm>
          <a:prstGeom prst="rect">
            <a:avLst/>
          </a:prstGeom>
        </p:spPr>
      </p:pic>
      <p:sp>
        <p:nvSpPr>
          <p:cNvPr id="6" name="TextBox 5">
            <a:extLst>
              <a:ext uri="{FF2B5EF4-FFF2-40B4-BE49-F238E27FC236}">
                <a16:creationId xmlns:a16="http://schemas.microsoft.com/office/drawing/2014/main" id="{67EFD2CF-0F03-E876-EE65-3D08936019EF}"/>
              </a:ext>
            </a:extLst>
          </p:cNvPr>
          <p:cNvSpPr txBox="1"/>
          <p:nvPr/>
        </p:nvSpPr>
        <p:spPr>
          <a:xfrm>
            <a:off x="7166768" y="6176961"/>
            <a:ext cx="4648201" cy="307777"/>
          </a:xfrm>
          <a:prstGeom prst="rect">
            <a:avLst/>
          </a:prstGeom>
          <a:noFill/>
        </p:spPr>
        <p:txBody>
          <a:bodyPr wrap="square">
            <a:spAutoFit/>
          </a:bodyPr>
          <a:lstStyle/>
          <a:p>
            <a:pPr marR="31750" algn="ctr">
              <a:spcAft>
                <a:spcPts val="1000"/>
              </a:spcAft>
            </a:pPr>
            <a:r>
              <a:rPr lang="en-US" sz="1400" dirty="0">
                <a:solidFill>
                  <a:srgbClr val="000000"/>
                </a:solidFill>
                <a:effectLst/>
                <a:latin typeface="Times New Roman" panose="02020603050405020304" pitchFamily="18" charset="0"/>
                <a:ea typeface="Times New Roman" panose="02020603050405020304" pitchFamily="18" charset="0"/>
              </a:rPr>
              <a:t>Video </a:t>
            </a:r>
            <a:r>
              <a:rPr lang="en-US" dirty="0">
                <a:latin typeface="Times New Roman" panose="02020603050405020304" pitchFamily="18" charset="0"/>
                <a:ea typeface="Times New Roman" panose="02020603050405020304" pitchFamily="18" charset="0"/>
              </a:rPr>
              <a:t>1,2</a:t>
            </a:r>
            <a:r>
              <a:rPr lang="en-US" sz="1400" dirty="0">
                <a:solidFill>
                  <a:srgbClr val="000000"/>
                </a:solidFill>
                <a:effectLst/>
                <a:latin typeface="Times New Roman" panose="02020603050405020304" pitchFamily="18" charset="0"/>
                <a:ea typeface="Times New Roman" panose="02020603050405020304" pitchFamily="18" charset="0"/>
              </a:rPr>
              <a:t>: PCL graft performance in a rabbit after 5 days.</a:t>
            </a:r>
            <a:endParaRPr lang="x-none" sz="1000" dirty="0">
              <a:solidFill>
                <a:srgbClr val="1F497D"/>
              </a:solidFill>
              <a:effectLst/>
              <a:latin typeface="Times New Roman" panose="02020603050405020304" pitchFamily="18" charset="0"/>
              <a:ea typeface="Times New Roman" panose="02020603050405020304" pitchFamily="18" charset="0"/>
            </a:endParaRPr>
          </a:p>
        </p:txBody>
      </p:sp>
      <p:sp>
        <p:nvSpPr>
          <p:cNvPr id="2" name="Title 1">
            <a:extLst>
              <a:ext uri="{FF2B5EF4-FFF2-40B4-BE49-F238E27FC236}">
                <a16:creationId xmlns:a16="http://schemas.microsoft.com/office/drawing/2014/main" id="{13C4079A-A10F-7B7A-3A04-3D8F84EA3EA4}"/>
              </a:ext>
            </a:extLst>
          </p:cNvPr>
          <p:cNvSpPr txBox="1">
            <a:spLocks/>
          </p:cNvSpPr>
          <p:nvPr/>
        </p:nvSpPr>
        <p:spPr>
          <a:xfrm>
            <a:off x="0" y="0"/>
            <a:ext cx="5254625" cy="1579418"/>
          </a:xfrm>
          <a:prstGeom prst="rect">
            <a:avLst/>
          </a:prstGeom>
          <a:solidFill>
            <a:schemeClr val="accent4">
              <a:lumMod val="40000"/>
              <a:lumOff val="60000"/>
              <a:alpha val="50000"/>
            </a:schemeClr>
          </a:solidFill>
        </p:spPr>
        <p:style>
          <a:lnRef idx="0">
            <a:scrgbClr r="0" g="0" b="0"/>
          </a:lnRef>
          <a:fillRef idx="0">
            <a:scrgbClr r="0" g="0" b="0"/>
          </a:fillRef>
          <a:effectRef idx="0">
            <a:scrgbClr r="0" g="0" b="0"/>
          </a:effectRef>
          <a:fontRef idx="minor">
            <a:schemeClr val="lt1"/>
          </a:fontRef>
        </p:style>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Arial"/>
              <a:buNone/>
              <a:defRPr sz="33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algn="ctr">
              <a:lnSpc>
                <a:spcPct val="150000"/>
              </a:lnSpc>
            </a:pPr>
            <a:r>
              <a:rPr lang="x-none" sz="2800" b="1">
                <a:solidFill>
                  <a:srgbClr val="C00000"/>
                </a:solidFill>
                <a:latin typeface="Georgia" panose="02040502050405020303" pitchFamily="18" charset="0"/>
              </a:rPr>
              <a:t>Results and Discussion</a:t>
            </a:r>
            <a:r>
              <a:rPr lang="en-US" sz="2800" b="1" dirty="0">
                <a:solidFill>
                  <a:srgbClr val="C00000"/>
                </a:solidFill>
                <a:latin typeface="Georgia" panose="02040502050405020303" pitchFamily="18" charset="0"/>
              </a:rPr>
              <a:t>: PCL graft performance</a:t>
            </a:r>
            <a:endParaRPr lang="x-none" sz="2800" b="1" dirty="0">
              <a:solidFill>
                <a:srgbClr val="C00000"/>
              </a:solidFill>
              <a:latin typeface="Georgia" panose="02040502050405020303" pitchFamily="18" charset="0"/>
              <a:cs typeface="APPLE CHANCERY" panose="03020702040506060504" pitchFamily="66" charset="-79"/>
            </a:endParaRPr>
          </a:p>
        </p:txBody>
      </p:sp>
    </p:spTree>
    <p:extLst>
      <p:ext uri="{BB962C8B-B14F-4D97-AF65-F5344CB8AC3E}">
        <p14:creationId xmlns:p14="http://schemas.microsoft.com/office/powerpoint/2010/main" val="35613057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4200" fill="hold"/>
                                        <p:tgtEl>
                                          <p:spTgt spid="4"/>
                                        </p:tgtEl>
                                      </p:cBhvr>
                                    </p:cmd>
                                  </p:childTnLst>
                                </p:cTn>
                              </p:par>
                            </p:childTnLst>
                          </p:cTn>
                        </p:par>
                      </p:childTnLst>
                    </p:cTn>
                  </p:par>
                  <p:par>
                    <p:cTn id="7" fill="hold">
                      <p:stCondLst>
                        <p:cond delay="indefinite"/>
                      </p:stCondLst>
                      <p:childTnLst>
                        <p:par>
                          <p:cTn id="8" fill="hold">
                            <p:stCondLst>
                              <p:cond delay="0"/>
                            </p:stCondLst>
                            <p:childTnLst>
                              <p:par>
                                <p:cTn id="9" presetID="1" presetClass="mediacall" presetSubtype="0" fill="hold" nodeType="clickEffect">
                                  <p:stCondLst>
                                    <p:cond delay="0"/>
                                  </p:stCondLst>
                                  <p:childTnLst>
                                    <p:cmd type="call" cmd="playFrom(0.0)">
                                      <p:cBhvr>
                                        <p:cTn id="10" dur="17466"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11" fill="hold" display="0">
                  <p:stCondLst>
                    <p:cond delay="indefinite"/>
                  </p:stCondLst>
                </p:cTn>
                <p:tgtEl>
                  <p:spTgt spid="4"/>
                </p:tgtEl>
              </p:cMediaNode>
            </p:video>
            <p:seq concurrent="1" nextAc="seek">
              <p:cTn id="12" restart="whenNotActive" fill="hold" evtFilter="cancelBubble" nodeType="interactiveSeq">
                <p:stCondLst>
                  <p:cond evt="onClick" delay="0">
                    <p:tgtEl>
                      <p:spTgt spid="4"/>
                    </p:tgtEl>
                  </p:cond>
                </p:stCondLst>
                <p:endSync evt="end" delay="0">
                  <p:rtn val="all"/>
                </p:endSync>
                <p:childTnLst>
                  <p:par>
                    <p:cTn id="13" fill="hold">
                      <p:stCondLst>
                        <p:cond delay="0"/>
                      </p:stCondLst>
                      <p:childTnLst>
                        <p:par>
                          <p:cTn id="14" fill="hold">
                            <p:stCondLst>
                              <p:cond delay="0"/>
                            </p:stCondLst>
                            <p:childTnLst>
                              <p:par>
                                <p:cTn id="15" presetID="2" presetClass="mediacall" presetSubtype="0" fill="hold" nodeType="clickEffect">
                                  <p:stCondLst>
                                    <p:cond delay="0"/>
                                  </p:stCondLst>
                                  <p:childTnLst>
                                    <p:cmd type="call" cmd="togglePause">
                                      <p:cBhvr>
                                        <p:cTn id="16" dur="1" fill="hold"/>
                                        <p:tgtEl>
                                          <p:spTgt spid="4"/>
                                        </p:tgtEl>
                                      </p:cBhvr>
                                    </p:cmd>
                                  </p:childTnLst>
                                </p:cTn>
                              </p:par>
                            </p:childTnLst>
                          </p:cTn>
                        </p:par>
                      </p:childTnLst>
                    </p:cTn>
                  </p:par>
                </p:childTnLst>
              </p:cTn>
              <p:nextCondLst>
                <p:cond evt="onClick" delay="0">
                  <p:tgtEl>
                    <p:spTgt spid="4"/>
                  </p:tgtEl>
                </p:cond>
              </p:nextCondLst>
            </p:seq>
            <p:video>
              <p:cMediaNode vol="27273">
                <p:cTn id="17" fill="hold" display="0">
                  <p:stCondLst>
                    <p:cond delay="indefinite"/>
                  </p:stCondLst>
                </p:cTn>
                <p:tgtEl>
                  <p:spTgt spid="5"/>
                </p:tgtEl>
              </p:cMediaNode>
            </p:video>
            <p:seq concurrent="1" nextAc="seek">
              <p:cTn id="18" restart="whenNotActive" fill="hold" evtFilter="cancelBubble" nodeType="interactiveSeq">
                <p:stCondLst>
                  <p:cond evt="onClick" delay="0">
                    <p:tgtEl>
                      <p:spTgt spid="5"/>
                    </p:tgtEl>
                  </p:cond>
                </p:stCondLst>
                <p:endSync evt="end" delay="0">
                  <p:rtn val="all"/>
                </p:endSync>
                <p:childTnLst>
                  <p:par>
                    <p:cTn id="19" fill="hold">
                      <p:stCondLst>
                        <p:cond delay="0"/>
                      </p:stCondLst>
                      <p:childTnLst>
                        <p:par>
                          <p:cTn id="20" fill="hold">
                            <p:stCondLst>
                              <p:cond delay="0"/>
                            </p:stCondLst>
                            <p:childTnLst>
                              <p:par>
                                <p:cTn id="21" presetID="2" presetClass="mediacall" presetSubtype="0" fill="hold" nodeType="clickEffect">
                                  <p:stCondLst>
                                    <p:cond delay="0"/>
                                  </p:stCondLst>
                                  <p:childTnLst>
                                    <p:cmd type="call" cmd="togglePause">
                                      <p:cBhvr>
                                        <p:cTn id="2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G_5162.MOV">
            <a:hlinkClick r:id="" action="ppaction://media"/>
            <a:extLst>
              <a:ext uri="{FF2B5EF4-FFF2-40B4-BE49-F238E27FC236}">
                <a16:creationId xmlns:a16="http://schemas.microsoft.com/office/drawing/2014/main" id="{7EC46D49-2429-2845-4302-FFF3241A9FDA}"/>
              </a:ext>
            </a:extLst>
          </p:cNvPr>
          <p:cNvPicPr>
            <a:picLocks noChangeAspect="1"/>
          </p:cNvPicPr>
          <p:nvPr>
            <a:videoFile r:link="rId2"/>
            <p:extLst>
              <p:ext uri="{DAA4B4D4-6D71-4841-9C94-3DE7FCFB9230}">
                <p14:media xmlns:p14="http://schemas.microsoft.com/office/powerpoint/2010/main" r:embed="rId1"/>
              </p:ext>
            </p:extLst>
          </p:nvPr>
        </p:nvPicPr>
        <p:blipFill rotWithShape="1">
          <a:blip r:embed="rId6"/>
          <a:srcRect t="1" b="1"/>
          <a:stretch/>
        </p:blipFill>
        <p:spPr>
          <a:xfrm>
            <a:off x="0" y="0"/>
            <a:ext cx="3771900" cy="6858000"/>
          </a:xfrm>
          <a:prstGeom prst="rect">
            <a:avLst/>
          </a:prstGeom>
        </p:spPr>
      </p:pic>
      <p:pic>
        <p:nvPicPr>
          <p:cNvPr id="5" name="IMG_5163.MOV">
            <a:hlinkClick r:id="" action="ppaction://media"/>
            <a:extLst>
              <a:ext uri="{FF2B5EF4-FFF2-40B4-BE49-F238E27FC236}">
                <a16:creationId xmlns:a16="http://schemas.microsoft.com/office/drawing/2014/main" id="{D38D0BDB-68A0-3F6A-EF72-C3F53259EA7F}"/>
              </a:ext>
            </a:extLst>
          </p:cNvPr>
          <p:cNvPicPr>
            <a:picLocks noChangeAspect="1"/>
          </p:cNvPicPr>
          <p:nvPr>
            <a:videoFile r:link="rId4"/>
            <p:extLst>
              <p:ext uri="{DAA4B4D4-6D71-4841-9C94-3DE7FCFB9230}">
                <p14:media xmlns:p14="http://schemas.microsoft.com/office/powerpoint/2010/main" r:embed="rId3"/>
              </p:ext>
            </p:extLst>
          </p:nvPr>
        </p:nvPicPr>
        <p:blipFill rotWithShape="1">
          <a:blip r:embed="rId7"/>
          <a:srcRect t="1" b="1"/>
          <a:stretch/>
        </p:blipFill>
        <p:spPr>
          <a:xfrm>
            <a:off x="8420100" y="0"/>
            <a:ext cx="3771900" cy="6858000"/>
          </a:xfrm>
          <a:prstGeom prst="rect">
            <a:avLst/>
          </a:prstGeom>
        </p:spPr>
      </p:pic>
      <p:sp>
        <p:nvSpPr>
          <p:cNvPr id="6" name="TextBox 5">
            <a:extLst>
              <a:ext uri="{FF2B5EF4-FFF2-40B4-BE49-F238E27FC236}">
                <a16:creationId xmlns:a16="http://schemas.microsoft.com/office/drawing/2014/main" id="{0727E15F-4665-7A29-8D4A-A816F1062BA2}"/>
              </a:ext>
            </a:extLst>
          </p:cNvPr>
          <p:cNvSpPr txBox="1"/>
          <p:nvPr/>
        </p:nvSpPr>
        <p:spPr>
          <a:xfrm>
            <a:off x="4343386" y="5993310"/>
            <a:ext cx="3514707" cy="523220"/>
          </a:xfrm>
          <a:prstGeom prst="rect">
            <a:avLst/>
          </a:prstGeom>
          <a:noFill/>
          <a:ln w="19050">
            <a:solidFill>
              <a:srgbClr val="C00000"/>
            </a:solidFill>
          </a:ln>
        </p:spPr>
        <p:txBody>
          <a:bodyPr wrap="square">
            <a:spAutoFit/>
          </a:bodyPr>
          <a:lstStyle/>
          <a:p>
            <a:pPr marR="31750" algn="ctr">
              <a:spcAft>
                <a:spcPts val="1000"/>
              </a:spcAft>
            </a:pPr>
            <a:r>
              <a:rPr lang="en-US" sz="1400" dirty="0">
                <a:solidFill>
                  <a:srgbClr val="000000"/>
                </a:solidFill>
                <a:effectLst/>
                <a:latin typeface="Times New Roman" panose="02020603050405020304" pitchFamily="18" charset="0"/>
                <a:ea typeface="Times New Roman" panose="02020603050405020304" pitchFamily="18" charset="0"/>
              </a:rPr>
              <a:t>Video 4: PET&amp;PCL graft performance in a rabbit after 5 days.</a:t>
            </a:r>
            <a:endParaRPr lang="x-none" sz="1000" dirty="0">
              <a:solidFill>
                <a:srgbClr val="1F497D"/>
              </a:solidFill>
              <a:effectLst/>
              <a:latin typeface="Times New Roman" panose="02020603050405020304" pitchFamily="18" charset="0"/>
              <a:ea typeface="Times New Roman" panose="02020603050405020304" pitchFamily="18" charset="0"/>
            </a:endParaRPr>
          </a:p>
        </p:txBody>
      </p:sp>
      <p:sp>
        <p:nvSpPr>
          <p:cNvPr id="7" name="TextBox 6">
            <a:extLst>
              <a:ext uri="{FF2B5EF4-FFF2-40B4-BE49-F238E27FC236}">
                <a16:creationId xmlns:a16="http://schemas.microsoft.com/office/drawing/2014/main" id="{409285A0-5652-DD55-F591-0E66BF4CA400}"/>
              </a:ext>
            </a:extLst>
          </p:cNvPr>
          <p:cNvSpPr txBox="1"/>
          <p:nvPr/>
        </p:nvSpPr>
        <p:spPr>
          <a:xfrm>
            <a:off x="4343386" y="4803571"/>
            <a:ext cx="3541425" cy="523220"/>
          </a:xfrm>
          <a:prstGeom prst="rect">
            <a:avLst/>
          </a:prstGeom>
          <a:noFill/>
          <a:ln w="19050">
            <a:solidFill>
              <a:srgbClr val="C00000"/>
            </a:solidFill>
          </a:ln>
        </p:spPr>
        <p:txBody>
          <a:bodyPr wrap="square">
            <a:spAutoFit/>
          </a:bodyPr>
          <a:lstStyle/>
          <a:p>
            <a:pPr marR="31750" algn="ctr">
              <a:spcAft>
                <a:spcPts val="1000"/>
              </a:spcAft>
            </a:pPr>
            <a:r>
              <a:rPr lang="en-US" sz="1400" dirty="0">
                <a:solidFill>
                  <a:srgbClr val="000000"/>
                </a:solidFill>
                <a:effectLst/>
                <a:latin typeface="Times New Roman" panose="02020603050405020304" pitchFamily="18" charset="0"/>
                <a:ea typeface="Times New Roman" panose="02020603050405020304" pitchFamily="18" charset="0"/>
              </a:rPr>
              <a:t>Video 3: PET&amp;PCL graft performance in a rabbit after 3 days.</a:t>
            </a:r>
            <a:endParaRPr lang="x-none" sz="1000" dirty="0">
              <a:solidFill>
                <a:srgbClr val="1F497D"/>
              </a:solidFill>
              <a:effectLst/>
              <a:latin typeface="Times New Roman" panose="02020603050405020304" pitchFamily="18" charset="0"/>
              <a:ea typeface="Times New Roman" panose="02020603050405020304" pitchFamily="18" charset="0"/>
            </a:endParaRPr>
          </a:p>
        </p:txBody>
      </p:sp>
      <p:sp>
        <p:nvSpPr>
          <p:cNvPr id="2" name="Title 1">
            <a:extLst>
              <a:ext uri="{FF2B5EF4-FFF2-40B4-BE49-F238E27FC236}">
                <a16:creationId xmlns:a16="http://schemas.microsoft.com/office/drawing/2014/main" id="{574856F4-F43D-90D5-5A05-78516CCBA134}"/>
              </a:ext>
            </a:extLst>
          </p:cNvPr>
          <p:cNvSpPr txBox="1">
            <a:spLocks/>
          </p:cNvSpPr>
          <p:nvPr/>
        </p:nvSpPr>
        <p:spPr>
          <a:xfrm>
            <a:off x="3771900" y="-1"/>
            <a:ext cx="4648200" cy="2054431"/>
          </a:xfrm>
          <a:prstGeom prst="rect">
            <a:avLst/>
          </a:prstGeom>
          <a:solidFill>
            <a:schemeClr val="accent4">
              <a:lumMod val="40000"/>
              <a:lumOff val="60000"/>
              <a:alpha val="50000"/>
            </a:schemeClr>
          </a:solidFill>
        </p:spPr>
        <p:style>
          <a:lnRef idx="0">
            <a:scrgbClr r="0" g="0" b="0"/>
          </a:lnRef>
          <a:fillRef idx="0">
            <a:scrgbClr r="0" g="0" b="0"/>
          </a:fillRef>
          <a:effectRef idx="0">
            <a:scrgbClr r="0" g="0" b="0"/>
          </a:effectRef>
          <a:fontRef idx="minor">
            <a:schemeClr val="lt1"/>
          </a:fontRef>
        </p:style>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Arial"/>
              <a:buNone/>
              <a:defRPr sz="33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algn="ctr">
              <a:lnSpc>
                <a:spcPct val="150000"/>
              </a:lnSpc>
            </a:pPr>
            <a:r>
              <a:rPr lang="x-none" sz="2800" b="1">
                <a:solidFill>
                  <a:srgbClr val="C00000"/>
                </a:solidFill>
                <a:latin typeface="Georgia" panose="02040502050405020303" pitchFamily="18" charset="0"/>
              </a:rPr>
              <a:t>Results and Discussion</a:t>
            </a:r>
            <a:r>
              <a:rPr lang="en-US" sz="2800" b="1" dirty="0">
                <a:solidFill>
                  <a:srgbClr val="C00000"/>
                </a:solidFill>
                <a:latin typeface="Georgia" panose="02040502050405020303" pitchFamily="18" charset="0"/>
              </a:rPr>
              <a:t>: PET&amp;PCL graft performance</a:t>
            </a:r>
            <a:endParaRPr lang="x-none" sz="2800" b="1" dirty="0">
              <a:solidFill>
                <a:srgbClr val="C00000"/>
              </a:solidFill>
              <a:latin typeface="Georgia" panose="02040502050405020303" pitchFamily="18" charset="0"/>
              <a:cs typeface="APPLE CHANCERY" panose="03020702040506060504" pitchFamily="66" charset="-79"/>
            </a:endParaRPr>
          </a:p>
        </p:txBody>
      </p:sp>
      <p:sp>
        <p:nvSpPr>
          <p:cNvPr id="3" name="Right Arrow 2">
            <a:extLst>
              <a:ext uri="{FF2B5EF4-FFF2-40B4-BE49-F238E27FC236}">
                <a16:creationId xmlns:a16="http://schemas.microsoft.com/office/drawing/2014/main" id="{5184C1BE-A88D-26E9-B883-374F117CEA9B}"/>
              </a:ext>
            </a:extLst>
          </p:cNvPr>
          <p:cNvSpPr/>
          <p:nvPr/>
        </p:nvSpPr>
        <p:spPr>
          <a:xfrm>
            <a:off x="7858094" y="6106478"/>
            <a:ext cx="562005" cy="296883"/>
          </a:xfrm>
          <a:prstGeom prst="rightArrow">
            <a:avLst/>
          </a:prstGeom>
          <a:solidFill>
            <a:schemeClr val="tx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sp>
        <p:nvSpPr>
          <p:cNvPr id="8" name="Right Arrow 7">
            <a:extLst>
              <a:ext uri="{FF2B5EF4-FFF2-40B4-BE49-F238E27FC236}">
                <a16:creationId xmlns:a16="http://schemas.microsoft.com/office/drawing/2014/main" id="{65103586-ED3F-E4AC-B394-C046217CE411}"/>
              </a:ext>
            </a:extLst>
          </p:cNvPr>
          <p:cNvSpPr/>
          <p:nvPr/>
        </p:nvSpPr>
        <p:spPr>
          <a:xfrm rot="10800000">
            <a:off x="3781382" y="4916739"/>
            <a:ext cx="562005" cy="296883"/>
          </a:xfrm>
          <a:prstGeom prst="rightArrow">
            <a:avLst/>
          </a:prstGeom>
          <a:solidFill>
            <a:schemeClr val="tx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spTree>
    <p:extLst>
      <p:ext uri="{BB962C8B-B14F-4D97-AF65-F5344CB8AC3E}">
        <p14:creationId xmlns:p14="http://schemas.microsoft.com/office/powerpoint/2010/main" val="31054725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8443" fill="hold"/>
                                        <p:tgtEl>
                                          <p:spTgt spid="4"/>
                                        </p:tgtEl>
                                      </p:cBhvr>
                                    </p:cmd>
                                  </p:childTnLst>
                                </p:cTn>
                              </p:par>
                            </p:childTnLst>
                          </p:cTn>
                        </p:par>
                      </p:childTnLst>
                    </p:cTn>
                  </p:par>
                  <p:par>
                    <p:cTn id="7" fill="hold">
                      <p:stCondLst>
                        <p:cond delay="indefinite"/>
                      </p:stCondLst>
                      <p:childTnLst>
                        <p:par>
                          <p:cTn id="8" fill="hold">
                            <p:stCondLst>
                              <p:cond delay="0"/>
                            </p:stCondLst>
                            <p:childTnLst>
                              <p:par>
                                <p:cTn id="9" presetID="1" presetClass="mediacall" presetSubtype="0" fill="hold" nodeType="clickEffect">
                                  <p:stCondLst>
                                    <p:cond delay="0"/>
                                  </p:stCondLst>
                                  <p:childTnLst>
                                    <p:cmd type="call" cmd="playFrom(0.0)">
                                      <p:cBhvr>
                                        <p:cTn id="10" dur="14786"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10606">
                <p:cTn id="11" fill="hold" display="0">
                  <p:stCondLst>
                    <p:cond delay="indefinite"/>
                  </p:stCondLst>
                </p:cTn>
                <p:tgtEl>
                  <p:spTgt spid="4"/>
                </p:tgtEl>
              </p:cMediaNode>
            </p:video>
            <p:seq concurrent="1" nextAc="seek">
              <p:cTn id="12" restart="whenNotActive" fill="hold" evtFilter="cancelBubble" nodeType="interactiveSeq">
                <p:stCondLst>
                  <p:cond evt="onClick" delay="0">
                    <p:tgtEl>
                      <p:spTgt spid="4"/>
                    </p:tgtEl>
                  </p:cond>
                </p:stCondLst>
                <p:endSync evt="end" delay="0">
                  <p:rtn val="all"/>
                </p:endSync>
                <p:childTnLst>
                  <p:par>
                    <p:cTn id="13" fill="hold">
                      <p:stCondLst>
                        <p:cond delay="0"/>
                      </p:stCondLst>
                      <p:childTnLst>
                        <p:par>
                          <p:cTn id="14" fill="hold">
                            <p:stCondLst>
                              <p:cond delay="0"/>
                            </p:stCondLst>
                            <p:childTnLst>
                              <p:par>
                                <p:cTn id="15" presetID="2" presetClass="mediacall" presetSubtype="0" fill="hold" nodeType="clickEffect">
                                  <p:stCondLst>
                                    <p:cond delay="0"/>
                                  </p:stCondLst>
                                  <p:childTnLst>
                                    <p:cmd type="call" cmd="togglePause">
                                      <p:cBhvr>
                                        <p:cTn id="16" dur="1" fill="hold"/>
                                        <p:tgtEl>
                                          <p:spTgt spid="4"/>
                                        </p:tgtEl>
                                      </p:cBhvr>
                                    </p:cmd>
                                  </p:childTnLst>
                                </p:cTn>
                              </p:par>
                            </p:childTnLst>
                          </p:cTn>
                        </p:par>
                      </p:childTnLst>
                    </p:cTn>
                  </p:par>
                </p:childTnLst>
              </p:cTn>
              <p:nextCondLst>
                <p:cond evt="onClick" delay="0">
                  <p:tgtEl>
                    <p:spTgt spid="4"/>
                  </p:tgtEl>
                </p:cond>
              </p:nextCondLst>
            </p:seq>
            <p:video>
              <p:cMediaNode vol="13636">
                <p:cTn id="17" fill="hold" display="0">
                  <p:stCondLst>
                    <p:cond delay="indefinite"/>
                  </p:stCondLst>
                </p:cTn>
                <p:tgtEl>
                  <p:spTgt spid="5"/>
                </p:tgtEl>
              </p:cMediaNode>
            </p:video>
            <p:seq concurrent="1" nextAc="seek">
              <p:cTn id="18" restart="whenNotActive" fill="hold" evtFilter="cancelBubble" nodeType="interactiveSeq">
                <p:stCondLst>
                  <p:cond evt="onClick" delay="0">
                    <p:tgtEl>
                      <p:spTgt spid="5"/>
                    </p:tgtEl>
                  </p:cond>
                </p:stCondLst>
                <p:endSync evt="end" delay="0">
                  <p:rtn val="all"/>
                </p:endSync>
                <p:childTnLst>
                  <p:par>
                    <p:cTn id="19" fill="hold">
                      <p:stCondLst>
                        <p:cond delay="0"/>
                      </p:stCondLst>
                      <p:childTnLst>
                        <p:par>
                          <p:cTn id="20" fill="hold">
                            <p:stCondLst>
                              <p:cond delay="0"/>
                            </p:stCondLst>
                            <p:childTnLst>
                              <p:par>
                                <p:cTn id="21" presetID="2" presetClass="mediacall" presetSubtype="0" fill="hold" nodeType="clickEffect">
                                  <p:stCondLst>
                                    <p:cond delay="0"/>
                                  </p:stCondLst>
                                  <p:childTnLst>
                                    <p:cmd type="call" cmd="togglePause">
                                      <p:cBhvr>
                                        <p:cTn id="2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3620412E-DD80-45D9-57DE-2B9645A3CA6C}"/>
              </a:ext>
            </a:extLst>
          </p:cNvPr>
          <p:cNvSpPr txBox="1">
            <a:spLocks/>
          </p:cNvSpPr>
          <p:nvPr/>
        </p:nvSpPr>
        <p:spPr>
          <a:xfrm>
            <a:off x="0" y="0"/>
            <a:ext cx="12192000" cy="855738"/>
          </a:xfrm>
          <a:prstGeom prst="rect">
            <a:avLst/>
          </a:prstGeom>
          <a:solidFill>
            <a:schemeClr val="accent4">
              <a:lumMod val="40000"/>
              <a:lumOff val="60000"/>
              <a:alpha val="50000"/>
            </a:schemeClr>
          </a:solidFill>
        </p:spPr>
        <p:style>
          <a:lnRef idx="0">
            <a:scrgbClr r="0" g="0" b="0"/>
          </a:lnRef>
          <a:fillRef idx="0">
            <a:scrgbClr r="0" g="0" b="0"/>
          </a:fillRef>
          <a:effectRef idx="0">
            <a:scrgbClr r="0" g="0" b="0"/>
          </a:effectRef>
          <a:fontRef idx="minor">
            <a:schemeClr val="lt1"/>
          </a:fontRef>
        </p:style>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Arial"/>
              <a:buNone/>
              <a:defRPr sz="33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algn="ctr">
              <a:lnSpc>
                <a:spcPct val="150000"/>
              </a:lnSpc>
            </a:pPr>
            <a:endParaRPr lang="x-none" sz="2800" b="1" dirty="0">
              <a:solidFill>
                <a:srgbClr val="C00000"/>
              </a:solidFill>
              <a:latin typeface="Georgia" panose="02040502050405020303" pitchFamily="18" charset="0"/>
              <a:cs typeface="APPLE CHANCERY" panose="03020702040506060504" pitchFamily="66" charset="-79"/>
            </a:endParaRPr>
          </a:p>
        </p:txBody>
      </p:sp>
      <p:sp>
        <p:nvSpPr>
          <p:cNvPr id="8" name="TextBox 7">
            <a:extLst>
              <a:ext uri="{FF2B5EF4-FFF2-40B4-BE49-F238E27FC236}">
                <a16:creationId xmlns:a16="http://schemas.microsoft.com/office/drawing/2014/main" id="{F766A753-15B4-93EB-0AB7-A0B3ACA7AA54}"/>
              </a:ext>
            </a:extLst>
          </p:cNvPr>
          <p:cNvSpPr txBox="1"/>
          <p:nvPr/>
        </p:nvSpPr>
        <p:spPr>
          <a:xfrm>
            <a:off x="850606" y="6215847"/>
            <a:ext cx="10855840" cy="523220"/>
          </a:xfrm>
          <a:prstGeom prst="rect">
            <a:avLst/>
          </a:prstGeom>
          <a:noFill/>
        </p:spPr>
        <p:txBody>
          <a:bodyPr wrap="square">
            <a:spAutoFit/>
          </a:bodyPr>
          <a:lstStyle/>
          <a:p>
            <a:pPr marR="31750" algn="ctr">
              <a:spcAft>
                <a:spcPts val="1000"/>
              </a:spcAft>
            </a:pPr>
            <a:r>
              <a:rPr lang="en-US" sz="1400" b="1" dirty="0">
                <a:solidFill>
                  <a:srgbClr val="000000"/>
                </a:solidFill>
                <a:effectLst/>
                <a:latin typeface="Times New Roman" panose="02020603050405020304" pitchFamily="18" charset="0"/>
                <a:ea typeface="Times New Roman" panose="02020603050405020304" pitchFamily="18" charset="0"/>
              </a:rPr>
              <a:t>Figure 9: </a:t>
            </a:r>
            <a:r>
              <a:rPr lang="en-US" sz="1400" dirty="0">
                <a:solidFill>
                  <a:srgbClr val="000000"/>
                </a:solidFill>
                <a:effectLst/>
                <a:latin typeface="Times New Roman" panose="02020603050405020304" pitchFamily="18" charset="0"/>
                <a:ea typeface="Times New Roman" panose="02020603050405020304" pitchFamily="18" charset="0"/>
              </a:rPr>
              <a:t>Gross view of the knee joints harvested from rabbits at Day5. (A) After ACL reconstruction with rolled bimodal PET&amp;PCL graft, (B) intact knee joint (native ACL),  (C) after ACL reconstruction with braided bimodal PCL-only graft. </a:t>
            </a:r>
            <a:endParaRPr lang="x-none" sz="1000" dirty="0">
              <a:solidFill>
                <a:srgbClr val="1F497D"/>
              </a:solidFill>
              <a:effectLst/>
              <a:latin typeface="Times New Roman" panose="02020603050405020304" pitchFamily="18" charset="0"/>
              <a:ea typeface="Times New Roman" panose="02020603050405020304" pitchFamily="18" charset="0"/>
            </a:endParaRPr>
          </a:p>
        </p:txBody>
      </p:sp>
      <p:sp>
        <p:nvSpPr>
          <p:cNvPr id="2" name="Title 1">
            <a:extLst>
              <a:ext uri="{FF2B5EF4-FFF2-40B4-BE49-F238E27FC236}">
                <a16:creationId xmlns:a16="http://schemas.microsoft.com/office/drawing/2014/main" id="{F84E7553-41E8-13B8-2D91-371223C4876D}"/>
              </a:ext>
            </a:extLst>
          </p:cNvPr>
          <p:cNvSpPr>
            <a:spLocks noGrp="1"/>
          </p:cNvSpPr>
          <p:nvPr>
            <p:ph type="title"/>
          </p:nvPr>
        </p:nvSpPr>
        <p:spPr>
          <a:xfrm>
            <a:off x="415600" y="86053"/>
            <a:ext cx="11360800" cy="763600"/>
          </a:xfrm>
        </p:spPr>
        <p:txBody>
          <a:bodyPr/>
          <a:lstStyle/>
          <a:p>
            <a:pPr algn="ctr">
              <a:lnSpc>
                <a:spcPct val="150000"/>
              </a:lnSpc>
            </a:pPr>
            <a:r>
              <a:rPr lang="x-none" sz="2400" b="1" dirty="0">
                <a:solidFill>
                  <a:srgbClr val="C00000"/>
                </a:solidFill>
                <a:latin typeface="Georgia" panose="02040502050405020303" pitchFamily="18" charset="0"/>
              </a:rPr>
              <a:t>Results and Discussion: </a:t>
            </a:r>
            <a:r>
              <a:rPr lang="en-US" sz="2400" b="1" dirty="0">
                <a:solidFill>
                  <a:srgbClr val="C00000"/>
                </a:solidFill>
                <a:latin typeface="Georgia" panose="02040502050405020303" pitchFamily="18" charset="0"/>
                <a:cs typeface="Times New Roman" panose="02020603050405020304" pitchFamily="18" charset="0"/>
              </a:rPr>
              <a:t>Gross view of the knee joints</a:t>
            </a:r>
            <a:endParaRPr lang="x-none" sz="2400" b="1" dirty="0">
              <a:solidFill>
                <a:srgbClr val="C00000"/>
              </a:solidFill>
              <a:latin typeface="Georgia" panose="02040502050405020303" pitchFamily="18" charset="0"/>
            </a:endParaRPr>
          </a:p>
        </p:txBody>
      </p:sp>
      <p:pic>
        <p:nvPicPr>
          <p:cNvPr id="6" name="Picture 5">
            <a:extLst>
              <a:ext uri="{FF2B5EF4-FFF2-40B4-BE49-F238E27FC236}">
                <a16:creationId xmlns:a16="http://schemas.microsoft.com/office/drawing/2014/main" id="{83DC06AB-675F-F6CC-06DA-5DA0A7655B5D}"/>
              </a:ext>
            </a:extLst>
          </p:cNvPr>
          <p:cNvPicPr/>
          <p:nvPr/>
        </p:nvPicPr>
        <p:blipFill rotWithShape="1">
          <a:blip r:embed="rId2"/>
          <a:srcRect l="48926" t="30713" r="24380" b="52927"/>
          <a:stretch/>
        </p:blipFill>
        <p:spPr bwMode="auto">
          <a:xfrm>
            <a:off x="31899" y="31900"/>
            <a:ext cx="1504315" cy="461010"/>
          </a:xfrm>
          <a:prstGeom prst="rect">
            <a:avLst/>
          </a:prstGeom>
          <a:ln>
            <a:noFill/>
          </a:ln>
          <a:extLst>
            <a:ext uri="{53640926-AAD7-44D8-BBD7-CCE9431645EC}">
              <a14:shadowObscured xmlns:a14="http://schemas.microsoft.com/office/drawing/2010/main"/>
            </a:ext>
          </a:extLst>
        </p:spPr>
      </p:pic>
      <p:pic>
        <p:nvPicPr>
          <p:cNvPr id="7" name="Picture 6">
            <a:extLst>
              <a:ext uri="{FF2B5EF4-FFF2-40B4-BE49-F238E27FC236}">
                <a16:creationId xmlns:a16="http://schemas.microsoft.com/office/drawing/2014/main" id="{049E41A9-8C4E-34A5-BBC8-D52198424086}"/>
              </a:ext>
            </a:extLst>
          </p:cNvPr>
          <p:cNvPicPr/>
          <p:nvPr/>
        </p:nvPicPr>
        <p:blipFill rotWithShape="1">
          <a:blip r:embed="rId2"/>
          <a:srcRect l="5473" t="30713" r="64520" b="52927"/>
          <a:stretch/>
        </p:blipFill>
        <p:spPr bwMode="auto">
          <a:xfrm>
            <a:off x="10649590" y="31899"/>
            <a:ext cx="1504315" cy="461010"/>
          </a:xfrm>
          <a:prstGeom prst="rect">
            <a:avLst/>
          </a:prstGeom>
          <a:ln>
            <a:noFill/>
          </a:ln>
          <a:extLst>
            <a:ext uri="{53640926-AAD7-44D8-BBD7-CCE9431645EC}">
              <a14:shadowObscured xmlns:a14="http://schemas.microsoft.com/office/drawing/2010/main"/>
            </a:ext>
          </a:extLst>
        </p:spPr>
      </p:pic>
      <p:pic>
        <p:nvPicPr>
          <p:cNvPr id="10" name="Picture 9">
            <a:extLst>
              <a:ext uri="{FF2B5EF4-FFF2-40B4-BE49-F238E27FC236}">
                <a16:creationId xmlns:a16="http://schemas.microsoft.com/office/drawing/2014/main" id="{2BBCD67B-32F6-A89D-6904-899C96803717}"/>
              </a:ext>
            </a:extLst>
          </p:cNvPr>
          <p:cNvPicPr>
            <a:picLocks noChangeAspect="1"/>
          </p:cNvPicPr>
          <p:nvPr/>
        </p:nvPicPr>
        <p:blipFill>
          <a:blip r:embed="rId3"/>
          <a:stretch>
            <a:fillRect/>
          </a:stretch>
        </p:blipFill>
        <p:spPr>
          <a:xfrm>
            <a:off x="2511097" y="1104404"/>
            <a:ext cx="3944814" cy="4965287"/>
          </a:xfrm>
          <a:prstGeom prst="rect">
            <a:avLst/>
          </a:prstGeom>
        </p:spPr>
      </p:pic>
      <p:pic>
        <p:nvPicPr>
          <p:cNvPr id="12" name="Picture 11">
            <a:extLst>
              <a:ext uri="{FF2B5EF4-FFF2-40B4-BE49-F238E27FC236}">
                <a16:creationId xmlns:a16="http://schemas.microsoft.com/office/drawing/2014/main" id="{AB6C2276-6C7B-7D28-85DE-3121C9D176D2}"/>
              </a:ext>
            </a:extLst>
          </p:cNvPr>
          <p:cNvPicPr>
            <a:picLocks noChangeAspect="1"/>
          </p:cNvPicPr>
          <p:nvPr/>
        </p:nvPicPr>
        <p:blipFill>
          <a:blip r:embed="rId4"/>
          <a:stretch>
            <a:fillRect/>
          </a:stretch>
        </p:blipFill>
        <p:spPr>
          <a:xfrm>
            <a:off x="6455911" y="1104404"/>
            <a:ext cx="2497874" cy="4965287"/>
          </a:xfrm>
          <a:prstGeom prst="rect">
            <a:avLst/>
          </a:prstGeom>
        </p:spPr>
      </p:pic>
    </p:spTree>
    <p:extLst>
      <p:ext uri="{BB962C8B-B14F-4D97-AF65-F5344CB8AC3E}">
        <p14:creationId xmlns:p14="http://schemas.microsoft.com/office/powerpoint/2010/main" val="14323981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G_5165_46DED6F5-8F2C-4A39-8E7C-8B1E09A9DCF0.mp4">
            <a:hlinkClick r:id="" action="ppaction://media"/>
            <a:extLst>
              <a:ext uri="{FF2B5EF4-FFF2-40B4-BE49-F238E27FC236}">
                <a16:creationId xmlns:a16="http://schemas.microsoft.com/office/drawing/2014/main" id="{2ECD5A35-6AED-2955-F08E-7190E9A5977C}"/>
              </a:ext>
            </a:extLst>
          </p:cNvPr>
          <p:cNvPicPr>
            <a:picLocks noChangeAspect="1"/>
          </p:cNvPicPr>
          <p:nvPr>
            <a:videoFile r:link="rId2"/>
            <p:extLst>
              <p:ext uri="{DAA4B4D4-6D71-4841-9C94-3DE7FCFB9230}">
                <p14:media xmlns:p14="http://schemas.microsoft.com/office/powerpoint/2010/main" r:embed="rId1"/>
              </p:ext>
            </p:extLst>
          </p:nvPr>
        </p:nvPicPr>
        <p:blipFill>
          <a:blip r:embed="rId6"/>
          <a:stretch>
            <a:fillRect/>
          </a:stretch>
        </p:blipFill>
        <p:spPr>
          <a:xfrm>
            <a:off x="350874" y="3345954"/>
            <a:ext cx="5892764" cy="3314679"/>
          </a:xfrm>
          <a:prstGeom prst="rect">
            <a:avLst/>
          </a:prstGeom>
        </p:spPr>
      </p:pic>
      <p:pic>
        <p:nvPicPr>
          <p:cNvPr id="5" name="IMG_5164_9F115036-01F8-4114-84DA-4C96BCDD6261.mp4">
            <a:hlinkClick r:id="" action="ppaction://media"/>
            <a:extLst>
              <a:ext uri="{FF2B5EF4-FFF2-40B4-BE49-F238E27FC236}">
                <a16:creationId xmlns:a16="http://schemas.microsoft.com/office/drawing/2014/main" id="{950D25EA-7DF5-DC4A-4332-308BBCA56054}"/>
              </a:ext>
            </a:extLst>
          </p:cNvPr>
          <p:cNvPicPr>
            <a:picLocks noChangeAspect="1"/>
          </p:cNvPicPr>
          <p:nvPr>
            <a:videoFile r:link="rId4"/>
            <p:extLst>
              <p:ext uri="{DAA4B4D4-6D71-4841-9C94-3DE7FCFB9230}">
                <p14:media xmlns:p14="http://schemas.microsoft.com/office/powerpoint/2010/main" r:embed="rId3"/>
              </p:ext>
            </p:extLst>
          </p:nvPr>
        </p:nvPicPr>
        <p:blipFill>
          <a:blip r:embed="rId7"/>
          <a:stretch>
            <a:fillRect/>
          </a:stretch>
        </p:blipFill>
        <p:spPr>
          <a:xfrm>
            <a:off x="6095999" y="1"/>
            <a:ext cx="6096000" cy="3429000"/>
          </a:xfrm>
          <a:prstGeom prst="rect">
            <a:avLst/>
          </a:prstGeom>
        </p:spPr>
      </p:pic>
      <p:sp>
        <p:nvSpPr>
          <p:cNvPr id="7" name="TextBox 6">
            <a:extLst>
              <a:ext uri="{FF2B5EF4-FFF2-40B4-BE49-F238E27FC236}">
                <a16:creationId xmlns:a16="http://schemas.microsoft.com/office/drawing/2014/main" id="{DD1C3094-5919-9135-6C8F-4C927BC83F8F}"/>
              </a:ext>
            </a:extLst>
          </p:cNvPr>
          <p:cNvSpPr txBox="1"/>
          <p:nvPr/>
        </p:nvSpPr>
        <p:spPr>
          <a:xfrm>
            <a:off x="350874" y="2331290"/>
            <a:ext cx="5057778" cy="523220"/>
          </a:xfrm>
          <a:prstGeom prst="rect">
            <a:avLst/>
          </a:prstGeom>
          <a:noFill/>
          <a:ln w="19050">
            <a:solidFill>
              <a:srgbClr val="C00000"/>
            </a:solidFill>
          </a:ln>
        </p:spPr>
        <p:txBody>
          <a:bodyPr wrap="square">
            <a:spAutoFit/>
          </a:bodyPr>
          <a:lstStyle/>
          <a:p>
            <a:pPr marR="31750" algn="ctr">
              <a:spcAft>
                <a:spcPts val="1000"/>
              </a:spcAft>
            </a:pPr>
            <a:r>
              <a:rPr lang="en-US" sz="1400" dirty="0">
                <a:solidFill>
                  <a:srgbClr val="000000"/>
                </a:solidFill>
                <a:effectLst/>
                <a:latin typeface="Times New Roman" panose="02020603050405020304" pitchFamily="18" charset="0"/>
                <a:ea typeface="Times New Roman" panose="02020603050405020304" pitchFamily="18" charset="0"/>
              </a:rPr>
              <a:t>Video 5: Micro-CT video of the rabbit’s knee joint after ACL reconstruction with bimodal PET&amp;PCL graft. Scale bar =5mm </a:t>
            </a:r>
            <a:endParaRPr lang="x-none" sz="1000" dirty="0">
              <a:solidFill>
                <a:srgbClr val="1F497D"/>
              </a:solidFill>
              <a:effectLst/>
              <a:latin typeface="Times New Roman" panose="02020603050405020304" pitchFamily="18" charset="0"/>
              <a:ea typeface="Times New Roman" panose="02020603050405020304" pitchFamily="18" charset="0"/>
            </a:endParaRPr>
          </a:p>
        </p:txBody>
      </p:sp>
      <p:sp>
        <p:nvSpPr>
          <p:cNvPr id="8" name="TextBox 7">
            <a:extLst>
              <a:ext uri="{FF2B5EF4-FFF2-40B4-BE49-F238E27FC236}">
                <a16:creationId xmlns:a16="http://schemas.microsoft.com/office/drawing/2014/main" id="{97AC807E-DDF8-D113-58E3-ED3194004893}"/>
              </a:ext>
            </a:extLst>
          </p:cNvPr>
          <p:cNvSpPr txBox="1"/>
          <p:nvPr/>
        </p:nvSpPr>
        <p:spPr>
          <a:xfrm>
            <a:off x="7086047" y="5741430"/>
            <a:ext cx="4648201" cy="523220"/>
          </a:xfrm>
          <a:prstGeom prst="rect">
            <a:avLst/>
          </a:prstGeom>
          <a:noFill/>
          <a:ln w="19050">
            <a:solidFill>
              <a:srgbClr val="C00000"/>
            </a:solidFill>
          </a:ln>
        </p:spPr>
        <p:txBody>
          <a:bodyPr wrap="square">
            <a:spAutoFit/>
          </a:bodyPr>
          <a:lstStyle/>
          <a:p>
            <a:pPr marR="31750" algn="ctr">
              <a:spcAft>
                <a:spcPts val="1000"/>
              </a:spcAft>
            </a:pPr>
            <a:r>
              <a:rPr lang="en-US" sz="1400" dirty="0">
                <a:solidFill>
                  <a:srgbClr val="000000"/>
                </a:solidFill>
                <a:effectLst/>
                <a:latin typeface="Times New Roman" panose="02020603050405020304" pitchFamily="18" charset="0"/>
                <a:ea typeface="Times New Roman" panose="02020603050405020304" pitchFamily="18" charset="0"/>
              </a:rPr>
              <a:t>Video 6: Micro-CT 3D visualization of the rabbit’s knee joint after ACL reconstruction with bimodal PET&amp;PCL graft. </a:t>
            </a:r>
            <a:endParaRPr lang="x-none" sz="1000" dirty="0">
              <a:solidFill>
                <a:srgbClr val="1F497D"/>
              </a:solidFill>
              <a:effectLst/>
              <a:latin typeface="Times New Roman" panose="02020603050405020304" pitchFamily="18" charset="0"/>
              <a:ea typeface="Times New Roman" panose="02020603050405020304" pitchFamily="18" charset="0"/>
            </a:endParaRPr>
          </a:p>
        </p:txBody>
      </p:sp>
      <p:sp>
        <p:nvSpPr>
          <p:cNvPr id="2" name="Title 1">
            <a:extLst>
              <a:ext uri="{FF2B5EF4-FFF2-40B4-BE49-F238E27FC236}">
                <a16:creationId xmlns:a16="http://schemas.microsoft.com/office/drawing/2014/main" id="{0EC6D6AB-B609-0B95-D56F-A225F520D4B8}"/>
              </a:ext>
            </a:extLst>
          </p:cNvPr>
          <p:cNvSpPr txBox="1">
            <a:spLocks/>
          </p:cNvSpPr>
          <p:nvPr/>
        </p:nvSpPr>
        <p:spPr>
          <a:xfrm>
            <a:off x="350874" y="1"/>
            <a:ext cx="5515536" cy="1555668"/>
          </a:xfrm>
          <a:prstGeom prst="rect">
            <a:avLst/>
          </a:prstGeom>
          <a:solidFill>
            <a:schemeClr val="accent4">
              <a:lumMod val="40000"/>
              <a:lumOff val="60000"/>
              <a:alpha val="50000"/>
            </a:schemeClr>
          </a:solidFill>
        </p:spPr>
        <p:style>
          <a:lnRef idx="0">
            <a:scrgbClr r="0" g="0" b="0"/>
          </a:lnRef>
          <a:fillRef idx="0">
            <a:scrgbClr r="0" g="0" b="0"/>
          </a:fillRef>
          <a:effectRef idx="0">
            <a:scrgbClr r="0" g="0" b="0"/>
          </a:effectRef>
          <a:fontRef idx="minor">
            <a:schemeClr val="lt1"/>
          </a:fontRef>
        </p:style>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Arial"/>
              <a:buNone/>
              <a:defRPr sz="33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algn="ctr">
              <a:lnSpc>
                <a:spcPct val="150000"/>
              </a:lnSpc>
            </a:pPr>
            <a:r>
              <a:rPr lang="x-none" sz="2800" b="1">
                <a:solidFill>
                  <a:srgbClr val="C00000"/>
                </a:solidFill>
                <a:latin typeface="Georgia" panose="02040502050405020303" pitchFamily="18" charset="0"/>
              </a:rPr>
              <a:t>Results and Discussion</a:t>
            </a:r>
            <a:r>
              <a:rPr lang="en-US" sz="2800" b="1" dirty="0">
                <a:solidFill>
                  <a:srgbClr val="C00000"/>
                </a:solidFill>
                <a:latin typeface="Georgia" panose="02040502050405020303" pitchFamily="18" charset="0"/>
              </a:rPr>
              <a:t>: Micro-CT</a:t>
            </a:r>
            <a:endParaRPr lang="x-none" sz="2800" b="1" dirty="0">
              <a:solidFill>
                <a:srgbClr val="C00000"/>
              </a:solidFill>
              <a:latin typeface="Georgia" panose="02040502050405020303" pitchFamily="18" charset="0"/>
              <a:cs typeface="APPLE CHANCERY" panose="03020702040506060504" pitchFamily="66" charset="-79"/>
            </a:endParaRPr>
          </a:p>
        </p:txBody>
      </p:sp>
      <p:sp>
        <p:nvSpPr>
          <p:cNvPr id="3" name="Right Arrow 2">
            <a:extLst>
              <a:ext uri="{FF2B5EF4-FFF2-40B4-BE49-F238E27FC236}">
                <a16:creationId xmlns:a16="http://schemas.microsoft.com/office/drawing/2014/main" id="{79FB4E8B-8D55-380C-F792-888A7AD6E735}"/>
              </a:ext>
            </a:extLst>
          </p:cNvPr>
          <p:cNvSpPr/>
          <p:nvPr/>
        </p:nvSpPr>
        <p:spPr>
          <a:xfrm>
            <a:off x="5471323" y="2444458"/>
            <a:ext cx="562005" cy="296883"/>
          </a:xfrm>
          <a:prstGeom prst="rightArrow">
            <a:avLst/>
          </a:prstGeom>
          <a:solidFill>
            <a:schemeClr val="tx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sp>
        <p:nvSpPr>
          <p:cNvPr id="6" name="Right Arrow 5">
            <a:extLst>
              <a:ext uri="{FF2B5EF4-FFF2-40B4-BE49-F238E27FC236}">
                <a16:creationId xmlns:a16="http://schemas.microsoft.com/office/drawing/2014/main" id="{0A1E8514-E3B8-FEF3-B1BE-FE2332A11B45}"/>
              </a:ext>
            </a:extLst>
          </p:cNvPr>
          <p:cNvSpPr/>
          <p:nvPr/>
        </p:nvSpPr>
        <p:spPr>
          <a:xfrm rot="10800000">
            <a:off x="6437279" y="5854598"/>
            <a:ext cx="562005" cy="296883"/>
          </a:xfrm>
          <a:prstGeom prst="rightArrow">
            <a:avLst/>
          </a:prstGeom>
          <a:solidFill>
            <a:schemeClr val="tx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spTree>
    <p:extLst>
      <p:ext uri="{BB962C8B-B14F-4D97-AF65-F5344CB8AC3E}">
        <p14:creationId xmlns:p14="http://schemas.microsoft.com/office/powerpoint/2010/main" val="38831271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1066" fill="hold"/>
                                        <p:tgtEl>
                                          <p:spTgt spid="4"/>
                                        </p:tgtEl>
                                      </p:cBhvr>
                                    </p:cmd>
                                  </p:childTnLst>
                                </p:cTn>
                              </p:par>
                            </p:childTnLst>
                          </p:cTn>
                        </p:par>
                      </p:childTnLst>
                    </p:cTn>
                  </p:par>
                  <p:par>
                    <p:cTn id="7" fill="hold">
                      <p:stCondLst>
                        <p:cond delay="indefinite"/>
                      </p:stCondLst>
                      <p:childTnLst>
                        <p:par>
                          <p:cTn id="8" fill="hold">
                            <p:stCondLst>
                              <p:cond delay="0"/>
                            </p:stCondLst>
                            <p:childTnLst>
                              <p:par>
                                <p:cTn id="9" presetID="1" presetClass="mediacall" presetSubtype="0" fill="hold" nodeType="clickEffect">
                                  <p:stCondLst>
                                    <p:cond delay="0"/>
                                  </p:stCondLst>
                                  <p:childTnLst>
                                    <p:cmd type="call" cmd="playFrom(0.0)">
                                      <p:cBhvr>
                                        <p:cTn id="10" dur="8153"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11" fill="hold" display="0">
                  <p:stCondLst>
                    <p:cond delay="indefinite"/>
                  </p:stCondLst>
                </p:cTn>
                <p:tgtEl>
                  <p:spTgt spid="4"/>
                </p:tgtEl>
              </p:cMediaNode>
            </p:video>
            <p:seq concurrent="1" nextAc="seek">
              <p:cTn id="12" restart="whenNotActive" fill="hold" evtFilter="cancelBubble" nodeType="interactiveSeq">
                <p:stCondLst>
                  <p:cond evt="onClick" delay="0">
                    <p:tgtEl>
                      <p:spTgt spid="4"/>
                    </p:tgtEl>
                  </p:cond>
                </p:stCondLst>
                <p:endSync evt="end" delay="0">
                  <p:rtn val="all"/>
                </p:endSync>
                <p:childTnLst>
                  <p:par>
                    <p:cTn id="13" fill="hold">
                      <p:stCondLst>
                        <p:cond delay="0"/>
                      </p:stCondLst>
                      <p:childTnLst>
                        <p:par>
                          <p:cTn id="14" fill="hold">
                            <p:stCondLst>
                              <p:cond delay="0"/>
                            </p:stCondLst>
                            <p:childTnLst>
                              <p:par>
                                <p:cTn id="15" presetID="2" presetClass="mediacall" presetSubtype="0" fill="hold" nodeType="clickEffect">
                                  <p:stCondLst>
                                    <p:cond delay="0"/>
                                  </p:stCondLst>
                                  <p:childTnLst>
                                    <p:cmd type="call" cmd="togglePause">
                                      <p:cBhvr>
                                        <p:cTn id="16" dur="1" fill="hold"/>
                                        <p:tgtEl>
                                          <p:spTgt spid="4"/>
                                        </p:tgtEl>
                                      </p:cBhvr>
                                    </p:cmd>
                                  </p:childTnLst>
                                </p:cTn>
                              </p:par>
                            </p:childTnLst>
                          </p:cTn>
                        </p:par>
                      </p:childTnLst>
                    </p:cTn>
                  </p:par>
                </p:childTnLst>
              </p:cTn>
              <p:nextCondLst>
                <p:cond evt="onClick" delay="0">
                  <p:tgtEl>
                    <p:spTgt spid="4"/>
                  </p:tgtEl>
                </p:cond>
              </p:nextCondLst>
            </p:seq>
            <p:video>
              <p:cMediaNode vol="80000">
                <p:cTn id="17" fill="hold" display="0">
                  <p:stCondLst>
                    <p:cond delay="indefinite"/>
                  </p:stCondLst>
                </p:cTn>
                <p:tgtEl>
                  <p:spTgt spid="5"/>
                </p:tgtEl>
              </p:cMediaNode>
            </p:video>
            <p:seq concurrent="1" nextAc="seek">
              <p:cTn id="18" restart="whenNotActive" fill="hold" evtFilter="cancelBubble" nodeType="interactiveSeq">
                <p:stCondLst>
                  <p:cond evt="onClick" delay="0">
                    <p:tgtEl>
                      <p:spTgt spid="5"/>
                    </p:tgtEl>
                  </p:cond>
                </p:stCondLst>
                <p:endSync evt="end" delay="0">
                  <p:rtn val="all"/>
                </p:endSync>
                <p:childTnLst>
                  <p:par>
                    <p:cTn id="19" fill="hold">
                      <p:stCondLst>
                        <p:cond delay="0"/>
                      </p:stCondLst>
                      <p:childTnLst>
                        <p:par>
                          <p:cTn id="20" fill="hold">
                            <p:stCondLst>
                              <p:cond delay="0"/>
                            </p:stCondLst>
                            <p:childTnLst>
                              <p:par>
                                <p:cTn id="21" presetID="2" presetClass="mediacall" presetSubtype="0" fill="hold" nodeType="clickEffect">
                                  <p:stCondLst>
                                    <p:cond delay="0"/>
                                  </p:stCondLst>
                                  <p:childTnLst>
                                    <p:cmd type="call" cmd="togglePause">
                                      <p:cBhvr>
                                        <p:cTn id="2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4968C3-CCED-02DE-AE97-CC300709C76F}"/>
              </a:ext>
            </a:extLst>
          </p:cNvPr>
          <p:cNvSpPr txBox="1">
            <a:spLocks/>
          </p:cNvSpPr>
          <p:nvPr/>
        </p:nvSpPr>
        <p:spPr>
          <a:xfrm>
            <a:off x="0" y="0"/>
            <a:ext cx="12192000" cy="855738"/>
          </a:xfrm>
          <a:prstGeom prst="rect">
            <a:avLst/>
          </a:prstGeom>
          <a:solidFill>
            <a:schemeClr val="accent4">
              <a:lumMod val="40000"/>
              <a:lumOff val="60000"/>
              <a:alpha val="50000"/>
            </a:schemeClr>
          </a:solidFill>
        </p:spPr>
        <p:style>
          <a:lnRef idx="0">
            <a:scrgbClr r="0" g="0" b="0"/>
          </a:lnRef>
          <a:fillRef idx="0">
            <a:scrgbClr r="0" g="0" b="0"/>
          </a:fillRef>
          <a:effectRef idx="0">
            <a:scrgbClr r="0" g="0" b="0"/>
          </a:effectRef>
          <a:fontRef idx="minor">
            <a:schemeClr val="lt1"/>
          </a:fontRef>
        </p:style>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Arial"/>
              <a:buNone/>
              <a:defRPr sz="33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algn="ctr">
              <a:lnSpc>
                <a:spcPct val="150000"/>
              </a:lnSpc>
            </a:pPr>
            <a:endParaRPr lang="x-none" sz="2800" b="1" dirty="0">
              <a:solidFill>
                <a:srgbClr val="C00000"/>
              </a:solidFill>
              <a:latin typeface="Georgia" panose="02040502050405020303" pitchFamily="18" charset="0"/>
              <a:cs typeface="APPLE CHANCERY" panose="03020702040506060504" pitchFamily="66" charset="-79"/>
            </a:endParaRPr>
          </a:p>
        </p:txBody>
      </p:sp>
      <p:sp>
        <p:nvSpPr>
          <p:cNvPr id="4" name="Title 1">
            <a:extLst>
              <a:ext uri="{FF2B5EF4-FFF2-40B4-BE49-F238E27FC236}">
                <a16:creationId xmlns:a16="http://schemas.microsoft.com/office/drawing/2014/main" id="{B24D426E-3598-92B1-9CAD-295AB6571310}"/>
              </a:ext>
            </a:extLst>
          </p:cNvPr>
          <p:cNvSpPr>
            <a:spLocks noGrp="1"/>
          </p:cNvSpPr>
          <p:nvPr>
            <p:ph type="title"/>
          </p:nvPr>
        </p:nvSpPr>
        <p:spPr>
          <a:xfrm>
            <a:off x="415600" y="92138"/>
            <a:ext cx="11360800" cy="763600"/>
          </a:xfrm>
        </p:spPr>
        <p:txBody>
          <a:bodyPr/>
          <a:lstStyle/>
          <a:p>
            <a:pPr algn="ctr"/>
            <a:r>
              <a:rPr lang="x-none" sz="3600" b="1" dirty="0">
                <a:solidFill>
                  <a:srgbClr val="C00000"/>
                </a:solidFill>
                <a:latin typeface="Georgia" panose="02040502050405020303" pitchFamily="18" charset="0"/>
              </a:rPr>
              <a:t>Conclusion</a:t>
            </a:r>
          </a:p>
        </p:txBody>
      </p:sp>
      <p:sp>
        <p:nvSpPr>
          <p:cNvPr id="3" name="TextBox 2">
            <a:extLst>
              <a:ext uri="{FF2B5EF4-FFF2-40B4-BE49-F238E27FC236}">
                <a16:creationId xmlns:a16="http://schemas.microsoft.com/office/drawing/2014/main" id="{12E194A3-E0A4-0FBC-D4E0-0F4CD38280FE}"/>
              </a:ext>
            </a:extLst>
          </p:cNvPr>
          <p:cNvSpPr txBox="1"/>
          <p:nvPr/>
        </p:nvSpPr>
        <p:spPr>
          <a:xfrm>
            <a:off x="904992" y="1413063"/>
            <a:ext cx="10681107" cy="4031873"/>
          </a:xfrm>
          <a:prstGeom prst="rect">
            <a:avLst/>
          </a:prstGeom>
          <a:noFill/>
        </p:spPr>
        <p:txBody>
          <a:bodyPr wrap="square">
            <a:spAutoFit/>
          </a:bodyPr>
          <a:lstStyle/>
          <a:p>
            <a:pPr marL="342900" marR="0" lvl="0" indent="-342900">
              <a:spcAft>
                <a:spcPts val="0"/>
              </a:spcAft>
              <a:buFont typeface="Wingdings" panose="05000000000000000000" pitchFamily="2" charset="2"/>
              <a:buChar char=""/>
              <a:tabLst>
                <a:tab pos="457200" algn="l"/>
              </a:tabLst>
            </a:pPr>
            <a:r>
              <a:rPr lang="en-US" sz="3200" dirty="0">
                <a:solidFill>
                  <a:schemeClr val="bg1"/>
                </a:solidFill>
                <a:latin typeface="Times New Roman" panose="02020603050405020304" pitchFamily="18" charset="0"/>
                <a:cs typeface="Times New Roman" panose="02020603050405020304" pitchFamily="18" charset="0"/>
              </a:rPr>
              <a:t>The fiber diameter distributions of PET&amp;PCL grafts qualitatively matched the collagen fibril diameter distribution of native ACL tissue, accompanied with similar load, stress, modulus, stiffness and yield strain, yield stress.</a:t>
            </a:r>
          </a:p>
          <a:p>
            <a:pPr marL="342900" marR="0" lvl="0" indent="-342900">
              <a:spcAft>
                <a:spcPts val="0"/>
              </a:spcAft>
              <a:buFont typeface="Wingdings" panose="05000000000000000000" pitchFamily="2" charset="2"/>
              <a:buChar char=""/>
              <a:tabLst>
                <a:tab pos="457200" algn="l"/>
              </a:tabLst>
            </a:pPr>
            <a:endParaRPr lang="en-US" sz="3200" dirty="0">
              <a:solidFill>
                <a:schemeClr val="bg1"/>
              </a:solidFill>
              <a:latin typeface="Times New Roman" panose="02020603050405020304" pitchFamily="18" charset="0"/>
              <a:cs typeface="Times New Roman" panose="02020603050405020304" pitchFamily="18" charset="0"/>
            </a:endParaRPr>
          </a:p>
          <a:p>
            <a:pPr marL="342900" marR="0" lvl="0" indent="-342900">
              <a:spcAft>
                <a:spcPts val="0"/>
              </a:spcAft>
              <a:buFont typeface="Wingdings" panose="05000000000000000000" pitchFamily="2" charset="2"/>
              <a:buChar char=""/>
              <a:tabLst>
                <a:tab pos="457200" algn="l"/>
              </a:tabLst>
            </a:pPr>
            <a:r>
              <a:rPr lang="en-US" sz="3200" dirty="0">
                <a:solidFill>
                  <a:schemeClr val="bg1"/>
                </a:solidFill>
                <a:latin typeface="Times New Roman" panose="02020603050405020304" pitchFamily="18" charset="0"/>
                <a:cs typeface="Times New Roman" panose="02020603050405020304" pitchFamily="18" charset="0"/>
              </a:rPr>
              <a:t>PET&amp;PCL grafts have improved stiffness as compared to PCL graft. PCL grafts elongate more leading to joint instability. </a:t>
            </a:r>
          </a:p>
        </p:txBody>
      </p:sp>
      <p:pic>
        <p:nvPicPr>
          <p:cNvPr id="5" name="Picture 4">
            <a:extLst>
              <a:ext uri="{FF2B5EF4-FFF2-40B4-BE49-F238E27FC236}">
                <a16:creationId xmlns:a16="http://schemas.microsoft.com/office/drawing/2014/main" id="{84945D61-714C-6D33-95EB-3DD1A0BDE995}"/>
              </a:ext>
            </a:extLst>
          </p:cNvPr>
          <p:cNvPicPr/>
          <p:nvPr/>
        </p:nvPicPr>
        <p:blipFill rotWithShape="1">
          <a:blip r:embed="rId2"/>
          <a:srcRect l="48926" t="30713" r="24380" b="52927"/>
          <a:stretch/>
        </p:blipFill>
        <p:spPr bwMode="auto">
          <a:xfrm>
            <a:off x="31899" y="31900"/>
            <a:ext cx="1504315" cy="461010"/>
          </a:xfrm>
          <a:prstGeom prst="rect">
            <a:avLst/>
          </a:prstGeom>
          <a:ln>
            <a:noFill/>
          </a:ln>
          <a:extLst>
            <a:ext uri="{53640926-AAD7-44D8-BBD7-CCE9431645EC}">
              <a14:shadowObscured xmlns:a14="http://schemas.microsoft.com/office/drawing/2010/main"/>
            </a:ext>
          </a:extLst>
        </p:spPr>
      </p:pic>
      <p:pic>
        <p:nvPicPr>
          <p:cNvPr id="6" name="Picture 5">
            <a:extLst>
              <a:ext uri="{FF2B5EF4-FFF2-40B4-BE49-F238E27FC236}">
                <a16:creationId xmlns:a16="http://schemas.microsoft.com/office/drawing/2014/main" id="{662D7C66-681B-112B-CFB3-0F878AD168AE}"/>
              </a:ext>
            </a:extLst>
          </p:cNvPr>
          <p:cNvPicPr/>
          <p:nvPr/>
        </p:nvPicPr>
        <p:blipFill rotWithShape="1">
          <a:blip r:embed="rId2"/>
          <a:srcRect l="5473" t="30713" r="64520" b="52927"/>
          <a:stretch/>
        </p:blipFill>
        <p:spPr bwMode="auto">
          <a:xfrm>
            <a:off x="10649590" y="31899"/>
            <a:ext cx="1504315" cy="46101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88762328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DFCD73D4-E9DC-B203-C261-59D43417057B}"/>
              </a:ext>
            </a:extLst>
          </p:cNvPr>
          <p:cNvSpPr txBox="1"/>
          <p:nvPr/>
        </p:nvSpPr>
        <p:spPr>
          <a:xfrm>
            <a:off x="936200" y="1104466"/>
            <a:ext cx="10681107" cy="5316840"/>
          </a:xfrm>
          <a:prstGeom prst="rect">
            <a:avLst/>
          </a:prstGeom>
          <a:noFill/>
        </p:spPr>
        <p:txBody>
          <a:bodyPr wrap="square">
            <a:spAutoFit/>
          </a:bodyPr>
          <a:lstStyle/>
          <a:p>
            <a:pPr marL="0" marR="0">
              <a:spcBef>
                <a:spcPts val="2100"/>
              </a:spcBef>
              <a:spcAft>
                <a:spcPts val="0"/>
              </a:spcAft>
            </a:pPr>
            <a:r>
              <a:rPr lang="en-GB" sz="2800" b="1" kern="0"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LIMITATION:</a:t>
            </a:r>
            <a:endParaRPr lang="en-US" sz="2800" b="1" kern="0" dirty="0">
              <a:solidFill>
                <a:schemeClr val="bg1"/>
              </a:solidFill>
              <a:effectLst/>
              <a:latin typeface="Calibri Light" panose="020F0302020204030204" pitchFamily="34" charset="0"/>
              <a:ea typeface="Times New Roman" panose="02020603050405020304" pitchFamily="18" charset="0"/>
              <a:cs typeface="Times New Roman" panose="02020603050405020304" pitchFamily="18" charset="0"/>
            </a:endParaRPr>
          </a:p>
          <a:p>
            <a:pPr marL="342900" lvl="0" indent="-342900">
              <a:spcBef>
                <a:spcPts val="2100"/>
              </a:spcBef>
              <a:buFont typeface="Wingdings" panose="05000000000000000000" pitchFamily="2" charset="2"/>
              <a:buChar char=""/>
              <a:tabLst>
                <a:tab pos="457200" algn="l"/>
              </a:tabLst>
            </a:pPr>
            <a:r>
              <a:rPr lang="en-US" sz="2800" kern="0"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Small number of animal (n=1) and short observation period do not allow for the assessment of </a:t>
            </a:r>
            <a:r>
              <a:rPr lang="en-US" sz="2800"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long term performance of PET&amp;PCL grafts</a:t>
            </a:r>
            <a:endParaRPr lang="en-US" sz="2800" kern="0"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marL="342900" indent="-342900">
              <a:spcBef>
                <a:spcPts val="2100"/>
              </a:spcBef>
              <a:buFont typeface="Wingdings" panose="05000000000000000000" pitchFamily="2" charset="2"/>
              <a:buChar char=""/>
              <a:tabLst>
                <a:tab pos="457200" algn="l"/>
              </a:tabLst>
            </a:pPr>
            <a:r>
              <a:rPr lang="en-US" sz="2800"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There was no bone formation within the tunnel (as validated by m</a:t>
            </a:r>
            <a:r>
              <a:rPr lang="en-US" sz="2800"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icro-CT examination) because </a:t>
            </a:r>
            <a:r>
              <a:rPr lang="en-US" sz="2800"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of the short time period after reconstruction</a:t>
            </a:r>
            <a:endParaRPr lang="en-US" sz="2800" b="1" kern="0"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marR="0" lvl="0">
              <a:spcBef>
                <a:spcPts val="2100"/>
              </a:spcBef>
              <a:spcAft>
                <a:spcPts val="0"/>
              </a:spcAft>
              <a:tabLst>
                <a:tab pos="457200" algn="l"/>
              </a:tabLst>
            </a:pPr>
            <a:r>
              <a:rPr lang="en-US" sz="2800" b="1" kern="0"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FUTURE WORK:</a:t>
            </a:r>
          </a:p>
          <a:p>
            <a:pPr marL="342900" marR="0" lvl="0" indent="-342900">
              <a:spcBef>
                <a:spcPts val="2100"/>
              </a:spcBef>
              <a:spcAft>
                <a:spcPts val="0"/>
              </a:spcAft>
              <a:buFont typeface="Wingdings" panose="05000000000000000000" pitchFamily="2" charset="2"/>
              <a:buChar char=""/>
              <a:tabLst>
                <a:tab pos="457200" algn="l"/>
              </a:tabLst>
            </a:pPr>
            <a:r>
              <a:rPr lang="en-US" sz="2800"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Investigating ACL fibroblast behavior on this PET&amp;PCL bimodal scaffold.</a:t>
            </a:r>
          </a:p>
          <a:p>
            <a:pPr marL="342900" marR="0" lvl="0" indent="-342900">
              <a:spcBef>
                <a:spcPts val="2100"/>
              </a:spcBef>
              <a:spcAft>
                <a:spcPts val="0"/>
              </a:spcAft>
              <a:buFont typeface="Wingdings" panose="05000000000000000000" pitchFamily="2" charset="2"/>
              <a:buChar char=""/>
              <a:tabLst>
                <a:tab pos="457200" algn="l"/>
              </a:tabLst>
            </a:pPr>
            <a:r>
              <a:rPr lang="en-US" sz="2800"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In-vivo studies on rabbit model with 1 month and 3 month periods</a:t>
            </a:r>
            <a:endParaRPr lang="en-US" sz="2800" kern="0" dirty="0">
              <a:solidFill>
                <a:schemeClr val="bg1"/>
              </a:solidFill>
              <a:effectLst/>
              <a:latin typeface="Calibri Light" panose="020F0302020204030204" pitchFamily="34" charset="0"/>
              <a:ea typeface="Times New Roman" panose="02020603050405020304" pitchFamily="18" charset="0"/>
              <a:cs typeface="Times New Roman" panose="02020603050405020304" pitchFamily="18" charset="0"/>
            </a:endParaRPr>
          </a:p>
        </p:txBody>
      </p:sp>
      <p:pic>
        <p:nvPicPr>
          <p:cNvPr id="3" name="Picture 2">
            <a:extLst>
              <a:ext uri="{FF2B5EF4-FFF2-40B4-BE49-F238E27FC236}">
                <a16:creationId xmlns:a16="http://schemas.microsoft.com/office/drawing/2014/main" id="{5C0F930C-7EF1-C8AD-AE92-7D6BE218C390}"/>
              </a:ext>
            </a:extLst>
          </p:cNvPr>
          <p:cNvPicPr/>
          <p:nvPr/>
        </p:nvPicPr>
        <p:blipFill rotWithShape="1">
          <a:blip r:embed="rId2"/>
          <a:srcRect l="48926" t="30713" r="24380" b="52927"/>
          <a:stretch/>
        </p:blipFill>
        <p:spPr bwMode="auto">
          <a:xfrm>
            <a:off x="31899" y="31900"/>
            <a:ext cx="1504315" cy="461010"/>
          </a:xfrm>
          <a:prstGeom prst="rect">
            <a:avLst/>
          </a:prstGeom>
          <a:ln>
            <a:noFill/>
          </a:ln>
          <a:extLst>
            <a:ext uri="{53640926-AAD7-44D8-BBD7-CCE9431645EC}">
              <a14:shadowObscured xmlns:a14="http://schemas.microsoft.com/office/drawing/2010/main"/>
            </a:ext>
          </a:extLst>
        </p:spPr>
      </p:pic>
      <p:pic>
        <p:nvPicPr>
          <p:cNvPr id="5" name="Picture 4">
            <a:extLst>
              <a:ext uri="{FF2B5EF4-FFF2-40B4-BE49-F238E27FC236}">
                <a16:creationId xmlns:a16="http://schemas.microsoft.com/office/drawing/2014/main" id="{2153F79F-2BDE-901F-54AF-70EC6EB125E6}"/>
              </a:ext>
            </a:extLst>
          </p:cNvPr>
          <p:cNvPicPr/>
          <p:nvPr/>
        </p:nvPicPr>
        <p:blipFill rotWithShape="1">
          <a:blip r:embed="rId2"/>
          <a:srcRect l="5473" t="30713" r="64520" b="52927"/>
          <a:stretch/>
        </p:blipFill>
        <p:spPr bwMode="auto">
          <a:xfrm>
            <a:off x="10649590" y="31899"/>
            <a:ext cx="1504315" cy="46101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2849311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3E6BA845-28F5-CCFF-4CA2-0BF21E38FB79}"/>
              </a:ext>
            </a:extLst>
          </p:cNvPr>
          <p:cNvSpPr>
            <a:spLocks noGrp="1"/>
          </p:cNvSpPr>
          <p:nvPr>
            <p:ph type="title"/>
          </p:nvPr>
        </p:nvSpPr>
        <p:spPr>
          <a:xfrm>
            <a:off x="0" y="0"/>
            <a:ext cx="12185804" cy="855738"/>
          </a:xfrm>
          <a:solidFill>
            <a:schemeClr val="accent4">
              <a:lumMod val="40000"/>
              <a:lumOff val="60000"/>
              <a:alpha val="50000"/>
            </a:schemeClr>
          </a:solidFill>
          <a:ln>
            <a:noFill/>
          </a:ln>
        </p:spPr>
        <p:style>
          <a:lnRef idx="0">
            <a:scrgbClr r="0" g="0" b="0"/>
          </a:lnRef>
          <a:fillRef idx="0">
            <a:scrgbClr r="0" g="0" b="0"/>
          </a:fillRef>
          <a:effectRef idx="0">
            <a:scrgbClr r="0" g="0" b="0"/>
          </a:effectRef>
          <a:fontRef idx="minor">
            <a:schemeClr val="lt1"/>
          </a:fontRef>
        </p:style>
        <p:txBody>
          <a:bodyPr/>
          <a:lstStyle/>
          <a:p>
            <a:pPr algn="ctr">
              <a:lnSpc>
                <a:spcPct val="150000"/>
              </a:lnSpc>
            </a:pPr>
            <a:r>
              <a:rPr lang="en-US" sz="2800" b="1" dirty="0">
                <a:solidFill>
                  <a:srgbClr val="C00000"/>
                </a:solidFill>
                <a:latin typeface="Georgia" panose="02040502050405020303" pitchFamily="18" charset="0"/>
                <a:cs typeface="Calibri" panose="020F0502020204030204" pitchFamily="34" charset="0"/>
              </a:rPr>
              <a:t>Presentation</a:t>
            </a:r>
            <a:r>
              <a:rPr lang="en-US" sz="2800" dirty="0">
                <a:solidFill>
                  <a:srgbClr val="C00000"/>
                </a:solidFill>
                <a:latin typeface="Calibri" panose="020F0502020204030204" pitchFamily="34" charset="0"/>
                <a:cs typeface="Calibri" panose="020F0502020204030204" pitchFamily="34" charset="0"/>
              </a:rPr>
              <a:t> </a:t>
            </a:r>
            <a:r>
              <a:rPr lang="x-none" sz="2800" b="1">
                <a:solidFill>
                  <a:srgbClr val="C00000"/>
                </a:solidFill>
                <a:latin typeface="Georgia" panose="02040502050405020303" pitchFamily="18" charset="0"/>
                <a:cs typeface="APPLE CHANCERY" panose="03020702040506060504" pitchFamily="66" charset="-79"/>
              </a:rPr>
              <a:t>Outline</a:t>
            </a:r>
            <a:endParaRPr lang="x-none" sz="2800" b="1" dirty="0">
              <a:solidFill>
                <a:srgbClr val="C00000"/>
              </a:solidFill>
              <a:latin typeface="Georgia" panose="02040502050405020303" pitchFamily="18" charset="0"/>
              <a:cs typeface="APPLE CHANCERY" panose="03020702040506060504" pitchFamily="66" charset="-79"/>
            </a:endParaRPr>
          </a:p>
        </p:txBody>
      </p:sp>
      <p:sp>
        <p:nvSpPr>
          <p:cNvPr id="17" name="Rectangle 16">
            <a:extLst>
              <a:ext uri="{FF2B5EF4-FFF2-40B4-BE49-F238E27FC236}">
                <a16:creationId xmlns:a16="http://schemas.microsoft.com/office/drawing/2014/main" id="{D14EF172-0286-FE6D-083B-3E4A90D8FA32}"/>
              </a:ext>
            </a:extLst>
          </p:cNvPr>
          <p:cNvSpPr/>
          <p:nvPr/>
        </p:nvSpPr>
        <p:spPr>
          <a:xfrm>
            <a:off x="755296" y="1773536"/>
            <a:ext cx="2133576" cy="4859760"/>
          </a:xfrm>
          <a:prstGeom prst="rect">
            <a:avLst/>
          </a:prstGeom>
          <a:noFill/>
          <a:ln w="9525"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lang="x-none"/>
          </a:p>
        </p:txBody>
      </p:sp>
      <p:sp>
        <p:nvSpPr>
          <p:cNvPr id="18" name="Rectangle 17">
            <a:extLst>
              <a:ext uri="{FF2B5EF4-FFF2-40B4-BE49-F238E27FC236}">
                <a16:creationId xmlns:a16="http://schemas.microsoft.com/office/drawing/2014/main" id="{576F6FC3-3124-F803-8BB1-A969516B8C57}"/>
              </a:ext>
            </a:extLst>
          </p:cNvPr>
          <p:cNvSpPr/>
          <p:nvPr/>
        </p:nvSpPr>
        <p:spPr>
          <a:xfrm>
            <a:off x="3539805" y="1773536"/>
            <a:ext cx="2214815" cy="4859760"/>
          </a:xfrm>
          <a:prstGeom prst="rect">
            <a:avLst/>
          </a:prstGeom>
          <a:noFill/>
          <a:ln w="9525"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lang="x-none"/>
          </a:p>
        </p:txBody>
      </p:sp>
      <p:sp>
        <p:nvSpPr>
          <p:cNvPr id="19" name="Rectangle 18">
            <a:extLst>
              <a:ext uri="{FF2B5EF4-FFF2-40B4-BE49-F238E27FC236}">
                <a16:creationId xmlns:a16="http://schemas.microsoft.com/office/drawing/2014/main" id="{8F7F9A30-987F-518F-FCB7-055694299FD9}"/>
              </a:ext>
            </a:extLst>
          </p:cNvPr>
          <p:cNvSpPr/>
          <p:nvPr/>
        </p:nvSpPr>
        <p:spPr>
          <a:xfrm>
            <a:off x="6402530" y="1773536"/>
            <a:ext cx="2214815" cy="4865164"/>
          </a:xfrm>
          <a:prstGeom prst="rect">
            <a:avLst/>
          </a:prstGeom>
          <a:noFill/>
          <a:ln w="9525"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lang="x-none"/>
          </a:p>
        </p:txBody>
      </p:sp>
      <p:sp>
        <p:nvSpPr>
          <p:cNvPr id="20" name="Rectangle 19">
            <a:extLst>
              <a:ext uri="{FF2B5EF4-FFF2-40B4-BE49-F238E27FC236}">
                <a16:creationId xmlns:a16="http://schemas.microsoft.com/office/drawing/2014/main" id="{48F611F3-7311-5267-A638-433379A3773F}"/>
              </a:ext>
            </a:extLst>
          </p:cNvPr>
          <p:cNvSpPr/>
          <p:nvPr/>
        </p:nvSpPr>
        <p:spPr>
          <a:xfrm>
            <a:off x="9257857" y="1773536"/>
            <a:ext cx="2214815" cy="4859760"/>
          </a:xfrm>
          <a:prstGeom prst="rect">
            <a:avLst/>
          </a:prstGeom>
          <a:noFill/>
          <a:ln w="9525"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lang="x-none"/>
          </a:p>
        </p:txBody>
      </p:sp>
      <p:sp>
        <p:nvSpPr>
          <p:cNvPr id="21" name="Oval 20">
            <a:extLst>
              <a:ext uri="{FF2B5EF4-FFF2-40B4-BE49-F238E27FC236}">
                <a16:creationId xmlns:a16="http://schemas.microsoft.com/office/drawing/2014/main" id="{F970786A-1254-8EDD-F664-22B5A499B42C}"/>
              </a:ext>
            </a:extLst>
          </p:cNvPr>
          <p:cNvSpPr/>
          <p:nvPr/>
        </p:nvSpPr>
        <p:spPr>
          <a:xfrm>
            <a:off x="1131613" y="1119032"/>
            <a:ext cx="1365404" cy="1309007"/>
          </a:xfrm>
          <a:prstGeom prst="ellipse">
            <a:avLst/>
          </a:prstGeom>
          <a:solidFill>
            <a:srgbClr val="002060"/>
          </a:solidFill>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x-none"/>
          </a:p>
        </p:txBody>
      </p:sp>
      <p:pic>
        <p:nvPicPr>
          <p:cNvPr id="12" name="Graphic 11" descr="Open book with solid fill">
            <a:extLst>
              <a:ext uri="{FF2B5EF4-FFF2-40B4-BE49-F238E27FC236}">
                <a16:creationId xmlns:a16="http://schemas.microsoft.com/office/drawing/2014/main" id="{22AD85C9-86C7-F741-7799-5F47726ACD0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357115" y="1310006"/>
            <a:ext cx="914400" cy="914400"/>
          </a:xfrm>
          <a:prstGeom prst="rect">
            <a:avLst/>
          </a:prstGeom>
        </p:spPr>
      </p:pic>
      <p:sp>
        <p:nvSpPr>
          <p:cNvPr id="22" name="Oval 21">
            <a:extLst>
              <a:ext uri="{FF2B5EF4-FFF2-40B4-BE49-F238E27FC236}">
                <a16:creationId xmlns:a16="http://schemas.microsoft.com/office/drawing/2014/main" id="{EA729A33-ACF8-FD9D-35CE-3E7527C23ADB}"/>
              </a:ext>
            </a:extLst>
          </p:cNvPr>
          <p:cNvSpPr/>
          <p:nvPr/>
        </p:nvSpPr>
        <p:spPr>
          <a:xfrm>
            <a:off x="3961487" y="1124436"/>
            <a:ext cx="1365404" cy="1309007"/>
          </a:xfrm>
          <a:prstGeom prst="ellipse">
            <a:avLst/>
          </a:prstGeom>
          <a:solidFill>
            <a:srgbClr val="002060"/>
          </a:solidFill>
        </p:spPr>
        <p:style>
          <a:lnRef idx="0">
            <a:schemeClr val="accent1"/>
          </a:lnRef>
          <a:fillRef idx="3">
            <a:schemeClr val="accent1"/>
          </a:fillRef>
          <a:effectRef idx="3">
            <a:schemeClr val="accent1"/>
          </a:effectRef>
          <a:fontRef idx="minor">
            <a:schemeClr val="lt1"/>
          </a:fontRef>
        </p:style>
        <p:txBody>
          <a:bodyPr rtlCol="0" anchor="ctr"/>
          <a:lstStyle/>
          <a:p>
            <a:pPr algn="ctr"/>
            <a:endParaRPr lang="x-none"/>
          </a:p>
        </p:txBody>
      </p:sp>
      <p:pic>
        <p:nvPicPr>
          <p:cNvPr id="10" name="Graphic 9" descr="Microscope with solid fill">
            <a:extLst>
              <a:ext uri="{FF2B5EF4-FFF2-40B4-BE49-F238E27FC236}">
                <a16:creationId xmlns:a16="http://schemas.microsoft.com/office/drawing/2014/main" id="{C8FAE797-F849-42C6-DCC7-69CD109AAD7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144279" y="1309047"/>
            <a:ext cx="914400" cy="914400"/>
          </a:xfrm>
          <a:prstGeom prst="rect">
            <a:avLst/>
          </a:prstGeom>
        </p:spPr>
      </p:pic>
      <p:sp>
        <p:nvSpPr>
          <p:cNvPr id="23" name="Oval 22">
            <a:extLst>
              <a:ext uri="{FF2B5EF4-FFF2-40B4-BE49-F238E27FC236}">
                <a16:creationId xmlns:a16="http://schemas.microsoft.com/office/drawing/2014/main" id="{9043CF07-EAED-AF84-75D0-C3A3B1DC8195}"/>
              </a:ext>
            </a:extLst>
          </p:cNvPr>
          <p:cNvSpPr/>
          <p:nvPr/>
        </p:nvSpPr>
        <p:spPr>
          <a:xfrm>
            <a:off x="6810708" y="1124436"/>
            <a:ext cx="1365404" cy="1309007"/>
          </a:xfrm>
          <a:prstGeom prst="ellipse">
            <a:avLst/>
          </a:prstGeom>
          <a:solidFill>
            <a:srgbClr val="002060"/>
          </a:solidFill>
        </p:spPr>
        <p:style>
          <a:lnRef idx="0">
            <a:schemeClr val="accent1"/>
          </a:lnRef>
          <a:fillRef idx="3">
            <a:schemeClr val="accent1"/>
          </a:fillRef>
          <a:effectRef idx="3">
            <a:schemeClr val="accent1"/>
          </a:effectRef>
          <a:fontRef idx="minor">
            <a:schemeClr val="lt1"/>
          </a:fontRef>
        </p:style>
        <p:txBody>
          <a:bodyPr rtlCol="0" anchor="ctr"/>
          <a:lstStyle/>
          <a:p>
            <a:pPr algn="ctr"/>
            <a:endParaRPr lang="x-none"/>
          </a:p>
        </p:txBody>
      </p:sp>
      <p:pic>
        <p:nvPicPr>
          <p:cNvPr id="14" name="Graphic 13" descr="Bar chart with solid fill">
            <a:extLst>
              <a:ext uri="{FF2B5EF4-FFF2-40B4-BE49-F238E27FC236}">
                <a16:creationId xmlns:a16="http://schemas.microsoft.com/office/drawing/2014/main" id="{B4C2810B-9A5B-5F08-5121-8131DE696B4C}"/>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7025129" y="1323396"/>
            <a:ext cx="914400" cy="914400"/>
          </a:xfrm>
          <a:prstGeom prst="rect">
            <a:avLst/>
          </a:prstGeom>
        </p:spPr>
      </p:pic>
      <p:sp>
        <p:nvSpPr>
          <p:cNvPr id="24" name="Oval 23">
            <a:extLst>
              <a:ext uri="{FF2B5EF4-FFF2-40B4-BE49-F238E27FC236}">
                <a16:creationId xmlns:a16="http://schemas.microsoft.com/office/drawing/2014/main" id="{07916B84-4455-7CAD-28F0-E9838C54D722}"/>
              </a:ext>
            </a:extLst>
          </p:cNvPr>
          <p:cNvSpPr/>
          <p:nvPr/>
        </p:nvSpPr>
        <p:spPr>
          <a:xfrm>
            <a:off x="9682562" y="1119032"/>
            <a:ext cx="1365404" cy="1309007"/>
          </a:xfrm>
          <a:prstGeom prst="ellipse">
            <a:avLst/>
          </a:prstGeom>
          <a:solidFill>
            <a:srgbClr val="002060"/>
          </a:solidFill>
        </p:spPr>
        <p:style>
          <a:lnRef idx="0">
            <a:schemeClr val="accent1"/>
          </a:lnRef>
          <a:fillRef idx="3">
            <a:schemeClr val="accent1"/>
          </a:fillRef>
          <a:effectRef idx="3">
            <a:schemeClr val="accent1"/>
          </a:effectRef>
          <a:fontRef idx="minor">
            <a:schemeClr val="lt1"/>
          </a:fontRef>
        </p:style>
        <p:txBody>
          <a:bodyPr rtlCol="0" anchor="ctr"/>
          <a:lstStyle/>
          <a:p>
            <a:pPr algn="ctr"/>
            <a:endParaRPr lang="x-none"/>
          </a:p>
        </p:txBody>
      </p:sp>
      <p:pic>
        <p:nvPicPr>
          <p:cNvPr id="8" name="Graphic 7" descr="Diploma roll with solid fill">
            <a:extLst>
              <a:ext uri="{FF2B5EF4-FFF2-40B4-BE49-F238E27FC236}">
                <a16:creationId xmlns:a16="http://schemas.microsoft.com/office/drawing/2014/main" id="{189F9BC5-9ED2-845F-343F-B4FD3E88B6B8}"/>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9902752" y="1323396"/>
            <a:ext cx="914400" cy="914400"/>
          </a:xfrm>
          <a:prstGeom prst="rect">
            <a:avLst/>
          </a:prstGeom>
        </p:spPr>
      </p:pic>
      <p:sp>
        <p:nvSpPr>
          <p:cNvPr id="5" name="Rectangle 4">
            <a:extLst>
              <a:ext uri="{FF2B5EF4-FFF2-40B4-BE49-F238E27FC236}">
                <a16:creationId xmlns:a16="http://schemas.microsoft.com/office/drawing/2014/main" id="{B954FF27-F174-C2CB-7806-359A47540032}"/>
              </a:ext>
            </a:extLst>
          </p:cNvPr>
          <p:cNvSpPr/>
          <p:nvPr/>
        </p:nvSpPr>
        <p:spPr>
          <a:xfrm>
            <a:off x="748881" y="2441714"/>
            <a:ext cx="2155710" cy="492443"/>
          </a:xfrm>
          <a:prstGeom prst="rect">
            <a:avLst/>
          </a:prstGeom>
          <a:noFill/>
        </p:spPr>
        <p:txBody>
          <a:bodyPr wrap="square" lIns="91440" tIns="45720" rIns="91440" bIns="45720">
            <a:spAutoFit/>
            <a:scene3d>
              <a:camera prst="orthographicFront"/>
              <a:lightRig rig="soft" dir="t">
                <a:rot lat="0" lon="0" rev="15600000"/>
              </a:lightRig>
            </a:scene3d>
            <a:sp3d extrusionH="57150" prstMaterial="softEdge">
              <a:bevelT w="25400" h="38100"/>
            </a:sp3d>
          </a:bodyPr>
          <a:lstStyle/>
          <a:p>
            <a:pPr algn="ctr"/>
            <a:r>
              <a:rPr lang="en-GB" sz="2600" b="1" dirty="0">
                <a:ln w="0"/>
                <a:solidFill>
                  <a:schemeClr val="bg2"/>
                </a:solidFill>
                <a:effectLst>
                  <a:outerShdw blurRad="38100" dist="25400" dir="5400000" algn="ctr" rotWithShape="0">
                    <a:srgbClr val="6E747A">
                      <a:alpha val="43000"/>
                    </a:srgbClr>
                  </a:outerShdw>
                </a:effectLst>
              </a:rPr>
              <a:t>Introduction</a:t>
            </a:r>
            <a:endParaRPr lang="en-GB" sz="2600" b="1" dirty="0">
              <a:ln/>
              <a:solidFill>
                <a:schemeClr val="bg2"/>
              </a:solidFill>
            </a:endParaRPr>
          </a:p>
        </p:txBody>
      </p:sp>
      <p:sp>
        <p:nvSpPr>
          <p:cNvPr id="7" name="Rectangle 6">
            <a:extLst>
              <a:ext uri="{FF2B5EF4-FFF2-40B4-BE49-F238E27FC236}">
                <a16:creationId xmlns:a16="http://schemas.microsoft.com/office/drawing/2014/main" id="{9DA0898C-BC2F-39A1-2D0D-D85E978DDB2F}"/>
              </a:ext>
            </a:extLst>
          </p:cNvPr>
          <p:cNvSpPr/>
          <p:nvPr/>
        </p:nvSpPr>
        <p:spPr>
          <a:xfrm>
            <a:off x="9280994" y="2443456"/>
            <a:ext cx="2155710" cy="492443"/>
          </a:xfrm>
          <a:prstGeom prst="rect">
            <a:avLst/>
          </a:prstGeom>
          <a:noFill/>
        </p:spPr>
        <p:txBody>
          <a:bodyPr wrap="square" lIns="91440" tIns="45720" rIns="91440" bIns="45720">
            <a:spAutoFit/>
            <a:scene3d>
              <a:camera prst="orthographicFront"/>
              <a:lightRig rig="soft" dir="t">
                <a:rot lat="0" lon="0" rev="15600000"/>
              </a:lightRig>
            </a:scene3d>
            <a:sp3d extrusionH="57150" prstMaterial="softEdge">
              <a:bevelT w="25400" h="38100"/>
            </a:sp3d>
          </a:bodyPr>
          <a:lstStyle/>
          <a:p>
            <a:pPr algn="ctr"/>
            <a:r>
              <a:rPr lang="en-GB" sz="2600" b="1" dirty="0">
                <a:ln w="0"/>
                <a:solidFill>
                  <a:schemeClr val="bg2"/>
                </a:solidFill>
                <a:effectLst>
                  <a:outerShdw blurRad="38100" dist="25400" dir="5400000" algn="ctr" rotWithShape="0">
                    <a:srgbClr val="6E747A">
                      <a:alpha val="43000"/>
                    </a:srgbClr>
                  </a:outerShdw>
                </a:effectLst>
              </a:rPr>
              <a:t>Conclusion</a:t>
            </a:r>
            <a:endParaRPr lang="en-GB" sz="2600" b="1" dirty="0">
              <a:ln/>
              <a:solidFill>
                <a:schemeClr val="bg2"/>
              </a:solidFill>
            </a:endParaRPr>
          </a:p>
        </p:txBody>
      </p:sp>
      <p:sp>
        <p:nvSpPr>
          <p:cNvPr id="9" name="Rectangle 8">
            <a:extLst>
              <a:ext uri="{FF2B5EF4-FFF2-40B4-BE49-F238E27FC236}">
                <a16:creationId xmlns:a16="http://schemas.microsoft.com/office/drawing/2014/main" id="{91F0F910-FC00-60B3-9D40-B7F418859509}"/>
              </a:ext>
            </a:extLst>
          </p:cNvPr>
          <p:cNvSpPr/>
          <p:nvPr/>
        </p:nvSpPr>
        <p:spPr>
          <a:xfrm>
            <a:off x="6418249" y="2423787"/>
            <a:ext cx="2155710" cy="892552"/>
          </a:xfrm>
          <a:prstGeom prst="rect">
            <a:avLst/>
          </a:prstGeom>
          <a:noFill/>
        </p:spPr>
        <p:txBody>
          <a:bodyPr wrap="square" lIns="91440" tIns="45720" rIns="91440" bIns="45720">
            <a:spAutoFit/>
            <a:scene3d>
              <a:camera prst="orthographicFront"/>
              <a:lightRig rig="soft" dir="t">
                <a:rot lat="0" lon="0" rev="15600000"/>
              </a:lightRig>
            </a:scene3d>
            <a:sp3d extrusionH="57150" prstMaterial="softEdge">
              <a:bevelT w="25400" h="38100"/>
            </a:sp3d>
          </a:bodyPr>
          <a:lstStyle/>
          <a:p>
            <a:pPr algn="ctr"/>
            <a:r>
              <a:rPr lang="en-GB" sz="2600" b="1" dirty="0">
                <a:ln w="0"/>
                <a:solidFill>
                  <a:schemeClr val="bg2"/>
                </a:solidFill>
                <a:effectLst>
                  <a:outerShdw blurRad="38100" dist="25400" dir="5400000" algn="ctr" rotWithShape="0">
                    <a:srgbClr val="6E747A">
                      <a:alpha val="43000"/>
                    </a:srgbClr>
                  </a:outerShdw>
                </a:effectLst>
              </a:rPr>
              <a:t>Results &amp; Discussion</a:t>
            </a:r>
            <a:endParaRPr lang="en-GB" sz="2600" b="1" dirty="0">
              <a:ln/>
              <a:solidFill>
                <a:schemeClr val="bg2"/>
              </a:solidFill>
            </a:endParaRPr>
          </a:p>
        </p:txBody>
      </p:sp>
      <p:sp>
        <p:nvSpPr>
          <p:cNvPr id="11" name="Rectangle 10">
            <a:extLst>
              <a:ext uri="{FF2B5EF4-FFF2-40B4-BE49-F238E27FC236}">
                <a16:creationId xmlns:a16="http://schemas.microsoft.com/office/drawing/2014/main" id="{3CB3357B-60A9-7A94-A538-3D4A6B4200BF}"/>
              </a:ext>
            </a:extLst>
          </p:cNvPr>
          <p:cNvSpPr/>
          <p:nvPr/>
        </p:nvSpPr>
        <p:spPr>
          <a:xfrm>
            <a:off x="3562234" y="2443456"/>
            <a:ext cx="2155710" cy="492443"/>
          </a:xfrm>
          <a:prstGeom prst="rect">
            <a:avLst/>
          </a:prstGeom>
          <a:noFill/>
        </p:spPr>
        <p:txBody>
          <a:bodyPr wrap="square" lIns="91440" tIns="45720" rIns="91440" bIns="45720">
            <a:spAutoFit/>
            <a:scene3d>
              <a:camera prst="orthographicFront"/>
              <a:lightRig rig="soft" dir="t">
                <a:rot lat="0" lon="0" rev="15600000"/>
              </a:lightRig>
            </a:scene3d>
            <a:sp3d extrusionH="57150" prstMaterial="softEdge">
              <a:bevelT w="25400" h="38100"/>
            </a:sp3d>
          </a:bodyPr>
          <a:lstStyle/>
          <a:p>
            <a:pPr algn="ctr"/>
            <a:r>
              <a:rPr lang="en-GB" sz="2600" b="1" dirty="0">
                <a:ln w="0"/>
                <a:solidFill>
                  <a:schemeClr val="bg2"/>
                </a:solidFill>
                <a:effectLst>
                  <a:outerShdw blurRad="38100" dist="25400" dir="5400000" algn="ctr" rotWithShape="0">
                    <a:srgbClr val="6E747A">
                      <a:alpha val="43000"/>
                    </a:srgbClr>
                  </a:outerShdw>
                </a:effectLst>
              </a:rPr>
              <a:t>Methods</a:t>
            </a:r>
            <a:endParaRPr lang="en-GB" sz="2600" b="1" dirty="0">
              <a:ln/>
              <a:solidFill>
                <a:schemeClr val="bg2"/>
              </a:solidFill>
            </a:endParaRPr>
          </a:p>
        </p:txBody>
      </p:sp>
      <p:sp>
        <p:nvSpPr>
          <p:cNvPr id="15" name="TextBox 14">
            <a:extLst>
              <a:ext uri="{FF2B5EF4-FFF2-40B4-BE49-F238E27FC236}">
                <a16:creationId xmlns:a16="http://schemas.microsoft.com/office/drawing/2014/main" id="{75DDB7A8-6080-4A34-5001-0E08C0EE48F5}"/>
              </a:ext>
            </a:extLst>
          </p:cNvPr>
          <p:cNvSpPr txBox="1"/>
          <p:nvPr/>
        </p:nvSpPr>
        <p:spPr>
          <a:xfrm>
            <a:off x="755296" y="2945912"/>
            <a:ext cx="2133576" cy="2554545"/>
          </a:xfrm>
          <a:prstGeom prst="rect">
            <a:avLst/>
          </a:prstGeom>
          <a:noFill/>
        </p:spPr>
        <p:txBody>
          <a:bodyPr wrap="square">
            <a:spAutoFit/>
          </a:bodyPr>
          <a:lstStyle/>
          <a:p>
            <a:pPr marL="228600" lvl="1" indent="-228600" defTabSz="889000">
              <a:spcBef>
                <a:spcPct val="0"/>
              </a:spcBef>
              <a:spcAft>
                <a:spcPts val="1200"/>
              </a:spcAft>
              <a:buClrTx/>
              <a:buFont typeface="Wingdings" panose="05000000000000000000" pitchFamily="2" charset="2"/>
              <a:buChar char="§"/>
            </a:pPr>
            <a:r>
              <a:rPr lang="en-US" altLang="ko-KR" sz="1400" kern="1200" dirty="0">
                <a:solidFill>
                  <a:schemeClr val="accent2">
                    <a:lumMod val="25000"/>
                  </a:schemeClr>
                </a:solidFill>
                <a:latin typeface="Times New Roman" panose="02020603050405020304" pitchFamily="18" charset="0"/>
                <a:cs typeface="Times New Roman" panose="02020603050405020304" pitchFamily="18" charset="0"/>
              </a:rPr>
              <a:t>Anterior cruciate ligament tears and current treatment approaches</a:t>
            </a:r>
          </a:p>
          <a:p>
            <a:pPr marL="228600" lvl="1" indent="-228600" defTabSz="889000">
              <a:spcBef>
                <a:spcPct val="0"/>
              </a:spcBef>
              <a:spcAft>
                <a:spcPts val="1200"/>
              </a:spcAft>
              <a:buClrTx/>
              <a:buFont typeface="Wingdings" panose="05000000000000000000" pitchFamily="2" charset="2"/>
              <a:buChar char="§"/>
            </a:pPr>
            <a:r>
              <a:rPr lang="en-US" sz="1400" kern="1200" dirty="0">
                <a:solidFill>
                  <a:schemeClr val="accent2">
                    <a:lumMod val="25000"/>
                  </a:schemeClr>
                </a:solidFill>
                <a:latin typeface="Times New Roman" panose="02020603050405020304" pitchFamily="18" charset="0"/>
                <a:cs typeface="Times New Roman" panose="02020603050405020304" pitchFamily="18" charset="0"/>
              </a:rPr>
              <a:t>Problem statement, study objectives and hypothesis </a:t>
            </a:r>
          </a:p>
          <a:p>
            <a:pPr marL="228600" lvl="1" indent="-228600" defTabSz="889000">
              <a:spcBef>
                <a:spcPct val="0"/>
              </a:spcBef>
              <a:spcAft>
                <a:spcPts val="1200"/>
              </a:spcAft>
              <a:buClrTx/>
              <a:buFont typeface="Wingdings" panose="05000000000000000000" pitchFamily="2" charset="2"/>
              <a:buChar char="§"/>
            </a:pPr>
            <a:r>
              <a:rPr lang="en-US" altLang="ko-KR" sz="1400" kern="1200" dirty="0">
                <a:solidFill>
                  <a:schemeClr val="accent2">
                    <a:lumMod val="25000"/>
                  </a:schemeClr>
                </a:solidFill>
                <a:latin typeface="Times New Roman" panose="02020603050405020304" pitchFamily="18" charset="0"/>
                <a:cs typeface="Times New Roman" panose="02020603050405020304" pitchFamily="18" charset="0"/>
              </a:rPr>
              <a:t>Selection of </a:t>
            </a:r>
            <a:r>
              <a:rPr lang="en-US" altLang="ko-KR" kern="1200" dirty="0">
                <a:solidFill>
                  <a:schemeClr val="accent2">
                    <a:lumMod val="25000"/>
                  </a:schemeClr>
                </a:solidFill>
                <a:latin typeface="Times New Roman" panose="02020603050405020304" pitchFamily="18" charset="0"/>
                <a:cs typeface="Times New Roman" panose="02020603050405020304" pitchFamily="18" charset="0"/>
              </a:rPr>
              <a:t>material for </a:t>
            </a:r>
            <a:r>
              <a:rPr lang="en-US" kern="1200" dirty="0">
                <a:solidFill>
                  <a:schemeClr val="accent2">
                    <a:lumMod val="25000"/>
                  </a:schemeClr>
                </a:solidFill>
                <a:latin typeface="Times New Roman" panose="02020603050405020304" pitchFamily="18" charset="0"/>
                <a:cs typeface="Times New Roman" panose="02020603050405020304" pitchFamily="18" charset="0"/>
              </a:rPr>
              <a:t>graft fabrication and </a:t>
            </a:r>
            <a:r>
              <a:rPr lang="en-US" altLang="ko-KR" sz="1400" kern="1200" dirty="0">
                <a:solidFill>
                  <a:schemeClr val="accent2">
                    <a:lumMod val="25000"/>
                  </a:schemeClr>
                </a:solidFill>
                <a:latin typeface="Times New Roman" panose="02020603050405020304" pitchFamily="18" charset="0"/>
                <a:cs typeface="Times New Roman" panose="02020603050405020304" pitchFamily="18" charset="0"/>
              </a:rPr>
              <a:t>animal model</a:t>
            </a:r>
            <a:endParaRPr lang="en-US" sz="1400" kern="1200" dirty="0">
              <a:solidFill>
                <a:schemeClr val="accent2">
                  <a:lumMod val="25000"/>
                </a:schemeClr>
              </a:solidFill>
              <a:latin typeface="Times New Roman" panose="02020603050405020304" pitchFamily="18" charset="0"/>
              <a:cs typeface="Times New Roman" panose="02020603050405020304" pitchFamily="18" charset="0"/>
            </a:endParaRPr>
          </a:p>
        </p:txBody>
      </p:sp>
      <p:sp>
        <p:nvSpPr>
          <p:cNvPr id="25" name="TextBox 24">
            <a:extLst>
              <a:ext uri="{FF2B5EF4-FFF2-40B4-BE49-F238E27FC236}">
                <a16:creationId xmlns:a16="http://schemas.microsoft.com/office/drawing/2014/main" id="{162D6C40-298E-56D0-49FE-8411F5A44F50}"/>
              </a:ext>
            </a:extLst>
          </p:cNvPr>
          <p:cNvSpPr txBox="1"/>
          <p:nvPr/>
        </p:nvSpPr>
        <p:spPr>
          <a:xfrm>
            <a:off x="3536782" y="2945912"/>
            <a:ext cx="2214814" cy="3600986"/>
          </a:xfrm>
          <a:prstGeom prst="rect">
            <a:avLst/>
          </a:prstGeom>
          <a:noFill/>
        </p:spPr>
        <p:txBody>
          <a:bodyPr wrap="square">
            <a:spAutoFit/>
          </a:bodyPr>
          <a:lstStyle/>
          <a:p>
            <a:pPr marL="228600" lvl="1" indent="-228600" algn="l" defTabSz="933450">
              <a:spcBef>
                <a:spcPct val="0"/>
              </a:spcBef>
              <a:spcAft>
                <a:spcPts val="1200"/>
              </a:spcAft>
              <a:buFont typeface="Wingdings" panose="05000000000000000000" pitchFamily="2" charset="2"/>
              <a:buChar char="§"/>
            </a:pPr>
            <a:r>
              <a:rPr lang="en-US" sz="1400" kern="1200" dirty="0">
                <a:solidFill>
                  <a:schemeClr val="accent2">
                    <a:lumMod val="25000"/>
                  </a:schemeClr>
                </a:solidFill>
                <a:latin typeface="Times New Roman" panose="02020603050405020304" pitchFamily="18" charset="0"/>
                <a:cs typeface="Times New Roman" panose="02020603050405020304" pitchFamily="18" charset="0"/>
              </a:rPr>
              <a:t>Experimental Procedure</a:t>
            </a:r>
          </a:p>
          <a:p>
            <a:pPr marL="228600" lvl="1" indent="-228600" defTabSz="933450">
              <a:spcBef>
                <a:spcPct val="0"/>
              </a:spcBef>
              <a:spcAft>
                <a:spcPts val="1200"/>
              </a:spcAft>
              <a:buFont typeface="Wingdings" panose="05000000000000000000" pitchFamily="2" charset="2"/>
              <a:buChar char="§"/>
            </a:pPr>
            <a:r>
              <a:rPr lang="en-US" kern="1200" dirty="0">
                <a:solidFill>
                  <a:schemeClr val="accent2">
                    <a:lumMod val="25000"/>
                  </a:schemeClr>
                </a:solidFill>
                <a:latin typeface="Times New Roman" panose="02020603050405020304" pitchFamily="18" charset="0"/>
                <a:cs typeface="Times New Roman" panose="02020603050405020304" pitchFamily="18" charset="0"/>
              </a:rPr>
              <a:t>PET&amp;PCL scaffold </a:t>
            </a:r>
            <a:r>
              <a:rPr lang="en-US" sz="1400" kern="1200" dirty="0">
                <a:solidFill>
                  <a:schemeClr val="accent2">
                    <a:lumMod val="25000"/>
                  </a:schemeClr>
                </a:solidFill>
                <a:latin typeface="Times New Roman" panose="02020603050405020304" pitchFamily="18" charset="0"/>
                <a:cs typeface="Times New Roman" panose="02020603050405020304" pitchFamily="18" charset="0"/>
              </a:rPr>
              <a:t>fabrication</a:t>
            </a:r>
          </a:p>
          <a:p>
            <a:pPr marL="228600" lvl="1" indent="-228600" algn="l" defTabSz="933450">
              <a:spcBef>
                <a:spcPct val="0"/>
              </a:spcBef>
              <a:spcAft>
                <a:spcPts val="1200"/>
              </a:spcAft>
              <a:buFont typeface="Wingdings" panose="05000000000000000000" pitchFamily="2" charset="2"/>
              <a:buChar char="§"/>
            </a:pPr>
            <a:r>
              <a:rPr lang="en-US" sz="1400" kern="1200" dirty="0">
                <a:solidFill>
                  <a:schemeClr val="accent2">
                    <a:lumMod val="25000"/>
                  </a:schemeClr>
                </a:solidFill>
                <a:latin typeface="Times New Roman" panose="02020603050405020304" pitchFamily="18" charset="0"/>
                <a:cs typeface="Times New Roman" panose="02020603050405020304" pitchFamily="18" charset="0"/>
              </a:rPr>
              <a:t>Fiber diameter measurement</a:t>
            </a:r>
          </a:p>
          <a:p>
            <a:pPr marL="228600" lvl="1" indent="-228600" algn="l" defTabSz="933450">
              <a:spcBef>
                <a:spcPct val="0"/>
              </a:spcBef>
              <a:spcAft>
                <a:spcPts val="1200"/>
              </a:spcAft>
              <a:buFont typeface="Wingdings" panose="05000000000000000000" pitchFamily="2" charset="2"/>
              <a:buChar char="§"/>
            </a:pPr>
            <a:r>
              <a:rPr lang="en-US" sz="1400" kern="1200" dirty="0">
                <a:solidFill>
                  <a:schemeClr val="accent2">
                    <a:lumMod val="25000"/>
                  </a:schemeClr>
                </a:solidFill>
                <a:latin typeface="Times New Roman" panose="02020603050405020304" pitchFamily="18" charset="0"/>
                <a:cs typeface="Times New Roman" panose="02020603050405020304" pitchFamily="18" charset="0"/>
              </a:rPr>
              <a:t>Tensile Mechanical Characterization</a:t>
            </a:r>
          </a:p>
          <a:p>
            <a:pPr marL="228600" lvl="1" indent="-228600" algn="l" defTabSz="933450">
              <a:spcBef>
                <a:spcPct val="0"/>
              </a:spcBef>
              <a:spcAft>
                <a:spcPts val="1200"/>
              </a:spcAft>
              <a:buFont typeface="Wingdings" panose="05000000000000000000" pitchFamily="2" charset="2"/>
              <a:buChar char="§"/>
            </a:pPr>
            <a:r>
              <a:rPr lang="en-US" kern="1200" dirty="0">
                <a:solidFill>
                  <a:schemeClr val="accent2">
                    <a:lumMod val="25000"/>
                  </a:schemeClr>
                </a:solidFill>
                <a:latin typeface="Times New Roman" panose="02020603050405020304" pitchFamily="18" charset="0"/>
                <a:cs typeface="Times New Roman" panose="02020603050405020304" pitchFamily="18" charset="0"/>
              </a:rPr>
              <a:t>Testing the graft in a rabbit animal model</a:t>
            </a:r>
          </a:p>
          <a:p>
            <a:pPr marL="228600" lvl="1" indent="-228600" algn="l" defTabSz="933450">
              <a:spcBef>
                <a:spcPct val="0"/>
              </a:spcBef>
              <a:spcAft>
                <a:spcPts val="1200"/>
              </a:spcAft>
              <a:buFont typeface="Wingdings" panose="05000000000000000000" pitchFamily="2" charset="2"/>
              <a:buChar char="§"/>
            </a:pPr>
            <a:r>
              <a:rPr lang="en-US" sz="1400" kern="1200" dirty="0">
                <a:solidFill>
                  <a:schemeClr val="accent2">
                    <a:lumMod val="25000"/>
                  </a:schemeClr>
                </a:solidFill>
                <a:latin typeface="Times New Roman" panose="02020603050405020304" pitchFamily="18" charset="0"/>
                <a:cs typeface="Times New Roman" panose="02020603050405020304" pitchFamily="18" charset="0"/>
              </a:rPr>
              <a:t>Micro-CT characterization</a:t>
            </a:r>
          </a:p>
          <a:p>
            <a:pPr marL="228600" lvl="1" indent="-228600" algn="l" defTabSz="933450">
              <a:spcBef>
                <a:spcPct val="0"/>
              </a:spcBef>
              <a:spcAft>
                <a:spcPts val="1200"/>
              </a:spcAft>
              <a:buFont typeface="Wingdings" panose="05000000000000000000" pitchFamily="2" charset="2"/>
              <a:buChar char="§"/>
            </a:pPr>
            <a:r>
              <a:rPr lang="en-US" kern="1200" dirty="0">
                <a:solidFill>
                  <a:schemeClr val="accent2">
                    <a:lumMod val="25000"/>
                  </a:schemeClr>
                </a:solidFill>
                <a:latin typeface="Times New Roman" panose="02020603050405020304" pitchFamily="18" charset="0"/>
                <a:cs typeface="Times New Roman" panose="02020603050405020304" pitchFamily="18" charset="0"/>
              </a:rPr>
              <a:t>Statistical analysis</a:t>
            </a:r>
            <a:endParaRPr lang="en-US" sz="1400" kern="1200" dirty="0">
              <a:solidFill>
                <a:schemeClr val="accent2">
                  <a:lumMod val="25000"/>
                </a:schemeClr>
              </a:solidFill>
              <a:latin typeface="Times New Roman" panose="02020603050405020304" pitchFamily="18" charset="0"/>
              <a:cs typeface="Times New Roman" panose="02020603050405020304" pitchFamily="18" charset="0"/>
            </a:endParaRPr>
          </a:p>
        </p:txBody>
      </p:sp>
      <p:sp>
        <p:nvSpPr>
          <p:cNvPr id="27" name="TextBox 26">
            <a:extLst>
              <a:ext uri="{FF2B5EF4-FFF2-40B4-BE49-F238E27FC236}">
                <a16:creationId xmlns:a16="http://schemas.microsoft.com/office/drawing/2014/main" id="{35684AE8-F6EC-1B9A-16BE-CA4C58093A78}"/>
              </a:ext>
            </a:extLst>
          </p:cNvPr>
          <p:cNvSpPr txBox="1"/>
          <p:nvPr/>
        </p:nvSpPr>
        <p:spPr>
          <a:xfrm>
            <a:off x="6377957" y="3372231"/>
            <a:ext cx="2214815" cy="2277547"/>
          </a:xfrm>
          <a:prstGeom prst="rect">
            <a:avLst/>
          </a:prstGeom>
          <a:noFill/>
        </p:spPr>
        <p:txBody>
          <a:bodyPr wrap="square">
            <a:spAutoFit/>
          </a:bodyPr>
          <a:lstStyle/>
          <a:p>
            <a:pPr marL="228600" lvl="1" indent="-228600" algn="l" defTabSz="933450">
              <a:spcBef>
                <a:spcPct val="0"/>
              </a:spcBef>
              <a:spcAft>
                <a:spcPts val="1200"/>
              </a:spcAft>
              <a:buFont typeface="Wingdings" panose="05000000000000000000" pitchFamily="2" charset="2"/>
              <a:buChar char="§"/>
            </a:pPr>
            <a:r>
              <a:rPr lang="en-US" kern="1200" dirty="0">
                <a:solidFill>
                  <a:schemeClr val="accent2">
                    <a:lumMod val="25000"/>
                  </a:schemeClr>
                </a:solidFill>
                <a:latin typeface="Times New Roman" panose="02020603050405020304" pitchFamily="18" charset="0"/>
                <a:cs typeface="Times New Roman" panose="02020603050405020304" pitchFamily="18" charset="0"/>
              </a:rPr>
              <a:t>Morphological structure of </a:t>
            </a:r>
            <a:r>
              <a:rPr lang="en-US" sz="1400" kern="1200" dirty="0">
                <a:solidFill>
                  <a:schemeClr val="accent2">
                    <a:lumMod val="25000"/>
                  </a:schemeClr>
                </a:solidFill>
                <a:latin typeface="Times New Roman" panose="02020603050405020304" pitchFamily="18" charset="0"/>
                <a:cs typeface="Times New Roman" panose="02020603050405020304" pitchFamily="18" charset="0"/>
              </a:rPr>
              <a:t>PET&amp;PCL g</a:t>
            </a:r>
            <a:r>
              <a:rPr lang="en-US" kern="1200" dirty="0">
                <a:solidFill>
                  <a:schemeClr val="accent2">
                    <a:lumMod val="25000"/>
                  </a:schemeClr>
                </a:solidFill>
                <a:latin typeface="Times New Roman" panose="02020603050405020304" pitchFamily="18" charset="0"/>
                <a:cs typeface="Times New Roman" panose="02020603050405020304" pitchFamily="18" charset="0"/>
              </a:rPr>
              <a:t>rafts</a:t>
            </a:r>
          </a:p>
          <a:p>
            <a:pPr marL="228600" lvl="1" indent="-228600" algn="l" defTabSz="933450">
              <a:spcBef>
                <a:spcPct val="0"/>
              </a:spcBef>
              <a:spcAft>
                <a:spcPts val="1200"/>
              </a:spcAft>
              <a:buFont typeface="Wingdings" panose="05000000000000000000" pitchFamily="2" charset="2"/>
              <a:buChar char="§"/>
            </a:pPr>
            <a:r>
              <a:rPr lang="en-US" kern="1200" dirty="0">
                <a:solidFill>
                  <a:schemeClr val="accent2">
                    <a:lumMod val="25000"/>
                  </a:schemeClr>
                </a:solidFill>
                <a:latin typeface="Times New Roman" panose="02020603050405020304" pitchFamily="18" charset="0"/>
                <a:cs typeface="Times New Roman" panose="02020603050405020304" pitchFamily="18" charset="0"/>
              </a:rPr>
              <a:t>Mechanical properties</a:t>
            </a:r>
          </a:p>
          <a:p>
            <a:pPr marL="228600" lvl="1" indent="-228600" algn="l" defTabSz="933450">
              <a:spcBef>
                <a:spcPct val="0"/>
              </a:spcBef>
              <a:spcAft>
                <a:spcPts val="1200"/>
              </a:spcAft>
              <a:buFont typeface="Wingdings" panose="05000000000000000000" pitchFamily="2" charset="2"/>
              <a:buChar char="§"/>
            </a:pPr>
            <a:r>
              <a:rPr lang="en-US" kern="1200" dirty="0">
                <a:solidFill>
                  <a:schemeClr val="accent2">
                    <a:lumMod val="25000"/>
                  </a:schemeClr>
                </a:solidFill>
                <a:latin typeface="Times New Roman" panose="02020603050405020304" pitchFamily="18" charset="0"/>
                <a:cs typeface="Times New Roman" panose="02020603050405020304" pitchFamily="18" charset="0"/>
              </a:rPr>
              <a:t>Evaluation of implants after ACL reconstruction in a rabbit model</a:t>
            </a:r>
          </a:p>
          <a:p>
            <a:pPr marL="228600" lvl="1" indent="-228600" algn="l" defTabSz="933450">
              <a:spcBef>
                <a:spcPct val="0"/>
              </a:spcBef>
              <a:spcAft>
                <a:spcPts val="1200"/>
              </a:spcAft>
              <a:buFont typeface="Wingdings" panose="05000000000000000000" pitchFamily="2" charset="2"/>
              <a:buChar char="§"/>
            </a:pPr>
            <a:r>
              <a:rPr lang="en-US" kern="1200" dirty="0">
                <a:solidFill>
                  <a:schemeClr val="accent2">
                    <a:lumMod val="25000"/>
                  </a:schemeClr>
                </a:solidFill>
                <a:latin typeface="Times New Roman" panose="02020603050405020304" pitchFamily="18" charset="0"/>
                <a:cs typeface="Times New Roman" panose="02020603050405020304" pitchFamily="18" charset="0"/>
              </a:rPr>
              <a:t>Micro-CT evaluation of bone tunnels</a:t>
            </a:r>
          </a:p>
        </p:txBody>
      </p:sp>
      <p:sp>
        <p:nvSpPr>
          <p:cNvPr id="29" name="TextBox 28">
            <a:extLst>
              <a:ext uri="{FF2B5EF4-FFF2-40B4-BE49-F238E27FC236}">
                <a16:creationId xmlns:a16="http://schemas.microsoft.com/office/drawing/2014/main" id="{8B08305A-877C-2D26-EE40-11403776CC8C}"/>
              </a:ext>
            </a:extLst>
          </p:cNvPr>
          <p:cNvSpPr txBox="1"/>
          <p:nvPr/>
        </p:nvSpPr>
        <p:spPr>
          <a:xfrm>
            <a:off x="9280994" y="3314791"/>
            <a:ext cx="2239389" cy="1335494"/>
          </a:xfrm>
          <a:prstGeom prst="rect">
            <a:avLst/>
          </a:prstGeom>
          <a:noFill/>
        </p:spPr>
        <p:txBody>
          <a:bodyPr wrap="square">
            <a:spAutoFit/>
          </a:bodyPr>
          <a:lstStyle/>
          <a:p>
            <a:pPr marL="228600" lvl="1" indent="-228600" algn="l" defTabSz="933450">
              <a:spcBef>
                <a:spcPct val="0"/>
              </a:spcBef>
              <a:spcAft>
                <a:spcPct val="15000"/>
              </a:spcAft>
              <a:buFont typeface="Wingdings" panose="05000000000000000000" pitchFamily="2" charset="2"/>
              <a:buChar char="§"/>
            </a:pPr>
            <a:r>
              <a:rPr lang="en-US" kern="1200" dirty="0">
                <a:solidFill>
                  <a:schemeClr val="accent2">
                    <a:lumMod val="25000"/>
                  </a:schemeClr>
                </a:solidFill>
                <a:latin typeface="Times New Roman" panose="02020603050405020304" pitchFamily="18" charset="0"/>
                <a:cs typeface="Times New Roman" panose="02020603050405020304" pitchFamily="18" charset="0"/>
              </a:rPr>
              <a:t>Conclusion</a:t>
            </a:r>
          </a:p>
          <a:p>
            <a:pPr marL="228600" lvl="1" indent="-228600" defTabSz="933450">
              <a:lnSpc>
                <a:spcPct val="150000"/>
              </a:lnSpc>
              <a:spcBef>
                <a:spcPct val="0"/>
              </a:spcBef>
              <a:spcAft>
                <a:spcPct val="15000"/>
              </a:spcAft>
              <a:buFont typeface="Wingdings" panose="05000000000000000000" pitchFamily="2" charset="2"/>
              <a:buChar char="§"/>
            </a:pPr>
            <a:r>
              <a:rPr lang="en-US" kern="1200" dirty="0">
                <a:solidFill>
                  <a:schemeClr val="accent2">
                    <a:lumMod val="25000"/>
                  </a:schemeClr>
                </a:solidFill>
                <a:latin typeface="Times New Roman" panose="02020603050405020304" pitchFamily="18" charset="0"/>
                <a:cs typeface="Times New Roman" panose="02020603050405020304" pitchFamily="18" charset="0"/>
              </a:rPr>
              <a:t>Limitations</a:t>
            </a:r>
          </a:p>
          <a:p>
            <a:pPr marL="228600" lvl="1" indent="-228600" algn="l" defTabSz="933450">
              <a:lnSpc>
                <a:spcPct val="150000"/>
              </a:lnSpc>
              <a:spcBef>
                <a:spcPct val="0"/>
              </a:spcBef>
              <a:spcAft>
                <a:spcPct val="15000"/>
              </a:spcAft>
              <a:buFont typeface="Wingdings" panose="05000000000000000000" pitchFamily="2" charset="2"/>
              <a:buChar char="§"/>
            </a:pPr>
            <a:r>
              <a:rPr lang="en-US" kern="1200" dirty="0">
                <a:solidFill>
                  <a:schemeClr val="accent2">
                    <a:lumMod val="25000"/>
                  </a:schemeClr>
                </a:solidFill>
                <a:latin typeface="Times New Roman" panose="02020603050405020304" pitchFamily="18" charset="0"/>
                <a:cs typeface="Times New Roman" panose="02020603050405020304" pitchFamily="18" charset="0"/>
              </a:rPr>
              <a:t>Future work</a:t>
            </a:r>
          </a:p>
          <a:p>
            <a:pPr marL="228600" lvl="1" indent="-228600" algn="l" defTabSz="933450">
              <a:lnSpc>
                <a:spcPct val="150000"/>
              </a:lnSpc>
              <a:spcBef>
                <a:spcPct val="0"/>
              </a:spcBef>
              <a:spcAft>
                <a:spcPct val="15000"/>
              </a:spcAft>
              <a:buFont typeface="Wingdings" panose="05000000000000000000" pitchFamily="2" charset="2"/>
              <a:buChar char="§"/>
            </a:pPr>
            <a:r>
              <a:rPr lang="en-US" kern="1200" dirty="0">
                <a:solidFill>
                  <a:schemeClr val="accent2">
                    <a:lumMod val="25000"/>
                  </a:schemeClr>
                </a:solidFill>
                <a:latin typeface="Times New Roman" panose="02020603050405020304" pitchFamily="18" charset="0"/>
                <a:cs typeface="Times New Roman" panose="02020603050405020304" pitchFamily="18" charset="0"/>
              </a:rPr>
              <a:t>Reference list</a:t>
            </a:r>
          </a:p>
        </p:txBody>
      </p:sp>
      <p:pic>
        <p:nvPicPr>
          <p:cNvPr id="2" name="Picture 1">
            <a:extLst>
              <a:ext uri="{FF2B5EF4-FFF2-40B4-BE49-F238E27FC236}">
                <a16:creationId xmlns:a16="http://schemas.microsoft.com/office/drawing/2014/main" id="{62A9AA15-C4AF-706F-02C8-B0F8D5E7133D}"/>
              </a:ext>
            </a:extLst>
          </p:cNvPr>
          <p:cNvPicPr/>
          <p:nvPr/>
        </p:nvPicPr>
        <p:blipFill rotWithShape="1">
          <a:blip r:embed="rId10"/>
          <a:srcRect l="48926" t="30713" r="24380" b="52927"/>
          <a:stretch/>
        </p:blipFill>
        <p:spPr bwMode="auto">
          <a:xfrm>
            <a:off x="31899" y="31899"/>
            <a:ext cx="1359535" cy="467995"/>
          </a:xfrm>
          <a:prstGeom prst="rect">
            <a:avLst/>
          </a:prstGeom>
          <a:ln>
            <a:noFill/>
          </a:ln>
          <a:extLst>
            <a:ext uri="{53640926-AAD7-44D8-BBD7-CCE9431645EC}">
              <a14:shadowObscured xmlns:a14="http://schemas.microsoft.com/office/drawing/2010/main"/>
            </a:ext>
          </a:extLst>
        </p:spPr>
      </p:pic>
      <p:pic>
        <p:nvPicPr>
          <p:cNvPr id="3" name="Picture 2">
            <a:extLst>
              <a:ext uri="{FF2B5EF4-FFF2-40B4-BE49-F238E27FC236}">
                <a16:creationId xmlns:a16="http://schemas.microsoft.com/office/drawing/2014/main" id="{5C644C02-E295-82DD-A01C-70437397A0EE}"/>
              </a:ext>
            </a:extLst>
          </p:cNvPr>
          <p:cNvPicPr/>
          <p:nvPr/>
        </p:nvPicPr>
        <p:blipFill rotWithShape="1">
          <a:blip r:embed="rId10"/>
          <a:srcRect l="5473" t="30713" r="64520" b="52927"/>
          <a:stretch/>
        </p:blipFill>
        <p:spPr bwMode="auto">
          <a:xfrm>
            <a:off x="10649590" y="31899"/>
            <a:ext cx="1504315" cy="46101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46749300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E82CB9-459B-5FB4-0AE3-98CBE10E2952}"/>
              </a:ext>
            </a:extLst>
          </p:cNvPr>
          <p:cNvSpPr txBox="1">
            <a:spLocks/>
          </p:cNvSpPr>
          <p:nvPr/>
        </p:nvSpPr>
        <p:spPr>
          <a:xfrm>
            <a:off x="0" y="0"/>
            <a:ext cx="12192000" cy="855738"/>
          </a:xfrm>
          <a:prstGeom prst="rect">
            <a:avLst/>
          </a:prstGeom>
          <a:solidFill>
            <a:schemeClr val="accent4">
              <a:lumMod val="40000"/>
              <a:lumOff val="60000"/>
              <a:alpha val="50000"/>
            </a:schemeClr>
          </a:solidFill>
        </p:spPr>
        <p:style>
          <a:lnRef idx="0">
            <a:scrgbClr r="0" g="0" b="0"/>
          </a:lnRef>
          <a:fillRef idx="0">
            <a:scrgbClr r="0" g="0" b="0"/>
          </a:fillRef>
          <a:effectRef idx="0">
            <a:scrgbClr r="0" g="0" b="0"/>
          </a:effectRef>
          <a:fontRef idx="minor">
            <a:schemeClr val="lt1"/>
          </a:fontRef>
        </p:style>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Arial"/>
              <a:buNone/>
              <a:defRPr sz="33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algn="ctr">
              <a:lnSpc>
                <a:spcPct val="150000"/>
              </a:lnSpc>
            </a:pPr>
            <a:endParaRPr lang="x-none" sz="2800" b="1" dirty="0">
              <a:solidFill>
                <a:srgbClr val="C00000"/>
              </a:solidFill>
              <a:latin typeface="Georgia" panose="02040502050405020303" pitchFamily="18" charset="0"/>
              <a:cs typeface="APPLE CHANCERY" panose="03020702040506060504" pitchFamily="66" charset="-79"/>
            </a:endParaRPr>
          </a:p>
        </p:txBody>
      </p:sp>
      <p:pic>
        <p:nvPicPr>
          <p:cNvPr id="3" name="Picture 2">
            <a:extLst>
              <a:ext uri="{FF2B5EF4-FFF2-40B4-BE49-F238E27FC236}">
                <a16:creationId xmlns:a16="http://schemas.microsoft.com/office/drawing/2014/main" id="{5C0F930C-7EF1-C8AD-AE92-7D6BE218C390}"/>
              </a:ext>
            </a:extLst>
          </p:cNvPr>
          <p:cNvPicPr/>
          <p:nvPr/>
        </p:nvPicPr>
        <p:blipFill rotWithShape="1">
          <a:blip r:embed="rId2"/>
          <a:srcRect l="48926" t="30713" r="24380" b="52927"/>
          <a:stretch/>
        </p:blipFill>
        <p:spPr bwMode="auto">
          <a:xfrm>
            <a:off x="31899" y="31900"/>
            <a:ext cx="1504315" cy="461010"/>
          </a:xfrm>
          <a:prstGeom prst="rect">
            <a:avLst/>
          </a:prstGeom>
          <a:ln>
            <a:noFill/>
          </a:ln>
          <a:extLst>
            <a:ext uri="{53640926-AAD7-44D8-BBD7-CCE9431645EC}">
              <a14:shadowObscured xmlns:a14="http://schemas.microsoft.com/office/drawing/2010/main"/>
            </a:ext>
          </a:extLst>
        </p:spPr>
      </p:pic>
      <p:pic>
        <p:nvPicPr>
          <p:cNvPr id="5" name="Picture 4">
            <a:extLst>
              <a:ext uri="{FF2B5EF4-FFF2-40B4-BE49-F238E27FC236}">
                <a16:creationId xmlns:a16="http://schemas.microsoft.com/office/drawing/2014/main" id="{2153F79F-2BDE-901F-54AF-70EC6EB125E6}"/>
              </a:ext>
            </a:extLst>
          </p:cNvPr>
          <p:cNvPicPr/>
          <p:nvPr/>
        </p:nvPicPr>
        <p:blipFill rotWithShape="1">
          <a:blip r:embed="rId2"/>
          <a:srcRect l="5473" t="30713" r="64520" b="52927"/>
          <a:stretch/>
        </p:blipFill>
        <p:spPr bwMode="auto">
          <a:xfrm>
            <a:off x="10649590" y="31899"/>
            <a:ext cx="1504315" cy="461010"/>
          </a:xfrm>
          <a:prstGeom prst="rect">
            <a:avLst/>
          </a:prstGeom>
          <a:ln>
            <a:noFill/>
          </a:ln>
          <a:extLst>
            <a:ext uri="{53640926-AAD7-44D8-BBD7-CCE9431645EC}">
              <a14:shadowObscured xmlns:a14="http://schemas.microsoft.com/office/drawing/2010/main"/>
            </a:ext>
          </a:extLst>
        </p:spPr>
      </p:pic>
      <p:pic>
        <p:nvPicPr>
          <p:cNvPr id="7" name="Рисунок 4" descr="Изображение выглядит как текст, человек, в помещении, молодой&#10;&#10;Автоматически созданное описание">
            <a:extLst>
              <a:ext uri="{FF2B5EF4-FFF2-40B4-BE49-F238E27FC236}">
                <a16:creationId xmlns:a16="http://schemas.microsoft.com/office/drawing/2014/main" id="{D773376E-156B-C186-2D84-A26084E94921}"/>
              </a:ext>
            </a:extLst>
          </p:cNvPr>
          <p:cNvPicPr>
            <a:picLocks noChangeAspect="1"/>
          </p:cNvPicPr>
          <p:nvPr/>
        </p:nvPicPr>
        <p:blipFill rotWithShape="1">
          <a:blip r:embed="rId3"/>
          <a:srcRect l="1402" t="4421" r="12387" b="1"/>
          <a:stretch/>
        </p:blipFill>
        <p:spPr>
          <a:xfrm>
            <a:off x="5725150" y="3903423"/>
            <a:ext cx="1194734" cy="1929600"/>
          </a:xfrm>
          <a:prstGeom prst="rect">
            <a:avLst/>
          </a:prstGeom>
        </p:spPr>
      </p:pic>
      <p:pic>
        <p:nvPicPr>
          <p:cNvPr id="8" name="Picture 5">
            <a:extLst>
              <a:ext uri="{FF2B5EF4-FFF2-40B4-BE49-F238E27FC236}">
                <a16:creationId xmlns:a16="http://schemas.microsoft.com/office/drawing/2014/main" id="{CF1F139F-ACD0-EE5F-6183-F54128B23D70}"/>
              </a:ext>
            </a:extLst>
          </p:cNvPr>
          <p:cNvPicPr>
            <a:picLocks noChangeAspect="1"/>
          </p:cNvPicPr>
          <p:nvPr/>
        </p:nvPicPr>
        <p:blipFill>
          <a:blip r:embed="rId4"/>
          <a:stretch>
            <a:fillRect/>
          </a:stretch>
        </p:blipFill>
        <p:spPr>
          <a:xfrm>
            <a:off x="681255" y="1425692"/>
            <a:ext cx="3016033" cy="2147934"/>
          </a:xfrm>
          <a:prstGeom prst="rect">
            <a:avLst/>
          </a:prstGeom>
        </p:spPr>
      </p:pic>
      <p:pic>
        <p:nvPicPr>
          <p:cNvPr id="9" name="Рисунок 3" descr="Изображение выглядит как текст, человек, в помещении, позирование&#10;&#10;Автоматически созданное описание">
            <a:extLst>
              <a:ext uri="{FF2B5EF4-FFF2-40B4-BE49-F238E27FC236}">
                <a16:creationId xmlns:a16="http://schemas.microsoft.com/office/drawing/2014/main" id="{C29B1311-90B2-5DC6-1ED3-2652D4CDFDAE}"/>
              </a:ext>
            </a:extLst>
          </p:cNvPr>
          <p:cNvPicPr>
            <a:picLocks noChangeAspect="1"/>
          </p:cNvPicPr>
          <p:nvPr/>
        </p:nvPicPr>
        <p:blipFill>
          <a:blip r:embed="rId5"/>
          <a:stretch>
            <a:fillRect/>
          </a:stretch>
        </p:blipFill>
        <p:spPr>
          <a:xfrm>
            <a:off x="3920592" y="1525170"/>
            <a:ext cx="1581254" cy="1903829"/>
          </a:xfrm>
          <a:prstGeom prst="rect">
            <a:avLst/>
          </a:prstGeom>
        </p:spPr>
      </p:pic>
      <p:pic>
        <p:nvPicPr>
          <p:cNvPr id="10" name="Рисунок 6" descr="Изображение выглядит как текст&#10;&#10;Автоматически созданное описание">
            <a:extLst>
              <a:ext uri="{FF2B5EF4-FFF2-40B4-BE49-F238E27FC236}">
                <a16:creationId xmlns:a16="http://schemas.microsoft.com/office/drawing/2014/main" id="{38F198D6-A7D2-EDC0-75EF-8417A56EADEE}"/>
              </a:ext>
            </a:extLst>
          </p:cNvPr>
          <p:cNvPicPr>
            <a:picLocks noChangeAspect="1"/>
          </p:cNvPicPr>
          <p:nvPr/>
        </p:nvPicPr>
        <p:blipFill>
          <a:blip r:embed="rId6"/>
          <a:stretch>
            <a:fillRect/>
          </a:stretch>
        </p:blipFill>
        <p:spPr>
          <a:xfrm>
            <a:off x="5725150" y="1494565"/>
            <a:ext cx="1247475" cy="1906015"/>
          </a:xfrm>
          <a:prstGeom prst="rect">
            <a:avLst/>
          </a:prstGeom>
        </p:spPr>
      </p:pic>
      <p:pic>
        <p:nvPicPr>
          <p:cNvPr id="11" name="Рисунок 8" descr="Изображение выглядит как текст, человек&#10;&#10;Автоматически созданное описание">
            <a:extLst>
              <a:ext uri="{FF2B5EF4-FFF2-40B4-BE49-F238E27FC236}">
                <a16:creationId xmlns:a16="http://schemas.microsoft.com/office/drawing/2014/main" id="{2EBA9F69-52B7-F70F-10B4-1BB59849105C}"/>
              </a:ext>
            </a:extLst>
          </p:cNvPr>
          <p:cNvPicPr>
            <a:picLocks noChangeAspect="1"/>
          </p:cNvPicPr>
          <p:nvPr/>
        </p:nvPicPr>
        <p:blipFill>
          <a:blip r:embed="rId7"/>
          <a:stretch>
            <a:fillRect/>
          </a:stretch>
        </p:blipFill>
        <p:spPr>
          <a:xfrm>
            <a:off x="7310928" y="3793865"/>
            <a:ext cx="1407793" cy="1929600"/>
          </a:xfrm>
          <a:prstGeom prst="rect">
            <a:avLst/>
          </a:prstGeom>
        </p:spPr>
      </p:pic>
      <p:pic>
        <p:nvPicPr>
          <p:cNvPr id="12" name="Рисунок 11" descr="Изображение выглядит как текст&#10;&#10;Автоматически созданное описание">
            <a:extLst>
              <a:ext uri="{FF2B5EF4-FFF2-40B4-BE49-F238E27FC236}">
                <a16:creationId xmlns:a16="http://schemas.microsoft.com/office/drawing/2014/main" id="{1AE431D8-8B95-AF88-DB8C-A89BF344119C}"/>
              </a:ext>
            </a:extLst>
          </p:cNvPr>
          <p:cNvPicPr>
            <a:picLocks noChangeAspect="1"/>
          </p:cNvPicPr>
          <p:nvPr/>
        </p:nvPicPr>
        <p:blipFill>
          <a:blip r:embed="rId8"/>
          <a:stretch>
            <a:fillRect/>
          </a:stretch>
        </p:blipFill>
        <p:spPr>
          <a:xfrm>
            <a:off x="7195929" y="1468608"/>
            <a:ext cx="1525808" cy="1965837"/>
          </a:xfrm>
          <a:prstGeom prst="rect">
            <a:avLst/>
          </a:prstGeom>
        </p:spPr>
      </p:pic>
      <p:pic>
        <p:nvPicPr>
          <p:cNvPr id="13" name="Рисунок 13" descr="Изображение выглядит как текст, человек, в помещении&#10;&#10;Автоматически созданное описание">
            <a:extLst>
              <a:ext uri="{FF2B5EF4-FFF2-40B4-BE49-F238E27FC236}">
                <a16:creationId xmlns:a16="http://schemas.microsoft.com/office/drawing/2014/main" id="{03785732-235D-577F-9697-B2EC72D0BB7D}"/>
              </a:ext>
            </a:extLst>
          </p:cNvPr>
          <p:cNvPicPr>
            <a:picLocks noChangeAspect="1"/>
          </p:cNvPicPr>
          <p:nvPr/>
        </p:nvPicPr>
        <p:blipFill>
          <a:blip r:embed="rId9"/>
          <a:stretch>
            <a:fillRect/>
          </a:stretch>
        </p:blipFill>
        <p:spPr>
          <a:xfrm>
            <a:off x="8945041" y="1494565"/>
            <a:ext cx="1396125" cy="1957185"/>
          </a:xfrm>
          <a:prstGeom prst="rect">
            <a:avLst/>
          </a:prstGeom>
        </p:spPr>
      </p:pic>
      <p:pic>
        <p:nvPicPr>
          <p:cNvPr id="14" name="Рисунок 15" descr="Изображение выглядит как текст&#10;&#10;Автоматически созданное описание">
            <a:extLst>
              <a:ext uri="{FF2B5EF4-FFF2-40B4-BE49-F238E27FC236}">
                <a16:creationId xmlns:a16="http://schemas.microsoft.com/office/drawing/2014/main" id="{80B5A38E-D6C3-5236-E635-110F720DB546}"/>
              </a:ext>
            </a:extLst>
          </p:cNvPr>
          <p:cNvPicPr>
            <a:picLocks noChangeAspect="1"/>
          </p:cNvPicPr>
          <p:nvPr/>
        </p:nvPicPr>
        <p:blipFill>
          <a:blip r:embed="rId10"/>
          <a:stretch>
            <a:fillRect/>
          </a:stretch>
        </p:blipFill>
        <p:spPr>
          <a:xfrm>
            <a:off x="2410221" y="3903423"/>
            <a:ext cx="1391758" cy="1880095"/>
          </a:xfrm>
          <a:prstGeom prst="rect">
            <a:avLst/>
          </a:prstGeom>
        </p:spPr>
      </p:pic>
      <p:pic>
        <p:nvPicPr>
          <p:cNvPr id="15" name="Рисунок 17" descr="Изображение выглядит как текст&#10;&#10;Автоматически созданное описание">
            <a:extLst>
              <a:ext uri="{FF2B5EF4-FFF2-40B4-BE49-F238E27FC236}">
                <a16:creationId xmlns:a16="http://schemas.microsoft.com/office/drawing/2014/main" id="{2E122E78-2190-E701-BEFA-E4561A7EC662}"/>
              </a:ext>
            </a:extLst>
          </p:cNvPr>
          <p:cNvPicPr>
            <a:picLocks noChangeAspect="1"/>
          </p:cNvPicPr>
          <p:nvPr/>
        </p:nvPicPr>
        <p:blipFill>
          <a:blip r:embed="rId11"/>
          <a:stretch>
            <a:fillRect/>
          </a:stretch>
        </p:blipFill>
        <p:spPr>
          <a:xfrm>
            <a:off x="3972436" y="3903423"/>
            <a:ext cx="1603610" cy="1880095"/>
          </a:xfrm>
          <a:prstGeom prst="rect">
            <a:avLst/>
          </a:prstGeom>
        </p:spPr>
      </p:pic>
      <p:pic>
        <p:nvPicPr>
          <p:cNvPr id="16" name="Рисунок 19" descr="Изображение выглядит как текст, человек&#10;&#10;Автоматически созданное описание">
            <a:extLst>
              <a:ext uri="{FF2B5EF4-FFF2-40B4-BE49-F238E27FC236}">
                <a16:creationId xmlns:a16="http://schemas.microsoft.com/office/drawing/2014/main" id="{B8B7EE6C-621F-558C-660C-510567BA7B4C}"/>
              </a:ext>
            </a:extLst>
          </p:cNvPr>
          <p:cNvPicPr>
            <a:picLocks noChangeAspect="1"/>
          </p:cNvPicPr>
          <p:nvPr/>
        </p:nvPicPr>
        <p:blipFill>
          <a:blip r:embed="rId12"/>
          <a:stretch>
            <a:fillRect/>
          </a:stretch>
        </p:blipFill>
        <p:spPr>
          <a:xfrm>
            <a:off x="784056" y="3903423"/>
            <a:ext cx="1298546" cy="1885854"/>
          </a:xfrm>
          <a:prstGeom prst="rect">
            <a:avLst/>
          </a:prstGeom>
        </p:spPr>
      </p:pic>
      <p:pic>
        <p:nvPicPr>
          <p:cNvPr id="17" name="Рисунок 21" descr="Изображение выглядит как текст&#10;&#10;Автоматически созданное описание">
            <a:extLst>
              <a:ext uri="{FF2B5EF4-FFF2-40B4-BE49-F238E27FC236}">
                <a16:creationId xmlns:a16="http://schemas.microsoft.com/office/drawing/2014/main" id="{5EF77C0D-3964-B641-0D98-4BD3DFD51787}"/>
              </a:ext>
            </a:extLst>
          </p:cNvPr>
          <p:cNvPicPr>
            <a:picLocks noChangeAspect="1"/>
          </p:cNvPicPr>
          <p:nvPr/>
        </p:nvPicPr>
        <p:blipFill>
          <a:blip r:embed="rId13"/>
          <a:stretch>
            <a:fillRect/>
          </a:stretch>
        </p:blipFill>
        <p:spPr>
          <a:xfrm>
            <a:off x="8993829" y="3829942"/>
            <a:ext cx="1435004" cy="2030666"/>
          </a:xfrm>
          <a:prstGeom prst="rect">
            <a:avLst/>
          </a:prstGeom>
        </p:spPr>
      </p:pic>
      <p:sp>
        <p:nvSpPr>
          <p:cNvPr id="18" name="Google Shape;299;g22e62f666aa_0_1131"/>
          <p:cNvSpPr txBox="1">
            <a:spLocks noGrp="1"/>
          </p:cNvSpPr>
          <p:nvPr>
            <p:ph type="title"/>
          </p:nvPr>
        </p:nvSpPr>
        <p:spPr>
          <a:xfrm>
            <a:off x="3801979" y="127196"/>
            <a:ext cx="4215671"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1" dirty="0">
                <a:solidFill>
                  <a:srgbClr val="C00000"/>
                </a:solidFill>
                <a:latin typeface="Georgia" panose="02040502050405020303" pitchFamily="18" charset="0"/>
                <a:ea typeface="Times New Roman"/>
                <a:cs typeface="Times New Roman"/>
                <a:sym typeface="Times New Roman"/>
              </a:rPr>
              <a:t>Acknowledgments</a:t>
            </a:r>
            <a:endParaRPr b="1" dirty="0">
              <a:solidFill>
                <a:srgbClr val="C00000"/>
              </a:solidFill>
              <a:latin typeface="Georgia" panose="02040502050405020303" pitchFamily="18" charset="0"/>
            </a:endParaRPr>
          </a:p>
        </p:txBody>
      </p:sp>
    </p:spTree>
    <p:extLst>
      <p:ext uri="{BB962C8B-B14F-4D97-AF65-F5344CB8AC3E}">
        <p14:creationId xmlns:p14="http://schemas.microsoft.com/office/powerpoint/2010/main" val="23187643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6FC154-095F-9536-5327-CBAF17913808}"/>
              </a:ext>
            </a:extLst>
          </p:cNvPr>
          <p:cNvSpPr txBox="1">
            <a:spLocks/>
          </p:cNvSpPr>
          <p:nvPr/>
        </p:nvSpPr>
        <p:spPr>
          <a:xfrm>
            <a:off x="0" y="0"/>
            <a:ext cx="12192000" cy="855738"/>
          </a:xfrm>
          <a:prstGeom prst="rect">
            <a:avLst/>
          </a:prstGeom>
          <a:solidFill>
            <a:schemeClr val="accent4">
              <a:lumMod val="40000"/>
              <a:lumOff val="60000"/>
              <a:alpha val="50000"/>
            </a:schemeClr>
          </a:solidFill>
        </p:spPr>
        <p:style>
          <a:lnRef idx="0">
            <a:scrgbClr r="0" g="0" b="0"/>
          </a:lnRef>
          <a:fillRef idx="0">
            <a:scrgbClr r="0" g="0" b="0"/>
          </a:fillRef>
          <a:effectRef idx="0">
            <a:scrgbClr r="0" g="0" b="0"/>
          </a:effectRef>
          <a:fontRef idx="minor">
            <a:schemeClr val="lt1"/>
          </a:fontRef>
        </p:style>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Arial"/>
              <a:buNone/>
              <a:defRPr sz="33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algn="ctr">
              <a:lnSpc>
                <a:spcPct val="150000"/>
              </a:lnSpc>
            </a:pPr>
            <a:endParaRPr lang="x-none" sz="2800" b="1" dirty="0">
              <a:solidFill>
                <a:srgbClr val="C00000"/>
              </a:solidFill>
              <a:latin typeface="Georgia" panose="02040502050405020303" pitchFamily="18" charset="0"/>
              <a:cs typeface="APPLE CHANCERY" panose="03020702040506060504" pitchFamily="66" charset="-79"/>
            </a:endParaRPr>
          </a:p>
        </p:txBody>
      </p:sp>
      <p:sp>
        <p:nvSpPr>
          <p:cNvPr id="6" name="Title 1">
            <a:extLst>
              <a:ext uri="{FF2B5EF4-FFF2-40B4-BE49-F238E27FC236}">
                <a16:creationId xmlns:a16="http://schemas.microsoft.com/office/drawing/2014/main" id="{0AABB910-E816-AB29-301A-452B3786221A}"/>
              </a:ext>
            </a:extLst>
          </p:cNvPr>
          <p:cNvSpPr>
            <a:spLocks noGrp="1"/>
          </p:cNvSpPr>
          <p:nvPr>
            <p:ph type="title"/>
          </p:nvPr>
        </p:nvSpPr>
        <p:spPr>
          <a:xfrm>
            <a:off x="169747" y="92138"/>
            <a:ext cx="11603555" cy="763600"/>
          </a:xfrm>
        </p:spPr>
        <p:txBody>
          <a:bodyPr/>
          <a:lstStyle/>
          <a:p>
            <a:pPr algn="ctr"/>
            <a:r>
              <a:rPr lang="x-none" sz="3200" b="1" dirty="0">
                <a:solidFill>
                  <a:srgbClr val="C00000"/>
                </a:solidFill>
                <a:latin typeface="Georgia" panose="02040502050405020303" pitchFamily="18" charset="0"/>
              </a:rPr>
              <a:t>Reference list</a:t>
            </a:r>
          </a:p>
        </p:txBody>
      </p:sp>
      <p:sp>
        <p:nvSpPr>
          <p:cNvPr id="3" name="TextBox 2">
            <a:extLst>
              <a:ext uri="{FF2B5EF4-FFF2-40B4-BE49-F238E27FC236}">
                <a16:creationId xmlns:a16="http://schemas.microsoft.com/office/drawing/2014/main" id="{917504BC-0A75-C198-535F-9E77BF4B142A}"/>
              </a:ext>
            </a:extLst>
          </p:cNvPr>
          <p:cNvSpPr txBox="1"/>
          <p:nvPr/>
        </p:nvSpPr>
        <p:spPr>
          <a:xfrm>
            <a:off x="169747" y="953381"/>
            <a:ext cx="11852506" cy="5909310"/>
          </a:xfrm>
          <a:prstGeom prst="rect">
            <a:avLst/>
          </a:prstGeom>
          <a:noFill/>
        </p:spPr>
        <p:txBody>
          <a:bodyPr wrap="square">
            <a:spAutoFit/>
          </a:bodyPr>
          <a:lstStyle/>
          <a:p>
            <a:r>
              <a:rPr lang="en-US" dirty="0">
                <a:effectLst/>
                <a:latin typeface="Times New Roman" panose="02020603050405020304" pitchFamily="18" charset="0"/>
                <a:ea typeface="Times New Roman" panose="02020603050405020304" pitchFamily="18" charset="0"/>
                <a:cs typeface="Times New Roman" panose="02020603050405020304" pitchFamily="18" charset="0"/>
              </a:rPr>
              <a:t>[1]	M. </a:t>
            </a:r>
            <a:r>
              <a:rPr lang="en-US" dirty="0" err="1">
                <a:effectLst/>
                <a:latin typeface="Times New Roman" panose="02020603050405020304" pitchFamily="18" charset="0"/>
                <a:ea typeface="Times New Roman" panose="02020603050405020304" pitchFamily="18" charset="0"/>
                <a:cs typeface="Times New Roman" panose="02020603050405020304" pitchFamily="18" charset="0"/>
              </a:rPr>
              <a:t>Marieswaran</a:t>
            </a:r>
            <a:r>
              <a:rPr lang="en-US" dirty="0">
                <a:effectLst/>
                <a:latin typeface="Times New Roman" panose="02020603050405020304" pitchFamily="18" charset="0"/>
                <a:ea typeface="Times New Roman" panose="02020603050405020304" pitchFamily="18" charset="0"/>
                <a:cs typeface="Times New Roman" panose="02020603050405020304" pitchFamily="18" charset="0"/>
              </a:rPr>
              <a:t>, I. Jain, B. Garg, V. Sharma, and D. </a:t>
            </a:r>
            <a:r>
              <a:rPr lang="en-US" dirty="0" err="1">
                <a:effectLst/>
                <a:latin typeface="Times New Roman" panose="02020603050405020304" pitchFamily="18" charset="0"/>
                <a:ea typeface="Times New Roman" panose="02020603050405020304" pitchFamily="18" charset="0"/>
                <a:cs typeface="Times New Roman" panose="02020603050405020304" pitchFamily="18" charset="0"/>
              </a:rPr>
              <a:t>Kalyanasundaram</a:t>
            </a:r>
            <a:r>
              <a:rPr lang="en-US" dirty="0">
                <a:effectLst/>
                <a:latin typeface="Times New Roman" panose="02020603050405020304" pitchFamily="18" charset="0"/>
                <a:ea typeface="Times New Roman" panose="02020603050405020304" pitchFamily="18" charset="0"/>
                <a:cs typeface="Times New Roman" panose="02020603050405020304" pitchFamily="18" charset="0"/>
              </a:rPr>
              <a:t>, “A Review on Biomechanics of Anterior Cruciate Ligament and Materials for Reconstruction,” </a:t>
            </a:r>
            <a:r>
              <a:rPr lang="en-US" i="1" dirty="0">
                <a:effectLst/>
                <a:latin typeface="Times New Roman" panose="02020603050405020304" pitchFamily="18" charset="0"/>
                <a:ea typeface="Times New Roman" panose="02020603050405020304" pitchFamily="18" charset="0"/>
                <a:cs typeface="Times New Roman" panose="02020603050405020304" pitchFamily="18" charset="0"/>
              </a:rPr>
              <a:t>Applied Bionics and Biomechanics</a:t>
            </a:r>
            <a:r>
              <a:rPr lang="en-US" dirty="0">
                <a:effectLst/>
                <a:latin typeface="Times New Roman" panose="02020603050405020304" pitchFamily="18" charset="0"/>
                <a:ea typeface="Times New Roman" panose="02020603050405020304" pitchFamily="18" charset="0"/>
                <a:cs typeface="Times New Roman" panose="02020603050405020304" pitchFamily="18" charset="0"/>
              </a:rPr>
              <a:t>, vol. 2018, pp. 1–14, 2018, </a:t>
            </a:r>
            <a:r>
              <a:rPr lang="en-US" dirty="0" err="1">
                <a:effectLst/>
                <a:latin typeface="Times New Roman" panose="02020603050405020304" pitchFamily="18" charset="0"/>
                <a:ea typeface="Times New Roman" panose="02020603050405020304" pitchFamily="18" charset="0"/>
                <a:cs typeface="Times New Roman" panose="02020603050405020304" pitchFamily="18" charset="0"/>
              </a:rPr>
              <a:t>doi</a:t>
            </a:r>
            <a:r>
              <a:rPr lang="en-US"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u="none" strike="noStrike" dirty="0">
                <a:effectLst/>
                <a:latin typeface="Times New Roman" panose="02020603050405020304" pitchFamily="18" charset="0"/>
                <a:ea typeface="Times New Roman" panose="02020603050405020304" pitchFamily="18" charset="0"/>
                <a:cs typeface="Times New Roman" panose="02020603050405020304" pitchFamily="18" charset="0"/>
                <a:hlinkClick r:id="rId2"/>
              </a:rPr>
              <a:t>https://doi.org/10.1155/2018/4657824</a:t>
            </a:r>
            <a:r>
              <a:rPr lang="en-US" dirty="0">
                <a:effectLst/>
                <a:latin typeface="Times New Roman" panose="02020603050405020304" pitchFamily="18" charset="0"/>
                <a:ea typeface="Times New Roman" panose="02020603050405020304" pitchFamily="18" charset="0"/>
                <a:cs typeface="Times New Roman" panose="02020603050405020304" pitchFamily="18" charset="0"/>
              </a:rPr>
              <a:t>.</a:t>
            </a:r>
            <a:endParaRPr lang="x-none" dirty="0">
              <a:effectLst/>
              <a:latin typeface="Times New Roman" panose="02020603050405020304" pitchFamily="18" charset="0"/>
              <a:ea typeface="Times New Roman" panose="02020603050405020304" pitchFamily="18" charset="0"/>
              <a:cs typeface="Times New Roman" panose="02020603050405020304" pitchFamily="18" charset="0"/>
            </a:endParaRPr>
          </a:p>
          <a:p>
            <a:r>
              <a:rPr lang="en-US" dirty="0">
                <a:effectLst/>
                <a:latin typeface="Times New Roman" panose="02020603050405020304" pitchFamily="18" charset="0"/>
                <a:ea typeface="Times New Roman" panose="02020603050405020304" pitchFamily="18" charset="0"/>
                <a:cs typeface="Times New Roman" panose="02020603050405020304" pitchFamily="18" charset="0"/>
              </a:rPr>
              <a:t>[2]	T. L. Sanders </a:t>
            </a:r>
            <a:r>
              <a:rPr lang="en-US" i="1" dirty="0">
                <a:effectLst/>
                <a:latin typeface="Times New Roman" panose="02020603050405020304" pitchFamily="18" charset="0"/>
                <a:ea typeface="Times New Roman" panose="02020603050405020304" pitchFamily="18" charset="0"/>
                <a:cs typeface="Times New Roman" panose="02020603050405020304" pitchFamily="18" charset="0"/>
              </a:rPr>
              <a:t>et al.</a:t>
            </a:r>
            <a:r>
              <a:rPr lang="en-US" dirty="0">
                <a:effectLst/>
                <a:latin typeface="Times New Roman" panose="02020603050405020304" pitchFamily="18" charset="0"/>
                <a:ea typeface="Times New Roman" panose="02020603050405020304" pitchFamily="18" charset="0"/>
                <a:cs typeface="Times New Roman" panose="02020603050405020304" pitchFamily="18" charset="0"/>
              </a:rPr>
              <a:t>, “Incidence of Anterior Cruciate Ligament Tears and Reconstruction: A 21-Year Population-Based Study,” </a:t>
            </a:r>
            <a:r>
              <a:rPr lang="en-US" i="1" dirty="0">
                <a:effectLst/>
                <a:latin typeface="Times New Roman" panose="02020603050405020304" pitchFamily="18" charset="0"/>
                <a:ea typeface="Times New Roman" panose="02020603050405020304" pitchFamily="18" charset="0"/>
                <a:cs typeface="Times New Roman" panose="02020603050405020304" pitchFamily="18" charset="0"/>
              </a:rPr>
              <a:t>The American journal of sports medicine</a:t>
            </a:r>
            <a:r>
              <a:rPr lang="en-US" dirty="0">
                <a:effectLst/>
                <a:latin typeface="Times New Roman" panose="02020603050405020304" pitchFamily="18" charset="0"/>
                <a:ea typeface="Times New Roman" panose="02020603050405020304" pitchFamily="18" charset="0"/>
                <a:cs typeface="Times New Roman" panose="02020603050405020304" pitchFamily="18" charset="0"/>
              </a:rPr>
              <a:t>, vol. 44, no. 6, pp. 1502–7, 2016, </a:t>
            </a:r>
            <a:r>
              <a:rPr lang="en-US" dirty="0" err="1">
                <a:effectLst/>
                <a:latin typeface="Times New Roman" panose="02020603050405020304" pitchFamily="18" charset="0"/>
                <a:ea typeface="Times New Roman" panose="02020603050405020304" pitchFamily="18" charset="0"/>
                <a:cs typeface="Times New Roman" panose="02020603050405020304" pitchFamily="18" charset="0"/>
              </a:rPr>
              <a:t>doi</a:t>
            </a:r>
            <a:r>
              <a:rPr lang="en-US"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u="none" strike="noStrike" dirty="0">
                <a:effectLst/>
                <a:latin typeface="Times New Roman" panose="02020603050405020304" pitchFamily="18" charset="0"/>
                <a:ea typeface="Times New Roman" panose="02020603050405020304" pitchFamily="18" charset="0"/>
                <a:cs typeface="Times New Roman" panose="02020603050405020304" pitchFamily="18" charset="0"/>
                <a:hlinkClick r:id="rId3"/>
              </a:rPr>
              <a:t>https://doi.org/10.1177/0363546516629944</a:t>
            </a:r>
            <a:r>
              <a:rPr lang="en-US" dirty="0">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GB" b="0" i="0" u="none" strike="noStrike" dirty="0">
              <a:solidFill>
                <a:srgbClr val="222222"/>
              </a:solidFill>
              <a:effectLst/>
              <a:latin typeface="Times New Roman" panose="02020603050405020304" pitchFamily="18" charset="0"/>
              <a:cs typeface="Times New Roman" panose="02020603050405020304" pitchFamily="18" charset="0"/>
            </a:endParaRPr>
          </a:p>
          <a:p>
            <a:r>
              <a:rPr lang="en-US" dirty="0">
                <a:effectLst/>
                <a:latin typeface="Times New Roman" panose="02020603050405020304" pitchFamily="18" charset="0"/>
                <a:ea typeface="Times New Roman" panose="02020603050405020304" pitchFamily="18" charset="0"/>
                <a:cs typeface="Times New Roman" panose="02020603050405020304" pitchFamily="18" charset="0"/>
              </a:rPr>
              <a:t>[3]                </a:t>
            </a:r>
            <a:r>
              <a:rPr lang="en-GB" b="0" i="0" u="none" strike="noStrike" dirty="0">
                <a:solidFill>
                  <a:srgbClr val="000000"/>
                </a:solidFill>
                <a:effectLst/>
                <a:latin typeface="Times New Roman" panose="02020603050405020304" pitchFamily="18" charset="0"/>
                <a:cs typeface="Times New Roman" panose="02020603050405020304" pitchFamily="18" charset="0"/>
              </a:rPr>
              <a:t>S. </a:t>
            </a:r>
            <a:r>
              <a:rPr lang="en-GB" b="0" i="0" u="none" strike="noStrike" dirty="0" err="1">
                <a:solidFill>
                  <a:srgbClr val="000000"/>
                </a:solidFill>
                <a:effectLst/>
                <a:latin typeface="Times New Roman" panose="02020603050405020304" pitchFamily="18" charset="0"/>
                <a:cs typeface="Times New Roman" panose="02020603050405020304" pitchFamily="18" charset="0"/>
              </a:rPr>
              <a:t>Bollen</a:t>
            </a:r>
            <a:r>
              <a:rPr lang="en-GB" b="0" i="0" u="none" strike="noStrike" dirty="0">
                <a:solidFill>
                  <a:srgbClr val="000000"/>
                </a:solidFill>
                <a:effectLst/>
                <a:latin typeface="Times New Roman" panose="02020603050405020304" pitchFamily="18" charset="0"/>
                <a:cs typeface="Times New Roman" panose="02020603050405020304" pitchFamily="18" charset="0"/>
              </a:rPr>
              <a:t>, “Epidemiology of knee injuries: Diagnosis and triage,” </a:t>
            </a:r>
            <a:r>
              <a:rPr lang="en-GB" b="0" i="1" u="none" strike="noStrike" dirty="0">
                <a:solidFill>
                  <a:srgbClr val="000000"/>
                </a:solidFill>
                <a:effectLst/>
                <a:latin typeface="Times New Roman" panose="02020603050405020304" pitchFamily="18" charset="0"/>
                <a:cs typeface="Times New Roman" panose="02020603050405020304" pitchFamily="18" charset="0"/>
              </a:rPr>
              <a:t>British Journal of Sports Medicine</a:t>
            </a:r>
            <a:r>
              <a:rPr lang="en-GB" b="0" i="0" u="none" strike="noStrike" dirty="0">
                <a:solidFill>
                  <a:srgbClr val="000000"/>
                </a:solidFill>
                <a:effectLst/>
                <a:latin typeface="Times New Roman" panose="02020603050405020304" pitchFamily="18" charset="0"/>
                <a:cs typeface="Times New Roman" panose="02020603050405020304" pitchFamily="18" charset="0"/>
              </a:rPr>
              <a:t>, vol. 34, no. 3, 2000</a:t>
            </a:r>
            <a:r>
              <a:rPr lang="en-GB" b="0" i="0" u="none" strike="noStrike" dirty="0">
                <a:solidFill>
                  <a:srgbClr val="222222"/>
                </a:solidFill>
                <a:effectLst/>
                <a:latin typeface="Times New Roman" panose="02020603050405020304" pitchFamily="18" charset="0"/>
                <a:cs typeface="Times New Roman" panose="02020603050405020304" pitchFamily="18" charset="0"/>
              </a:rPr>
              <a:t>. </a:t>
            </a:r>
            <a:r>
              <a:rPr lang="en-GB" b="0" i="0" u="none" strike="noStrike" dirty="0">
                <a:solidFill>
                  <a:srgbClr val="2A6EBB"/>
                </a:solidFill>
                <a:effectLst/>
                <a:latin typeface="Times New Roman" panose="02020603050405020304" pitchFamily="18" charset="0"/>
                <a:cs typeface="Times New Roman" panose="02020603050405020304" pitchFamily="18" charset="0"/>
                <a:hlinkClick r:id="rId4"/>
              </a:rPr>
              <a:t>http://dx.doi.org/10.1136/bjsm.34.3.227-a</a:t>
            </a:r>
            <a:endParaRPr lang="en-GB" b="0" i="0" u="none" strike="noStrike" dirty="0">
              <a:solidFill>
                <a:srgbClr val="2A6EBB"/>
              </a:solidFill>
              <a:effectLst/>
              <a:latin typeface="Times New Roman" panose="02020603050405020304" pitchFamily="18" charset="0"/>
              <a:cs typeface="Times New Roman" panose="02020603050405020304" pitchFamily="18" charset="0"/>
            </a:endParaRPr>
          </a:p>
          <a:p>
            <a:r>
              <a:rPr lang="en-US" dirty="0">
                <a:effectLst/>
                <a:latin typeface="Times New Roman" panose="02020603050405020304" pitchFamily="18" charset="0"/>
                <a:ea typeface="Times New Roman" panose="02020603050405020304" pitchFamily="18" charset="0"/>
                <a:cs typeface="Times New Roman" panose="02020603050405020304" pitchFamily="18" charset="0"/>
              </a:rPr>
              <a:t>[4]	D. Little, J. W. Thompson, L. G. Dubois, D. S. Ruch, M. A. Moseley, and F. </a:t>
            </a:r>
            <a:r>
              <a:rPr lang="en-US" dirty="0" err="1">
                <a:effectLst/>
                <a:latin typeface="Times New Roman" panose="02020603050405020304" pitchFamily="18" charset="0"/>
                <a:ea typeface="Times New Roman" panose="02020603050405020304" pitchFamily="18" charset="0"/>
                <a:cs typeface="Times New Roman" panose="02020603050405020304" pitchFamily="18" charset="0"/>
              </a:rPr>
              <a:t>Guilak</a:t>
            </a:r>
            <a:r>
              <a:rPr lang="en-US" dirty="0">
                <a:effectLst/>
                <a:latin typeface="Times New Roman" panose="02020603050405020304" pitchFamily="18" charset="0"/>
                <a:ea typeface="Times New Roman" panose="02020603050405020304" pitchFamily="18" charset="0"/>
                <a:cs typeface="Times New Roman" panose="02020603050405020304" pitchFamily="18" charset="0"/>
              </a:rPr>
              <a:t>, “Proteomic Differences between Male and Female Anterior Cruciate Ligament and Patellar Tendon,” </a:t>
            </a:r>
            <a:r>
              <a:rPr lang="en-US" i="1" dirty="0" err="1">
                <a:effectLst/>
                <a:latin typeface="Times New Roman" panose="02020603050405020304" pitchFamily="18" charset="0"/>
                <a:ea typeface="Times New Roman" panose="02020603050405020304" pitchFamily="18" charset="0"/>
                <a:cs typeface="Times New Roman" panose="02020603050405020304" pitchFamily="18" charset="0"/>
              </a:rPr>
              <a:t>PLoS</a:t>
            </a:r>
            <a:r>
              <a:rPr lang="en-US" i="1" dirty="0">
                <a:effectLst/>
                <a:latin typeface="Times New Roman" panose="02020603050405020304" pitchFamily="18" charset="0"/>
                <a:ea typeface="Times New Roman" panose="02020603050405020304" pitchFamily="18" charset="0"/>
                <a:cs typeface="Times New Roman" panose="02020603050405020304" pitchFamily="18" charset="0"/>
              </a:rPr>
              <a:t> ONE</a:t>
            </a:r>
            <a:r>
              <a:rPr lang="en-US" dirty="0">
                <a:effectLst/>
                <a:latin typeface="Times New Roman" panose="02020603050405020304" pitchFamily="18" charset="0"/>
                <a:ea typeface="Times New Roman" panose="02020603050405020304" pitchFamily="18" charset="0"/>
                <a:cs typeface="Times New Roman" panose="02020603050405020304" pitchFamily="18" charset="0"/>
              </a:rPr>
              <a:t>, vol. 9, no. 5, pp. 1–14, May 2014, </a:t>
            </a:r>
            <a:r>
              <a:rPr lang="en-US" dirty="0" err="1">
                <a:effectLst/>
                <a:latin typeface="Times New Roman" panose="02020603050405020304" pitchFamily="18" charset="0"/>
                <a:ea typeface="Times New Roman" panose="02020603050405020304" pitchFamily="18" charset="0"/>
                <a:cs typeface="Times New Roman" panose="02020603050405020304" pitchFamily="18" charset="0"/>
              </a:rPr>
              <a:t>doi</a:t>
            </a:r>
            <a:r>
              <a:rPr lang="en-US"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u="none" strike="noStrike" dirty="0">
                <a:effectLst/>
                <a:latin typeface="Times New Roman" panose="02020603050405020304" pitchFamily="18" charset="0"/>
                <a:ea typeface="Times New Roman" panose="02020603050405020304" pitchFamily="18" charset="0"/>
                <a:cs typeface="Times New Roman" panose="02020603050405020304" pitchFamily="18" charset="0"/>
                <a:hlinkClick r:id="rId5"/>
              </a:rPr>
              <a:t>https://doi.org/10.1371/journal.pone.0096526</a:t>
            </a:r>
            <a:endParaRPr lang="x-none" dirty="0">
              <a:effectLst/>
              <a:latin typeface="Times New Roman" panose="02020603050405020304" pitchFamily="18" charset="0"/>
              <a:ea typeface="Times New Roman" panose="02020603050405020304" pitchFamily="18" charset="0"/>
              <a:cs typeface="Times New Roman" panose="02020603050405020304" pitchFamily="18" charset="0"/>
            </a:endParaRPr>
          </a:p>
          <a:p>
            <a:r>
              <a:rPr lang="en-US" dirty="0">
                <a:effectLst/>
                <a:latin typeface="Times New Roman" panose="02020603050405020304" pitchFamily="18" charset="0"/>
                <a:ea typeface="Times New Roman" panose="02020603050405020304" pitchFamily="18" charset="0"/>
                <a:cs typeface="Times New Roman" panose="02020603050405020304" pitchFamily="18" charset="0"/>
              </a:rPr>
              <a:t>[5]	B. R. Bach, M. E. Levy, J. </a:t>
            </a:r>
            <a:r>
              <a:rPr lang="en-US" dirty="0" err="1">
                <a:effectLst/>
                <a:latin typeface="Times New Roman" panose="02020603050405020304" pitchFamily="18" charset="0"/>
                <a:ea typeface="Times New Roman" panose="02020603050405020304" pitchFamily="18" charset="0"/>
                <a:cs typeface="Times New Roman" panose="02020603050405020304" pitchFamily="18" charset="0"/>
              </a:rPr>
              <a:t>Bojchuk</a:t>
            </a:r>
            <a:r>
              <a:rPr lang="en-US" dirty="0">
                <a:effectLst/>
                <a:latin typeface="Times New Roman" panose="02020603050405020304" pitchFamily="18" charset="0"/>
                <a:ea typeface="Times New Roman" panose="02020603050405020304" pitchFamily="18" charset="0"/>
                <a:cs typeface="Times New Roman" panose="02020603050405020304" pitchFamily="18" charset="0"/>
              </a:rPr>
              <a:t>, S. </a:t>
            </a:r>
            <a:r>
              <a:rPr lang="en-US" dirty="0" err="1">
                <a:effectLst/>
                <a:latin typeface="Times New Roman" panose="02020603050405020304" pitchFamily="18" charset="0"/>
                <a:ea typeface="Times New Roman" panose="02020603050405020304" pitchFamily="18" charset="0"/>
                <a:cs typeface="Times New Roman" panose="02020603050405020304" pitchFamily="18" charset="0"/>
              </a:rPr>
              <a:t>Tradonsky</a:t>
            </a:r>
            <a:r>
              <a:rPr lang="en-US" dirty="0">
                <a:effectLst/>
                <a:latin typeface="Times New Roman" panose="02020603050405020304" pitchFamily="18" charset="0"/>
                <a:ea typeface="Times New Roman" panose="02020603050405020304" pitchFamily="18" charset="0"/>
                <a:cs typeface="Times New Roman" panose="02020603050405020304" pitchFamily="18" charset="0"/>
              </a:rPr>
              <a:t>, C. A. Bush-Joseph, and N. H. Khan, “Single-Incision Endoscopic Anterior Cruciate Ligament Reconstruction Using Patellar Tendon Autograft,” </a:t>
            </a:r>
            <a:r>
              <a:rPr lang="en-US" i="1" dirty="0">
                <a:effectLst/>
                <a:latin typeface="Times New Roman" panose="02020603050405020304" pitchFamily="18" charset="0"/>
                <a:ea typeface="Times New Roman" panose="02020603050405020304" pitchFamily="18" charset="0"/>
                <a:cs typeface="Times New Roman" panose="02020603050405020304" pitchFamily="18" charset="0"/>
              </a:rPr>
              <a:t>The American Journal of Sports Medicine</a:t>
            </a:r>
            <a:r>
              <a:rPr lang="en-US" dirty="0">
                <a:effectLst/>
                <a:latin typeface="Times New Roman" panose="02020603050405020304" pitchFamily="18" charset="0"/>
                <a:ea typeface="Times New Roman" panose="02020603050405020304" pitchFamily="18" charset="0"/>
                <a:cs typeface="Times New Roman" panose="02020603050405020304" pitchFamily="18" charset="0"/>
              </a:rPr>
              <a:t>, vol. 26, no. 1, pp. 30–40, Jan. 1998, </a:t>
            </a:r>
            <a:r>
              <a:rPr lang="en-US" dirty="0" err="1">
                <a:effectLst/>
                <a:latin typeface="Times New Roman" panose="02020603050405020304" pitchFamily="18" charset="0"/>
                <a:ea typeface="Times New Roman" panose="02020603050405020304" pitchFamily="18" charset="0"/>
                <a:cs typeface="Times New Roman" panose="02020603050405020304" pitchFamily="18" charset="0"/>
              </a:rPr>
              <a:t>doi</a:t>
            </a:r>
            <a:r>
              <a:rPr lang="en-US"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u="none" strike="noStrike" dirty="0">
                <a:effectLst/>
                <a:latin typeface="Times New Roman" panose="02020603050405020304" pitchFamily="18" charset="0"/>
                <a:ea typeface="Times New Roman" panose="02020603050405020304" pitchFamily="18" charset="0"/>
                <a:cs typeface="Times New Roman" panose="02020603050405020304" pitchFamily="18" charset="0"/>
                <a:hlinkClick r:id="rId6"/>
              </a:rPr>
              <a:t>https://doi.org/10.1177/03635465980260012201</a:t>
            </a:r>
            <a:r>
              <a:rPr lang="en-US" dirty="0">
                <a:effectLst/>
                <a:latin typeface="Times New Roman" panose="02020603050405020304" pitchFamily="18" charset="0"/>
                <a:ea typeface="Times New Roman" panose="02020603050405020304" pitchFamily="18" charset="0"/>
                <a:cs typeface="Times New Roman" panose="02020603050405020304" pitchFamily="18" charset="0"/>
              </a:rPr>
              <a:t>.</a:t>
            </a:r>
          </a:p>
          <a:p>
            <a:r>
              <a:rPr lang="en-US" dirty="0">
                <a:effectLst/>
                <a:latin typeface="Times New Roman" panose="02020603050405020304" pitchFamily="18" charset="0"/>
                <a:ea typeface="Times New Roman" panose="02020603050405020304" pitchFamily="18" charset="0"/>
                <a:cs typeface="Times New Roman" panose="02020603050405020304" pitchFamily="18" charset="0"/>
              </a:rPr>
              <a:t>[6]	M. </a:t>
            </a:r>
            <a:r>
              <a:rPr lang="en-US" dirty="0" err="1">
                <a:effectLst/>
                <a:latin typeface="Times New Roman" panose="02020603050405020304" pitchFamily="18" charset="0"/>
                <a:ea typeface="Times New Roman" panose="02020603050405020304" pitchFamily="18" charset="0"/>
                <a:cs typeface="Times New Roman" panose="02020603050405020304" pitchFamily="18" charset="0"/>
              </a:rPr>
              <a:t>Bachy</a:t>
            </a:r>
            <a:r>
              <a:rPr lang="en-US" dirty="0">
                <a:effectLst/>
                <a:latin typeface="Times New Roman" panose="02020603050405020304" pitchFamily="18" charset="0"/>
                <a:ea typeface="Times New Roman" panose="02020603050405020304" pitchFamily="18" charset="0"/>
                <a:cs typeface="Times New Roman" panose="02020603050405020304" pitchFamily="18" charset="0"/>
              </a:rPr>
              <a:t>, I. </a:t>
            </a:r>
            <a:r>
              <a:rPr lang="en-US" dirty="0" err="1">
                <a:effectLst/>
                <a:latin typeface="Times New Roman" panose="02020603050405020304" pitchFamily="18" charset="0"/>
                <a:ea typeface="Times New Roman" panose="02020603050405020304" pitchFamily="18" charset="0"/>
                <a:cs typeface="Times New Roman" panose="02020603050405020304" pitchFamily="18" charset="0"/>
              </a:rPr>
              <a:t>Sherifi</a:t>
            </a:r>
            <a:r>
              <a:rPr lang="en-US" dirty="0">
                <a:effectLst/>
                <a:latin typeface="Times New Roman" panose="02020603050405020304" pitchFamily="18" charset="0"/>
                <a:ea typeface="Times New Roman" panose="02020603050405020304" pitchFamily="18" charset="0"/>
                <a:cs typeface="Times New Roman" panose="02020603050405020304" pitchFamily="18" charset="0"/>
              </a:rPr>
              <a:t>, F. </a:t>
            </a:r>
            <a:r>
              <a:rPr lang="en-US" dirty="0" err="1">
                <a:effectLst/>
                <a:latin typeface="Times New Roman" panose="02020603050405020304" pitchFamily="18" charset="0"/>
                <a:ea typeface="Times New Roman" panose="02020603050405020304" pitchFamily="18" charset="0"/>
                <a:cs typeface="Times New Roman" panose="02020603050405020304" pitchFamily="18" charset="0"/>
              </a:rPr>
              <a:t>Zadegan</a:t>
            </a:r>
            <a:r>
              <a:rPr lang="en-US" dirty="0">
                <a:effectLst/>
                <a:latin typeface="Times New Roman" panose="02020603050405020304" pitchFamily="18" charset="0"/>
                <a:ea typeface="Times New Roman" panose="02020603050405020304" pitchFamily="18" charset="0"/>
                <a:cs typeface="Times New Roman" panose="02020603050405020304" pitchFamily="18" charset="0"/>
              </a:rPr>
              <a:t>, D. </a:t>
            </a:r>
            <a:r>
              <a:rPr lang="en-US" dirty="0" err="1">
                <a:effectLst/>
                <a:latin typeface="Times New Roman" panose="02020603050405020304" pitchFamily="18" charset="0"/>
                <a:ea typeface="Times New Roman" panose="02020603050405020304" pitchFamily="18" charset="0"/>
                <a:cs typeface="Times New Roman" panose="02020603050405020304" pitchFamily="18" charset="0"/>
              </a:rPr>
              <a:t>Petrover</a:t>
            </a:r>
            <a:r>
              <a:rPr lang="en-US" dirty="0">
                <a:effectLst/>
                <a:latin typeface="Times New Roman" panose="02020603050405020304" pitchFamily="18" charset="0"/>
                <a:ea typeface="Times New Roman" panose="02020603050405020304" pitchFamily="18" charset="0"/>
                <a:cs typeface="Times New Roman" panose="02020603050405020304" pitchFamily="18" charset="0"/>
              </a:rPr>
              <a:t>, H. Petite, and D. </a:t>
            </a:r>
            <a:r>
              <a:rPr lang="en-US" dirty="0" err="1">
                <a:effectLst/>
                <a:latin typeface="Times New Roman" panose="02020603050405020304" pitchFamily="18" charset="0"/>
                <a:ea typeface="Times New Roman" panose="02020603050405020304" pitchFamily="18" charset="0"/>
                <a:cs typeface="Times New Roman" panose="02020603050405020304" pitchFamily="18" charset="0"/>
              </a:rPr>
              <a:t>Hannouche</a:t>
            </a:r>
            <a:r>
              <a:rPr lang="en-US" dirty="0">
                <a:effectLst/>
                <a:latin typeface="Times New Roman" panose="02020603050405020304" pitchFamily="18" charset="0"/>
                <a:ea typeface="Times New Roman" panose="02020603050405020304" pitchFamily="18" charset="0"/>
                <a:cs typeface="Times New Roman" panose="02020603050405020304" pitchFamily="18" charset="0"/>
              </a:rPr>
              <a:t>, “Anterior cruciate ligament surgery in the rabbit,” </a:t>
            </a:r>
            <a:r>
              <a:rPr lang="en-US" i="1" dirty="0">
                <a:effectLst/>
                <a:latin typeface="Times New Roman" panose="02020603050405020304" pitchFamily="18" charset="0"/>
                <a:ea typeface="Times New Roman" panose="02020603050405020304" pitchFamily="18" charset="0"/>
                <a:cs typeface="Times New Roman" panose="02020603050405020304" pitchFamily="18" charset="0"/>
              </a:rPr>
              <a:t>Journal of </a:t>
            </a:r>
            <a:r>
              <a:rPr lang="en-US" i="1" dirty="0" err="1">
                <a:effectLst/>
                <a:latin typeface="Times New Roman" panose="02020603050405020304" pitchFamily="18" charset="0"/>
                <a:ea typeface="Times New Roman" panose="02020603050405020304" pitchFamily="18" charset="0"/>
                <a:cs typeface="Times New Roman" panose="02020603050405020304" pitchFamily="18" charset="0"/>
              </a:rPr>
              <a:t>Orthopaedic</a:t>
            </a:r>
            <a:r>
              <a:rPr lang="en-US" i="1" dirty="0">
                <a:effectLst/>
                <a:latin typeface="Times New Roman" panose="02020603050405020304" pitchFamily="18" charset="0"/>
                <a:ea typeface="Times New Roman" panose="02020603050405020304" pitchFamily="18" charset="0"/>
                <a:cs typeface="Times New Roman" panose="02020603050405020304" pitchFamily="18" charset="0"/>
              </a:rPr>
              <a:t> Surgery and Research</a:t>
            </a:r>
            <a:r>
              <a:rPr lang="en-US" dirty="0">
                <a:effectLst/>
                <a:latin typeface="Times New Roman" panose="02020603050405020304" pitchFamily="18" charset="0"/>
                <a:ea typeface="Times New Roman" panose="02020603050405020304" pitchFamily="18" charset="0"/>
                <a:cs typeface="Times New Roman" panose="02020603050405020304" pitchFamily="18" charset="0"/>
              </a:rPr>
              <a:t>, vol. 8, no. 1, Aug. 2013, </a:t>
            </a:r>
            <a:r>
              <a:rPr lang="en-US" dirty="0" err="1">
                <a:effectLst/>
                <a:latin typeface="Times New Roman" panose="02020603050405020304" pitchFamily="18" charset="0"/>
                <a:ea typeface="Times New Roman" panose="02020603050405020304" pitchFamily="18" charset="0"/>
                <a:cs typeface="Times New Roman" panose="02020603050405020304" pitchFamily="18" charset="0"/>
              </a:rPr>
              <a:t>doi</a:t>
            </a:r>
            <a:r>
              <a:rPr lang="en-US"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u="none" strike="noStrike" dirty="0">
                <a:effectLst/>
                <a:latin typeface="Times New Roman" panose="02020603050405020304" pitchFamily="18" charset="0"/>
                <a:ea typeface="Times New Roman" panose="02020603050405020304" pitchFamily="18" charset="0"/>
                <a:cs typeface="Times New Roman" panose="02020603050405020304" pitchFamily="18" charset="0"/>
                <a:hlinkClick r:id="rId7"/>
              </a:rPr>
              <a:t>https://doi.org/10.1186/1749-799x-8-27</a:t>
            </a:r>
            <a:r>
              <a:rPr lang="en-US" dirty="0">
                <a:effectLst/>
                <a:latin typeface="Times New Roman" panose="02020603050405020304" pitchFamily="18" charset="0"/>
                <a:ea typeface="Times New Roman" panose="02020603050405020304" pitchFamily="18" charset="0"/>
                <a:cs typeface="Times New Roman" panose="02020603050405020304" pitchFamily="18" charset="0"/>
              </a:rPr>
              <a:t>.</a:t>
            </a:r>
            <a:endParaRPr lang="x-none" dirty="0">
              <a:effectLst/>
              <a:latin typeface="Times New Roman" panose="02020603050405020304" pitchFamily="18" charset="0"/>
              <a:ea typeface="Times New Roman" panose="02020603050405020304" pitchFamily="18" charset="0"/>
              <a:cs typeface="Times New Roman" panose="02020603050405020304" pitchFamily="18" charset="0"/>
            </a:endParaRPr>
          </a:p>
          <a:p>
            <a:r>
              <a:rPr lang="en-US" dirty="0">
                <a:effectLst/>
                <a:latin typeface="Times New Roman" panose="02020603050405020304" pitchFamily="18" charset="0"/>
                <a:ea typeface="Times New Roman" panose="02020603050405020304" pitchFamily="18" charset="0"/>
                <a:cs typeface="Times New Roman" panose="02020603050405020304" pitchFamily="18" charset="0"/>
              </a:rPr>
              <a:t>[7]	B. L. </a:t>
            </a:r>
            <a:r>
              <a:rPr lang="en-US" dirty="0" err="1">
                <a:effectLst/>
                <a:latin typeface="Times New Roman" panose="02020603050405020304" pitchFamily="18" charset="0"/>
                <a:ea typeface="Times New Roman" panose="02020603050405020304" pitchFamily="18" charset="0"/>
                <a:cs typeface="Times New Roman" panose="02020603050405020304" pitchFamily="18" charset="0"/>
              </a:rPr>
              <a:t>Proffen</a:t>
            </a:r>
            <a:r>
              <a:rPr lang="en-US" dirty="0">
                <a:effectLst/>
                <a:latin typeface="Times New Roman" panose="02020603050405020304" pitchFamily="18" charset="0"/>
                <a:ea typeface="Times New Roman" panose="02020603050405020304" pitchFamily="18" charset="0"/>
                <a:cs typeface="Times New Roman" panose="02020603050405020304" pitchFamily="18" charset="0"/>
              </a:rPr>
              <a:t>, M. </a:t>
            </a:r>
            <a:r>
              <a:rPr lang="en-US" dirty="0" err="1">
                <a:effectLst/>
                <a:latin typeface="Times New Roman" panose="02020603050405020304" pitchFamily="18" charset="0"/>
                <a:ea typeface="Times New Roman" panose="02020603050405020304" pitchFamily="18" charset="0"/>
                <a:cs typeface="Times New Roman" panose="02020603050405020304" pitchFamily="18" charset="0"/>
              </a:rPr>
              <a:t>McElfresh</a:t>
            </a:r>
            <a:r>
              <a:rPr lang="en-US" dirty="0">
                <a:effectLst/>
                <a:latin typeface="Times New Roman" panose="02020603050405020304" pitchFamily="18" charset="0"/>
                <a:ea typeface="Times New Roman" panose="02020603050405020304" pitchFamily="18" charset="0"/>
                <a:cs typeface="Times New Roman" panose="02020603050405020304" pitchFamily="18" charset="0"/>
              </a:rPr>
              <a:t>, B. C. Fleming, and M. M. Murray, “A comparative anatomical study of the human knee and six animal species,” </a:t>
            </a:r>
            <a:r>
              <a:rPr lang="en-US" i="1" dirty="0">
                <a:effectLst/>
                <a:latin typeface="Times New Roman" panose="02020603050405020304" pitchFamily="18" charset="0"/>
                <a:ea typeface="Times New Roman" panose="02020603050405020304" pitchFamily="18" charset="0"/>
                <a:cs typeface="Times New Roman" panose="02020603050405020304" pitchFamily="18" charset="0"/>
              </a:rPr>
              <a:t>The Knee</a:t>
            </a:r>
            <a:r>
              <a:rPr lang="en-US" dirty="0">
                <a:effectLst/>
                <a:latin typeface="Times New Roman" panose="02020603050405020304" pitchFamily="18" charset="0"/>
                <a:ea typeface="Times New Roman" panose="02020603050405020304" pitchFamily="18" charset="0"/>
                <a:cs typeface="Times New Roman" panose="02020603050405020304" pitchFamily="18" charset="0"/>
              </a:rPr>
              <a:t>, vol. 19, no. 4, pp. 493–499, Aug. 2012, </a:t>
            </a:r>
            <a:r>
              <a:rPr lang="en-US" dirty="0" err="1">
                <a:effectLst/>
                <a:latin typeface="Times New Roman" panose="02020603050405020304" pitchFamily="18" charset="0"/>
                <a:ea typeface="Times New Roman" panose="02020603050405020304" pitchFamily="18" charset="0"/>
                <a:cs typeface="Times New Roman" panose="02020603050405020304" pitchFamily="18" charset="0"/>
              </a:rPr>
              <a:t>doi</a:t>
            </a:r>
            <a:r>
              <a:rPr lang="en-US"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u="none" strike="noStrike" dirty="0">
                <a:effectLst/>
                <a:latin typeface="Times New Roman" panose="02020603050405020304" pitchFamily="18" charset="0"/>
                <a:ea typeface="Times New Roman" panose="02020603050405020304" pitchFamily="18" charset="0"/>
                <a:cs typeface="Times New Roman" panose="02020603050405020304" pitchFamily="18" charset="0"/>
                <a:hlinkClick r:id="rId8"/>
              </a:rPr>
              <a:t>https://doi.org/10.1016/j.knee.2011.07.005</a:t>
            </a:r>
            <a:r>
              <a:rPr lang="en-US" dirty="0">
                <a:effectLst/>
                <a:latin typeface="Times New Roman" panose="02020603050405020304" pitchFamily="18" charset="0"/>
                <a:ea typeface="Times New Roman" panose="02020603050405020304" pitchFamily="18" charset="0"/>
                <a:cs typeface="Times New Roman" panose="02020603050405020304" pitchFamily="18" charset="0"/>
              </a:rPr>
              <a:t>.</a:t>
            </a:r>
            <a:r>
              <a:rPr lang="x-none">
                <a:effectLst/>
                <a:latin typeface="Times New Roman" panose="02020603050405020304" pitchFamily="18" charset="0"/>
                <a:cs typeface="Times New Roman" panose="02020603050405020304" pitchFamily="18" charset="0"/>
              </a:rPr>
              <a:t> </a:t>
            </a:r>
            <a:endParaRPr lang="en-GB" dirty="0">
              <a:solidFill>
                <a:srgbClr val="2A6EBB"/>
              </a:solidFill>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[8]                </a:t>
            </a:r>
            <a:r>
              <a:rPr lang="en-US" dirty="0">
                <a:effectLst/>
                <a:latin typeface="Times New Roman" panose="02020603050405020304" pitchFamily="18" charset="0"/>
                <a:ea typeface="Times New Roman" panose="02020603050405020304" pitchFamily="18" charset="0"/>
                <a:cs typeface="Times New Roman" panose="02020603050405020304" pitchFamily="18" charset="0"/>
              </a:rPr>
              <a:t>Z. </a:t>
            </a:r>
            <a:r>
              <a:rPr lang="en-US" dirty="0" err="1">
                <a:effectLst/>
                <a:latin typeface="Times New Roman" panose="02020603050405020304" pitchFamily="18" charset="0"/>
                <a:ea typeface="Times New Roman" panose="02020603050405020304" pitchFamily="18" charset="0"/>
                <a:cs typeface="Times New Roman" panose="02020603050405020304" pitchFamily="18" charset="0"/>
              </a:rPr>
              <a:t>Beisbayeva</a:t>
            </a:r>
            <a:r>
              <a:rPr lang="en-US" dirty="0">
                <a:effectLst/>
                <a:latin typeface="Times New Roman" panose="02020603050405020304" pitchFamily="18" charset="0"/>
                <a:ea typeface="Times New Roman" panose="02020603050405020304" pitchFamily="18" charset="0"/>
                <a:cs typeface="Times New Roman" panose="02020603050405020304" pitchFamily="18" charset="0"/>
              </a:rPr>
              <a:t>, A. </a:t>
            </a:r>
            <a:r>
              <a:rPr lang="en-US" dirty="0" err="1">
                <a:effectLst/>
                <a:latin typeface="Times New Roman" panose="02020603050405020304" pitchFamily="18" charset="0"/>
                <a:ea typeface="Times New Roman" panose="02020603050405020304" pitchFamily="18" charset="0"/>
                <a:cs typeface="Times New Roman" panose="02020603050405020304" pitchFamily="18" charset="0"/>
              </a:rPr>
              <a:t>Zhanbassynova</a:t>
            </a:r>
            <a:r>
              <a:rPr lang="en-US" dirty="0">
                <a:effectLst/>
                <a:latin typeface="Times New Roman" panose="02020603050405020304" pitchFamily="18" charset="0"/>
                <a:ea typeface="Times New Roman" panose="02020603050405020304" pitchFamily="18" charset="0"/>
                <a:cs typeface="Times New Roman" panose="02020603050405020304" pitchFamily="18" charset="0"/>
              </a:rPr>
              <a:t>, G. </a:t>
            </a:r>
            <a:r>
              <a:rPr lang="en-US" dirty="0" err="1">
                <a:effectLst/>
                <a:latin typeface="Times New Roman" panose="02020603050405020304" pitchFamily="18" charset="0"/>
                <a:ea typeface="Times New Roman" panose="02020603050405020304" pitchFamily="18" charset="0"/>
                <a:cs typeface="Times New Roman" panose="02020603050405020304" pitchFamily="18" charset="0"/>
              </a:rPr>
              <a:t>Kulzhanova</a:t>
            </a:r>
            <a:r>
              <a:rPr lang="en-US" dirty="0">
                <a:effectLst/>
                <a:latin typeface="Times New Roman" panose="02020603050405020304" pitchFamily="18" charset="0"/>
                <a:ea typeface="Times New Roman" panose="02020603050405020304" pitchFamily="18" charset="0"/>
                <a:cs typeface="Times New Roman" panose="02020603050405020304" pitchFamily="18" charset="0"/>
              </a:rPr>
              <a:t>, F. </a:t>
            </a:r>
            <a:r>
              <a:rPr lang="en-US" dirty="0" err="1">
                <a:effectLst/>
                <a:latin typeface="Times New Roman" panose="02020603050405020304" pitchFamily="18" charset="0"/>
                <a:ea typeface="Times New Roman" panose="02020603050405020304" pitchFamily="18" charset="0"/>
                <a:cs typeface="Times New Roman" panose="02020603050405020304" pitchFamily="18" charset="0"/>
              </a:rPr>
              <a:t>Mukasheva</a:t>
            </a:r>
            <a:r>
              <a:rPr lang="en-US" dirty="0">
                <a:effectLst/>
                <a:latin typeface="Times New Roman" panose="02020603050405020304" pitchFamily="18" charset="0"/>
                <a:ea typeface="Times New Roman" panose="02020603050405020304" pitchFamily="18" charset="0"/>
                <a:cs typeface="Times New Roman" panose="02020603050405020304" pitchFamily="18" charset="0"/>
              </a:rPr>
              <a:t>, and C. </a:t>
            </a:r>
            <a:r>
              <a:rPr lang="en-US" dirty="0" err="1">
                <a:effectLst/>
                <a:latin typeface="Times New Roman" panose="02020603050405020304" pitchFamily="18" charset="0"/>
                <a:ea typeface="Times New Roman" panose="02020603050405020304" pitchFamily="18" charset="0"/>
                <a:cs typeface="Times New Roman" panose="02020603050405020304" pitchFamily="18" charset="0"/>
              </a:rPr>
              <a:t>Erisken</a:t>
            </a:r>
            <a:r>
              <a:rPr lang="en-US" dirty="0">
                <a:effectLst/>
                <a:latin typeface="Times New Roman" panose="02020603050405020304" pitchFamily="18" charset="0"/>
                <a:ea typeface="Times New Roman" panose="02020603050405020304" pitchFamily="18" charset="0"/>
                <a:cs typeface="Times New Roman" panose="02020603050405020304" pitchFamily="18" charset="0"/>
              </a:rPr>
              <a:t>, “Change in Collagen Fibril Diameter Distribution of Bovine Anterior Cruciate Ligament upon Injury Can Be Mimicked in a Nanostructured Scaffold,” </a:t>
            </a:r>
            <a:r>
              <a:rPr lang="en-US" i="1" dirty="0">
                <a:effectLst/>
                <a:latin typeface="Times New Roman" panose="02020603050405020304" pitchFamily="18" charset="0"/>
                <a:ea typeface="Times New Roman" panose="02020603050405020304" pitchFamily="18" charset="0"/>
                <a:cs typeface="Times New Roman" panose="02020603050405020304" pitchFamily="18" charset="0"/>
              </a:rPr>
              <a:t>Molecules</a:t>
            </a:r>
            <a:r>
              <a:rPr lang="en-US" dirty="0">
                <a:effectLst/>
                <a:latin typeface="Times New Roman" panose="02020603050405020304" pitchFamily="18" charset="0"/>
                <a:ea typeface="Times New Roman" panose="02020603050405020304" pitchFamily="18" charset="0"/>
                <a:cs typeface="Times New Roman" panose="02020603050405020304" pitchFamily="18" charset="0"/>
              </a:rPr>
              <a:t>, vol. 26, no. 5, p. 1204, Jan. 2021, </a:t>
            </a:r>
            <a:r>
              <a:rPr lang="en-US" dirty="0" err="1">
                <a:effectLst/>
                <a:latin typeface="Times New Roman" panose="02020603050405020304" pitchFamily="18" charset="0"/>
                <a:ea typeface="Times New Roman" panose="02020603050405020304" pitchFamily="18" charset="0"/>
                <a:cs typeface="Times New Roman" panose="02020603050405020304" pitchFamily="18" charset="0"/>
              </a:rPr>
              <a:t>doi</a:t>
            </a:r>
            <a:r>
              <a:rPr lang="en-US"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u="none" strike="noStrike" dirty="0">
                <a:effectLst/>
                <a:latin typeface="Times New Roman" panose="02020603050405020304" pitchFamily="18" charset="0"/>
                <a:ea typeface="Times New Roman" panose="02020603050405020304" pitchFamily="18" charset="0"/>
                <a:cs typeface="Times New Roman" panose="02020603050405020304" pitchFamily="18" charset="0"/>
                <a:hlinkClick r:id="rId9"/>
              </a:rPr>
              <a:t>https://doi.org/10.3390/molecules26051204</a:t>
            </a:r>
            <a:r>
              <a:rPr lang="en-US" dirty="0">
                <a:effectLst/>
                <a:latin typeface="Times New Roman" panose="02020603050405020304" pitchFamily="18" charset="0"/>
                <a:ea typeface="Times New Roman" panose="02020603050405020304" pitchFamily="18" charset="0"/>
                <a:cs typeface="Times New Roman" panose="02020603050405020304" pitchFamily="18" charset="0"/>
              </a:rPr>
              <a:t>.</a:t>
            </a:r>
            <a:endParaRPr lang="x-none" dirty="0">
              <a:effectLst/>
              <a:latin typeface="Times New Roman" panose="02020603050405020304" pitchFamily="18" charset="0"/>
              <a:ea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[9]                S. </a:t>
            </a:r>
            <a:r>
              <a:rPr lang="en-US" dirty="0" err="1">
                <a:latin typeface="Times New Roman" panose="02020603050405020304" pitchFamily="18" charset="0"/>
                <a:cs typeface="Times New Roman" panose="02020603050405020304" pitchFamily="18" charset="0"/>
              </a:rPr>
              <a:t>Smatov</a:t>
            </a:r>
            <a:r>
              <a:rPr lang="en-US" dirty="0">
                <a:latin typeface="Times New Roman" panose="02020603050405020304" pitchFamily="18" charset="0"/>
                <a:cs typeface="Times New Roman" panose="02020603050405020304" pitchFamily="18" charset="0"/>
              </a:rPr>
              <a:t>, “Polycaprolactone based nanofiber scaffolds can mimic collagen fibril diameter distribution of healthy and injured sheep Anterior Cruciate Ligament,” Nazarbayev University, Astana, KZ, 2021.</a:t>
            </a:r>
          </a:p>
          <a:p>
            <a:r>
              <a:rPr lang="en-US" dirty="0">
                <a:latin typeface="Times New Roman" panose="02020603050405020304" pitchFamily="18" charset="0"/>
                <a:cs typeface="Times New Roman" panose="02020603050405020304" pitchFamily="18" charset="0"/>
              </a:rPr>
              <a:t>[10]              </a:t>
            </a:r>
            <a:r>
              <a:rPr lang="en-GB" b="0" i="0" u="none" strike="noStrike" dirty="0">
                <a:solidFill>
                  <a:srgbClr val="000000"/>
                </a:solidFill>
                <a:effectLst/>
                <a:latin typeface="Times New Roman" panose="02020603050405020304" pitchFamily="18" charset="0"/>
                <a:cs typeface="Times New Roman" panose="02020603050405020304" pitchFamily="18" charset="0"/>
              </a:rPr>
              <a:t>L. </a:t>
            </a:r>
            <a:r>
              <a:rPr lang="en-GB" b="0" i="0" u="none" strike="noStrike" dirty="0" err="1">
                <a:solidFill>
                  <a:srgbClr val="000000"/>
                </a:solidFill>
                <a:effectLst/>
                <a:latin typeface="Times New Roman" panose="02020603050405020304" pitchFamily="18" charset="0"/>
                <a:cs typeface="Times New Roman" panose="02020603050405020304" pitchFamily="18" charset="0"/>
              </a:rPr>
              <a:t>Liverani</a:t>
            </a:r>
            <a:r>
              <a:rPr lang="en-GB" b="0" i="0" u="none" strike="noStrike" dirty="0">
                <a:solidFill>
                  <a:srgbClr val="000000"/>
                </a:solidFill>
                <a:effectLst/>
                <a:latin typeface="Times New Roman" panose="02020603050405020304" pitchFamily="18" charset="0"/>
                <a:cs typeface="Times New Roman" panose="02020603050405020304" pitchFamily="18" charset="0"/>
              </a:rPr>
              <a:t> and A. </a:t>
            </a:r>
            <a:r>
              <a:rPr lang="en-GB" b="0" i="0" u="none" strike="noStrike" dirty="0" err="1">
                <a:solidFill>
                  <a:srgbClr val="000000"/>
                </a:solidFill>
                <a:effectLst/>
                <a:latin typeface="Times New Roman" panose="02020603050405020304" pitchFamily="18" charset="0"/>
                <a:cs typeface="Times New Roman" panose="02020603050405020304" pitchFamily="18" charset="0"/>
              </a:rPr>
              <a:t>Boccaccini</a:t>
            </a:r>
            <a:r>
              <a:rPr lang="en-GB" b="0" i="0" u="none" strike="noStrike" dirty="0">
                <a:solidFill>
                  <a:srgbClr val="000000"/>
                </a:solidFill>
                <a:effectLst/>
                <a:latin typeface="Times New Roman" panose="02020603050405020304" pitchFamily="18" charset="0"/>
                <a:cs typeface="Times New Roman" panose="02020603050405020304" pitchFamily="18" charset="0"/>
              </a:rPr>
              <a:t>, “Versatile production of Poly(epsilon-Caprolactone) </a:t>
            </a:r>
            <a:r>
              <a:rPr lang="en-GB" b="0" i="0" u="none" strike="noStrike" dirty="0" err="1">
                <a:solidFill>
                  <a:srgbClr val="000000"/>
                </a:solidFill>
                <a:effectLst/>
                <a:latin typeface="Times New Roman" panose="02020603050405020304" pitchFamily="18" charset="0"/>
                <a:cs typeface="Times New Roman" panose="02020603050405020304" pitchFamily="18" charset="0"/>
              </a:rPr>
              <a:t>fibers</a:t>
            </a:r>
            <a:r>
              <a:rPr lang="en-GB" b="0" i="0" u="none" strike="noStrike" dirty="0">
                <a:solidFill>
                  <a:srgbClr val="000000"/>
                </a:solidFill>
                <a:effectLst/>
                <a:latin typeface="Times New Roman" panose="02020603050405020304" pitchFamily="18" charset="0"/>
                <a:cs typeface="Times New Roman" panose="02020603050405020304" pitchFamily="18" charset="0"/>
              </a:rPr>
              <a:t> by electrospinning using benign solvents,” </a:t>
            </a:r>
            <a:r>
              <a:rPr lang="en-GB" b="0" i="1" u="none" strike="noStrike" dirty="0">
                <a:solidFill>
                  <a:srgbClr val="000000"/>
                </a:solidFill>
                <a:effectLst/>
                <a:latin typeface="Times New Roman" panose="02020603050405020304" pitchFamily="18" charset="0"/>
                <a:cs typeface="Times New Roman" panose="02020603050405020304" pitchFamily="18" charset="0"/>
              </a:rPr>
              <a:t>Nanomaterials</a:t>
            </a:r>
            <a:r>
              <a:rPr lang="en-GB" b="0" i="0" u="none" strike="noStrike" dirty="0">
                <a:solidFill>
                  <a:srgbClr val="000000"/>
                </a:solidFill>
                <a:effectLst/>
                <a:latin typeface="Times New Roman" panose="02020603050405020304" pitchFamily="18" charset="0"/>
                <a:cs typeface="Times New Roman" panose="02020603050405020304" pitchFamily="18" charset="0"/>
              </a:rPr>
              <a:t>, vol. 6, no. 4, p. 75, 2016. </a:t>
            </a:r>
            <a:r>
              <a:rPr lang="en-GB" b="0" i="0" u="none" strike="noStrike" dirty="0">
                <a:solidFill>
                  <a:srgbClr val="212121"/>
                </a:solidFill>
                <a:effectLst/>
                <a:latin typeface="Times New Roman" panose="02020603050405020304" pitchFamily="18" charset="0"/>
                <a:cs typeface="Times New Roman" panose="02020603050405020304" pitchFamily="18" charset="0"/>
              </a:rPr>
              <a:t>DOI: </a:t>
            </a:r>
            <a:r>
              <a:rPr lang="en-GB" b="0" i="0" u="none" strike="noStrike" dirty="0">
                <a:solidFill>
                  <a:srgbClr val="205493"/>
                </a:solidFill>
                <a:effectLst/>
                <a:latin typeface="Times New Roman" panose="02020603050405020304" pitchFamily="18" charset="0"/>
                <a:cs typeface="Times New Roman" panose="02020603050405020304" pitchFamily="18" charset="0"/>
                <a:hlinkClick r:id="rId10"/>
              </a:rPr>
              <a:t>10.3390/nano6040075</a:t>
            </a:r>
            <a:endParaRPr lang="en-GB" b="0" i="0" u="none" strike="noStrike" dirty="0">
              <a:solidFill>
                <a:srgbClr val="000000"/>
              </a:solidFill>
              <a:effectLst/>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[11]              A. O. Adeoye et al., “A biomimetic synthetic nanofiber-based model for anterior cruciate ligament regeneration,” Front. </a:t>
            </a:r>
            <a:r>
              <a:rPr lang="en-US" dirty="0" err="1">
                <a:latin typeface="Times New Roman" panose="02020603050405020304" pitchFamily="18" charset="0"/>
                <a:cs typeface="Times New Roman" panose="02020603050405020304" pitchFamily="18" charset="0"/>
              </a:rPr>
              <a:t>Bioeng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Biotechnol</a:t>
            </a:r>
            <a:r>
              <a:rPr lang="en-US" dirty="0">
                <a:latin typeface="Times New Roman" panose="02020603050405020304" pitchFamily="18" charset="0"/>
                <a:cs typeface="Times New Roman" panose="02020603050405020304" pitchFamily="18" charset="0"/>
              </a:rPr>
              <a:t>., vol. 10, p. 969282, 2022.</a:t>
            </a:r>
          </a:p>
          <a:p>
            <a:r>
              <a:rPr lang="en-US" dirty="0">
                <a:effectLst/>
                <a:latin typeface="Times New Roman" panose="02020603050405020304" pitchFamily="18" charset="0"/>
                <a:ea typeface="Times New Roman" panose="02020603050405020304" pitchFamily="18" charset="0"/>
                <a:cs typeface="Times New Roman" panose="02020603050405020304" pitchFamily="18" charset="0"/>
              </a:rPr>
              <a:t>[12]	S. </a:t>
            </a:r>
            <a:r>
              <a:rPr lang="en-US" dirty="0" err="1">
                <a:effectLst/>
                <a:latin typeface="Times New Roman" panose="02020603050405020304" pitchFamily="18" charset="0"/>
                <a:ea typeface="Times New Roman" panose="02020603050405020304" pitchFamily="18" charset="0"/>
                <a:cs typeface="Times New Roman" panose="02020603050405020304" pitchFamily="18" charset="0"/>
              </a:rPr>
              <a:t>Kadyr</a:t>
            </a:r>
            <a:r>
              <a:rPr lang="en-US" dirty="0">
                <a:effectLst/>
                <a:latin typeface="Times New Roman" panose="02020603050405020304" pitchFamily="18" charset="0"/>
                <a:ea typeface="Times New Roman" panose="02020603050405020304" pitchFamily="18" charset="0"/>
                <a:cs typeface="Times New Roman" panose="02020603050405020304" pitchFamily="18" charset="0"/>
              </a:rPr>
              <a:t>, “Synthetic Polycaprolactone grafts for Anterior Cruciate Ligament,” Nazarbayev University, Astana, KZ, 2022.</a:t>
            </a:r>
            <a:endParaRPr lang="x-none" dirty="0">
              <a:effectLst/>
              <a:latin typeface="Times New Roman" panose="02020603050405020304" pitchFamily="18" charset="0"/>
              <a:ea typeface="Times New Roman" panose="02020603050405020304" pitchFamily="18" charset="0"/>
              <a:cs typeface="Times New Roman" panose="02020603050405020304" pitchFamily="18" charset="0"/>
            </a:endParaRPr>
          </a:p>
          <a:p>
            <a:endParaRPr lang="x-none" dirty="0"/>
          </a:p>
        </p:txBody>
      </p:sp>
      <p:pic>
        <p:nvPicPr>
          <p:cNvPr id="4" name="Picture 3">
            <a:extLst>
              <a:ext uri="{FF2B5EF4-FFF2-40B4-BE49-F238E27FC236}">
                <a16:creationId xmlns:a16="http://schemas.microsoft.com/office/drawing/2014/main" id="{58DA4820-D5AF-FB39-7AAC-D1A3A0C8F12F}"/>
              </a:ext>
            </a:extLst>
          </p:cNvPr>
          <p:cNvPicPr/>
          <p:nvPr/>
        </p:nvPicPr>
        <p:blipFill rotWithShape="1">
          <a:blip r:embed="rId11"/>
          <a:srcRect l="48926" t="30713" r="24380" b="52927"/>
          <a:stretch/>
        </p:blipFill>
        <p:spPr bwMode="auto">
          <a:xfrm>
            <a:off x="31899" y="31900"/>
            <a:ext cx="1504315" cy="461010"/>
          </a:xfrm>
          <a:prstGeom prst="rect">
            <a:avLst/>
          </a:prstGeom>
          <a:ln>
            <a:noFill/>
          </a:ln>
          <a:extLst>
            <a:ext uri="{53640926-AAD7-44D8-BBD7-CCE9431645EC}">
              <a14:shadowObscured xmlns:a14="http://schemas.microsoft.com/office/drawing/2010/main"/>
            </a:ext>
          </a:extLst>
        </p:spPr>
      </p:pic>
      <p:pic>
        <p:nvPicPr>
          <p:cNvPr id="5" name="Picture 4">
            <a:extLst>
              <a:ext uri="{FF2B5EF4-FFF2-40B4-BE49-F238E27FC236}">
                <a16:creationId xmlns:a16="http://schemas.microsoft.com/office/drawing/2014/main" id="{75355F90-8DCC-FF23-2CDF-CE331F1E991F}"/>
              </a:ext>
            </a:extLst>
          </p:cNvPr>
          <p:cNvPicPr/>
          <p:nvPr/>
        </p:nvPicPr>
        <p:blipFill rotWithShape="1">
          <a:blip r:embed="rId11"/>
          <a:srcRect l="5473" t="30713" r="64520" b="52927"/>
          <a:stretch/>
        </p:blipFill>
        <p:spPr bwMode="auto">
          <a:xfrm>
            <a:off x="10649590" y="31899"/>
            <a:ext cx="1504315" cy="46101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8957013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96E342AD-C11F-7D9E-26C7-36EAF916D16E}"/>
              </a:ext>
            </a:extLst>
          </p:cNvPr>
          <p:cNvPicPr>
            <a:picLocks noChangeAspect="1"/>
          </p:cNvPicPr>
          <p:nvPr/>
        </p:nvPicPr>
        <p:blipFill rotWithShape="1">
          <a:blip r:embed="rId2"/>
          <a:srcRect t="21259" b="2868"/>
          <a:stretch/>
        </p:blipFill>
        <p:spPr>
          <a:xfrm>
            <a:off x="9556" y="0"/>
            <a:ext cx="12122475" cy="6898164"/>
          </a:xfrm>
          <a:prstGeom prst="rect">
            <a:avLst/>
          </a:prstGeom>
        </p:spPr>
      </p:pic>
      <p:sp>
        <p:nvSpPr>
          <p:cNvPr id="7" name="TextBox 6">
            <a:extLst>
              <a:ext uri="{FF2B5EF4-FFF2-40B4-BE49-F238E27FC236}">
                <a16:creationId xmlns:a16="http://schemas.microsoft.com/office/drawing/2014/main" id="{3F92D91B-963E-DBD3-45BE-7830F6C51CA8}"/>
              </a:ext>
            </a:extLst>
          </p:cNvPr>
          <p:cNvSpPr txBox="1"/>
          <p:nvPr/>
        </p:nvSpPr>
        <p:spPr>
          <a:xfrm>
            <a:off x="498132" y="2055567"/>
            <a:ext cx="287258" cy="276999"/>
          </a:xfrm>
          <a:prstGeom prst="rect">
            <a:avLst/>
          </a:prstGeom>
          <a:noFill/>
        </p:spPr>
        <p:txBody>
          <a:bodyPr wrap="none" rtlCol="0">
            <a:spAutoFit/>
          </a:bodyPr>
          <a:lstStyle/>
          <a:p>
            <a:r>
              <a:rPr lang="x-none" sz="1200" dirty="0"/>
              <a:t>A</a:t>
            </a:r>
          </a:p>
        </p:txBody>
      </p:sp>
      <p:sp>
        <p:nvSpPr>
          <p:cNvPr id="8" name="TextBox 7">
            <a:extLst>
              <a:ext uri="{FF2B5EF4-FFF2-40B4-BE49-F238E27FC236}">
                <a16:creationId xmlns:a16="http://schemas.microsoft.com/office/drawing/2014/main" id="{0CB5AC89-50C4-B1D2-C103-2C8A3765EBD6}"/>
              </a:ext>
            </a:extLst>
          </p:cNvPr>
          <p:cNvSpPr txBox="1"/>
          <p:nvPr/>
        </p:nvSpPr>
        <p:spPr>
          <a:xfrm>
            <a:off x="4511749" y="2044249"/>
            <a:ext cx="287258" cy="276999"/>
          </a:xfrm>
          <a:prstGeom prst="rect">
            <a:avLst/>
          </a:prstGeom>
          <a:noFill/>
        </p:spPr>
        <p:txBody>
          <a:bodyPr wrap="none" rtlCol="0">
            <a:spAutoFit/>
          </a:bodyPr>
          <a:lstStyle/>
          <a:p>
            <a:r>
              <a:rPr lang="x-none" sz="1200" dirty="0"/>
              <a:t>B</a:t>
            </a:r>
          </a:p>
        </p:txBody>
      </p:sp>
      <p:sp>
        <p:nvSpPr>
          <p:cNvPr id="9" name="TextBox 8">
            <a:extLst>
              <a:ext uri="{FF2B5EF4-FFF2-40B4-BE49-F238E27FC236}">
                <a16:creationId xmlns:a16="http://schemas.microsoft.com/office/drawing/2014/main" id="{DEE82541-D119-B77A-7A8C-059FCD957913}"/>
              </a:ext>
            </a:extLst>
          </p:cNvPr>
          <p:cNvSpPr txBox="1"/>
          <p:nvPr/>
        </p:nvSpPr>
        <p:spPr>
          <a:xfrm>
            <a:off x="490116" y="4761107"/>
            <a:ext cx="295274" cy="276999"/>
          </a:xfrm>
          <a:prstGeom prst="rect">
            <a:avLst/>
          </a:prstGeom>
          <a:noFill/>
        </p:spPr>
        <p:txBody>
          <a:bodyPr wrap="none" rtlCol="0">
            <a:spAutoFit/>
          </a:bodyPr>
          <a:lstStyle/>
          <a:p>
            <a:r>
              <a:rPr lang="x-none" sz="1200" dirty="0"/>
              <a:t>C</a:t>
            </a:r>
          </a:p>
        </p:txBody>
      </p:sp>
      <p:sp>
        <p:nvSpPr>
          <p:cNvPr id="10" name="TextBox 9">
            <a:extLst>
              <a:ext uri="{FF2B5EF4-FFF2-40B4-BE49-F238E27FC236}">
                <a16:creationId xmlns:a16="http://schemas.microsoft.com/office/drawing/2014/main" id="{C9DB785F-E7DB-B68D-1855-822C1CA36381}"/>
              </a:ext>
            </a:extLst>
          </p:cNvPr>
          <p:cNvSpPr txBox="1"/>
          <p:nvPr/>
        </p:nvSpPr>
        <p:spPr>
          <a:xfrm>
            <a:off x="3024765" y="4761106"/>
            <a:ext cx="304892" cy="276999"/>
          </a:xfrm>
          <a:prstGeom prst="rect">
            <a:avLst/>
          </a:prstGeom>
          <a:noFill/>
        </p:spPr>
        <p:txBody>
          <a:bodyPr wrap="square" rtlCol="0">
            <a:spAutoFit/>
          </a:bodyPr>
          <a:lstStyle/>
          <a:p>
            <a:r>
              <a:rPr lang="x-none" sz="1200" dirty="0"/>
              <a:t>D</a:t>
            </a:r>
          </a:p>
        </p:txBody>
      </p:sp>
      <p:sp>
        <p:nvSpPr>
          <p:cNvPr id="11" name="TextBox 10">
            <a:extLst>
              <a:ext uri="{FF2B5EF4-FFF2-40B4-BE49-F238E27FC236}">
                <a16:creationId xmlns:a16="http://schemas.microsoft.com/office/drawing/2014/main" id="{29959E6E-586D-C2C3-46ED-2F3E2D5FDF01}"/>
              </a:ext>
            </a:extLst>
          </p:cNvPr>
          <p:cNvSpPr txBox="1"/>
          <p:nvPr/>
        </p:nvSpPr>
        <p:spPr>
          <a:xfrm>
            <a:off x="3152356" y="6388670"/>
            <a:ext cx="5363068" cy="677108"/>
          </a:xfrm>
          <a:prstGeom prst="rect">
            <a:avLst/>
          </a:prstGeom>
          <a:noFill/>
        </p:spPr>
        <p:txBody>
          <a:bodyPr wrap="square" numCol="2" rtlCol="0">
            <a:spAutoFit/>
          </a:bodyPr>
          <a:lstStyle/>
          <a:p>
            <a:pPr marL="162000" indent="-162000">
              <a:buAutoNum type="alphaUcPeriod"/>
            </a:pPr>
            <a:r>
              <a:rPr lang="x-none" sz="700" dirty="0">
                <a:latin typeface="+mn-lt"/>
                <a:cs typeface="Angsana New" panose="02020603050405020304" pitchFamily="18" charset="-34"/>
              </a:rPr>
              <a:t>The proportion of ACL injury among all other knee joint ligaments injuries</a:t>
            </a:r>
          </a:p>
          <a:p>
            <a:pPr marL="162000" indent="-162000">
              <a:buAutoNum type="alphaUcPeriod"/>
            </a:pPr>
            <a:r>
              <a:rPr lang="x-none" sz="700" dirty="0">
                <a:latin typeface="+mn-lt"/>
                <a:cs typeface="Angsana New" panose="02020603050405020304" pitchFamily="18" charset="-34"/>
              </a:rPr>
              <a:t>Healthy ACL, ACL injury mechanism and </a:t>
            </a:r>
            <a:r>
              <a:rPr lang="x-none" sz="700">
                <a:latin typeface="+mn-lt"/>
                <a:cs typeface="Angsana New" panose="02020603050405020304" pitchFamily="18" charset="-34"/>
              </a:rPr>
              <a:t>ruptured ACL</a:t>
            </a:r>
          </a:p>
          <a:p>
            <a:pPr marL="342900" indent="-342900">
              <a:buFont typeface="Arial"/>
              <a:buAutoNum type="alphaUcPeriod"/>
            </a:pPr>
            <a:endParaRPr lang="en-US" sz="800" dirty="0">
              <a:latin typeface="+mn-lt"/>
              <a:cs typeface="Angsana New" panose="02020603050405020304" pitchFamily="18" charset="-34"/>
            </a:endParaRPr>
          </a:p>
          <a:p>
            <a:pPr marL="342900" indent="-342900">
              <a:buFont typeface="Arial"/>
              <a:buAutoNum type="alphaUcPeriod"/>
            </a:pPr>
            <a:endParaRPr lang="x-none" sz="800" dirty="0">
              <a:latin typeface="+mn-lt"/>
              <a:cs typeface="Angsana New" panose="02020603050405020304" pitchFamily="18" charset="-34"/>
            </a:endParaRPr>
          </a:p>
          <a:p>
            <a:pPr marL="342900" indent="-342900">
              <a:buFont typeface="Arial"/>
              <a:buAutoNum type="alphaUcPeriod"/>
            </a:pPr>
            <a:r>
              <a:rPr lang="x-none" sz="800">
                <a:latin typeface="+mn-lt"/>
                <a:cs typeface="Angsana New" panose="02020603050405020304" pitchFamily="18" charset="-34"/>
              </a:rPr>
              <a:t>Human and Rabbit ACL </a:t>
            </a:r>
          </a:p>
          <a:p>
            <a:pPr marL="342900" indent="-342900">
              <a:buFont typeface="Arial"/>
              <a:buAutoNum type="alphaUcPeriod"/>
            </a:pPr>
            <a:r>
              <a:rPr lang="x-none" sz="800">
                <a:latin typeface="+mn-lt"/>
                <a:cs typeface="Angsana New" panose="02020603050405020304" pitchFamily="18" charset="-34"/>
              </a:rPr>
              <a:t>The table of different species collagen fiber diameter distribution</a:t>
            </a:r>
          </a:p>
          <a:p>
            <a:pPr marL="342900" indent="-342900">
              <a:buAutoNum type="alphaUcPeriod"/>
            </a:pPr>
            <a:endParaRPr lang="x-none" dirty="0">
              <a:latin typeface="Angsana New" panose="02020603050405020304" pitchFamily="18" charset="-34"/>
              <a:cs typeface="Angsana New" panose="02020603050405020304" pitchFamily="18" charset="-34"/>
            </a:endParaRPr>
          </a:p>
        </p:txBody>
      </p:sp>
      <p:sp>
        <p:nvSpPr>
          <p:cNvPr id="12" name="Title 1">
            <a:extLst>
              <a:ext uri="{FF2B5EF4-FFF2-40B4-BE49-F238E27FC236}">
                <a16:creationId xmlns:a16="http://schemas.microsoft.com/office/drawing/2014/main" id="{D558AD60-82BB-6ECA-979C-3829A8EF3DDE}"/>
              </a:ext>
            </a:extLst>
          </p:cNvPr>
          <p:cNvSpPr>
            <a:spLocks noGrp="1"/>
          </p:cNvSpPr>
          <p:nvPr>
            <p:ph type="title"/>
          </p:nvPr>
        </p:nvSpPr>
        <p:spPr>
          <a:xfrm>
            <a:off x="0" y="0"/>
            <a:ext cx="12205245" cy="461011"/>
          </a:xfrm>
          <a:solidFill>
            <a:schemeClr val="accent4">
              <a:lumMod val="20000"/>
              <a:lumOff val="80000"/>
            </a:schemeClr>
          </a:solidFill>
        </p:spPr>
        <p:txBody>
          <a:bodyPr/>
          <a:lstStyle/>
          <a:p>
            <a:pPr algn="ctr"/>
            <a:r>
              <a:rPr lang="x-none" sz="2600" b="1" dirty="0">
                <a:solidFill>
                  <a:srgbClr val="C00000"/>
                </a:solidFill>
                <a:latin typeface="Georgia" panose="02040502050405020303" pitchFamily="18" charset="0"/>
                <a:cs typeface="APPLE CHANCERY" panose="03020702040506060504" pitchFamily="66" charset="-79"/>
              </a:rPr>
              <a:t>Introduction</a:t>
            </a:r>
          </a:p>
        </p:txBody>
      </p:sp>
      <p:sp>
        <p:nvSpPr>
          <p:cNvPr id="2" name="TextBox 1">
            <a:extLst>
              <a:ext uri="{FF2B5EF4-FFF2-40B4-BE49-F238E27FC236}">
                <a16:creationId xmlns:a16="http://schemas.microsoft.com/office/drawing/2014/main" id="{A6A84A27-023B-7850-C6A3-AACCEBFF24F3}"/>
              </a:ext>
            </a:extLst>
          </p:cNvPr>
          <p:cNvSpPr txBox="1"/>
          <p:nvPr/>
        </p:nvSpPr>
        <p:spPr>
          <a:xfrm>
            <a:off x="4655378" y="6132504"/>
            <a:ext cx="2135521" cy="295337"/>
          </a:xfrm>
          <a:prstGeom prst="rect">
            <a:avLst/>
          </a:prstGeom>
          <a:noFill/>
        </p:spPr>
        <p:txBody>
          <a:bodyPr wrap="none" rtlCol="0">
            <a:spAutoFit/>
          </a:bodyPr>
          <a:lstStyle/>
          <a:p>
            <a:pPr>
              <a:lnSpc>
                <a:spcPct val="150000"/>
              </a:lnSpc>
            </a:pPr>
            <a:r>
              <a:rPr lang="en-US" sz="1000" b="1" i="1" dirty="0">
                <a:solidFill>
                  <a:srgbClr val="000000"/>
                </a:solidFill>
                <a:effectLst/>
                <a:latin typeface="Times New Roman" panose="02020603050405020304" pitchFamily="18" charset="0"/>
                <a:ea typeface="Times New Roman" panose="02020603050405020304" pitchFamily="18" charset="0"/>
              </a:rPr>
              <a:t>Figure 1: ACL structure and rupture</a:t>
            </a:r>
            <a:endParaRPr lang="x-none" sz="1000" dirty="0"/>
          </a:p>
        </p:txBody>
      </p:sp>
      <p:sp>
        <p:nvSpPr>
          <p:cNvPr id="14" name="TextBox 13">
            <a:extLst>
              <a:ext uri="{FF2B5EF4-FFF2-40B4-BE49-F238E27FC236}">
                <a16:creationId xmlns:a16="http://schemas.microsoft.com/office/drawing/2014/main" id="{CBB4AEA5-4018-5364-B281-BA2B88032D0D}"/>
              </a:ext>
            </a:extLst>
          </p:cNvPr>
          <p:cNvSpPr txBox="1"/>
          <p:nvPr/>
        </p:nvSpPr>
        <p:spPr>
          <a:xfrm>
            <a:off x="4149799" y="5178260"/>
            <a:ext cx="361950" cy="153888"/>
          </a:xfrm>
          <a:prstGeom prst="rect">
            <a:avLst/>
          </a:prstGeom>
          <a:solidFill>
            <a:schemeClr val="tx1"/>
          </a:solidFill>
        </p:spPr>
        <p:txBody>
          <a:bodyPr wrap="square" lIns="0" tIns="0" rIns="0" bIns="0" rtlCol="0">
            <a:spAutoFit/>
          </a:bodyPr>
          <a:lstStyle/>
          <a:p>
            <a:r>
              <a:rPr lang="en-US" sz="1000" b="1" dirty="0">
                <a:solidFill>
                  <a:schemeClr val="bg1">
                    <a:lumMod val="75000"/>
                    <a:lumOff val="25000"/>
                  </a:schemeClr>
                </a:solidFill>
              </a:rPr>
              <a:t>~</a:t>
            </a:r>
            <a:r>
              <a:rPr lang="x-none" sz="1000" b="1" dirty="0">
                <a:solidFill>
                  <a:schemeClr val="bg1">
                    <a:lumMod val="75000"/>
                    <a:lumOff val="25000"/>
                  </a:schemeClr>
                </a:solidFill>
              </a:rPr>
              <a:t>95</a:t>
            </a:r>
          </a:p>
        </p:txBody>
      </p:sp>
      <p:sp>
        <p:nvSpPr>
          <p:cNvPr id="13" name="TextBox 12">
            <a:extLst>
              <a:ext uri="{FF2B5EF4-FFF2-40B4-BE49-F238E27FC236}">
                <a16:creationId xmlns:a16="http://schemas.microsoft.com/office/drawing/2014/main" id="{0B3D61BF-E929-B3EE-6012-82889248AD3E}"/>
              </a:ext>
            </a:extLst>
          </p:cNvPr>
          <p:cNvSpPr txBox="1"/>
          <p:nvPr/>
        </p:nvSpPr>
        <p:spPr>
          <a:xfrm>
            <a:off x="3722847" y="4220656"/>
            <a:ext cx="6136104" cy="307777"/>
          </a:xfrm>
          <a:prstGeom prst="rect">
            <a:avLst/>
          </a:prstGeom>
          <a:noFill/>
        </p:spPr>
        <p:txBody>
          <a:bodyPr wrap="square">
            <a:spAutoFit/>
          </a:bodyPr>
          <a:lstStyle/>
          <a:p>
            <a:r>
              <a:rPr lang="en-US" sz="1400" dirty="0">
                <a:solidFill>
                  <a:schemeClr val="bg1"/>
                </a:solidFill>
                <a:effectLst/>
                <a:latin typeface="Times New Roman" panose="02020603050405020304" pitchFamily="18" charset="0"/>
                <a:ea typeface="Times New Roman" panose="02020603050405020304" pitchFamily="18" charset="0"/>
              </a:rPr>
              <a:t>[</a:t>
            </a:r>
            <a:r>
              <a:rPr lang="en-US" dirty="0">
                <a:solidFill>
                  <a:schemeClr val="bg1"/>
                </a:solidFill>
                <a:effectLst/>
                <a:latin typeface="Times New Roman" panose="02020603050405020304" pitchFamily="18" charset="0"/>
                <a:ea typeface="Times New Roman" panose="02020603050405020304" pitchFamily="18" charset="0"/>
              </a:rPr>
              <a:t>3</a:t>
            </a:r>
            <a:r>
              <a:rPr lang="en-US" sz="1400" dirty="0">
                <a:solidFill>
                  <a:schemeClr val="bg1"/>
                </a:solidFill>
                <a:effectLst/>
                <a:latin typeface="Times New Roman" panose="02020603050405020304" pitchFamily="18" charset="0"/>
                <a:ea typeface="Times New Roman" panose="02020603050405020304" pitchFamily="18" charset="0"/>
              </a:rPr>
              <a:t>]</a:t>
            </a:r>
            <a:endParaRPr lang="en-RU" dirty="0"/>
          </a:p>
        </p:txBody>
      </p:sp>
      <p:sp>
        <p:nvSpPr>
          <p:cNvPr id="16" name="TextBox 15">
            <a:extLst>
              <a:ext uri="{FF2B5EF4-FFF2-40B4-BE49-F238E27FC236}">
                <a16:creationId xmlns:a16="http://schemas.microsoft.com/office/drawing/2014/main" id="{5F81719B-B832-4C9F-FDC6-31CCDF0C47D3}"/>
              </a:ext>
            </a:extLst>
          </p:cNvPr>
          <p:cNvSpPr txBox="1"/>
          <p:nvPr/>
        </p:nvSpPr>
        <p:spPr>
          <a:xfrm>
            <a:off x="2118573" y="991020"/>
            <a:ext cx="821131" cy="261610"/>
          </a:xfrm>
          <a:prstGeom prst="rect">
            <a:avLst/>
          </a:prstGeom>
          <a:noFill/>
        </p:spPr>
        <p:txBody>
          <a:bodyPr wrap="square">
            <a:spAutoFit/>
          </a:bodyPr>
          <a:lstStyle/>
          <a:p>
            <a:r>
              <a:rPr lang="en-US" sz="1000" dirty="0">
                <a:solidFill>
                  <a:schemeClr val="bg1"/>
                </a:solidFill>
                <a:effectLst/>
                <a:latin typeface="Times New Roman" panose="02020603050405020304" pitchFamily="18" charset="0"/>
                <a:ea typeface="Times New Roman" panose="02020603050405020304" pitchFamily="18" charset="0"/>
              </a:rPr>
              <a:t>[</a:t>
            </a:r>
            <a:r>
              <a:rPr lang="en-US" sz="1100" dirty="0">
                <a:solidFill>
                  <a:schemeClr val="bg1"/>
                </a:solidFill>
                <a:latin typeface="Times New Roman" panose="02020603050405020304" pitchFamily="18" charset="0"/>
                <a:ea typeface="Times New Roman" panose="02020603050405020304" pitchFamily="18" charset="0"/>
              </a:rPr>
              <a:t>1</a:t>
            </a:r>
            <a:r>
              <a:rPr lang="en-US" sz="1000" dirty="0">
                <a:solidFill>
                  <a:schemeClr val="bg1"/>
                </a:solidFill>
                <a:effectLst/>
                <a:latin typeface="Times New Roman" panose="02020603050405020304" pitchFamily="18" charset="0"/>
                <a:ea typeface="Times New Roman" panose="02020603050405020304" pitchFamily="18" charset="0"/>
              </a:rPr>
              <a:t>]</a:t>
            </a:r>
            <a:endParaRPr lang="en-RU" sz="1000" dirty="0"/>
          </a:p>
        </p:txBody>
      </p:sp>
      <p:sp>
        <p:nvSpPr>
          <p:cNvPr id="17" name="TextBox 16">
            <a:extLst>
              <a:ext uri="{FF2B5EF4-FFF2-40B4-BE49-F238E27FC236}">
                <a16:creationId xmlns:a16="http://schemas.microsoft.com/office/drawing/2014/main" id="{A646E956-8CE3-7223-48E4-D17AD481582A}"/>
              </a:ext>
            </a:extLst>
          </p:cNvPr>
          <p:cNvSpPr txBox="1"/>
          <p:nvPr/>
        </p:nvSpPr>
        <p:spPr>
          <a:xfrm>
            <a:off x="10813530" y="1033925"/>
            <a:ext cx="821131" cy="261610"/>
          </a:xfrm>
          <a:prstGeom prst="rect">
            <a:avLst/>
          </a:prstGeom>
          <a:noFill/>
        </p:spPr>
        <p:txBody>
          <a:bodyPr wrap="square">
            <a:spAutoFit/>
          </a:bodyPr>
          <a:lstStyle/>
          <a:p>
            <a:r>
              <a:rPr lang="en-US" sz="1100" dirty="0">
                <a:solidFill>
                  <a:schemeClr val="bg1"/>
                </a:solidFill>
                <a:effectLst/>
                <a:latin typeface="Times New Roman" panose="02020603050405020304" pitchFamily="18" charset="0"/>
                <a:ea typeface="Times New Roman" panose="02020603050405020304" pitchFamily="18" charset="0"/>
              </a:rPr>
              <a:t>[</a:t>
            </a:r>
            <a:r>
              <a:rPr lang="en-US" sz="1100" dirty="0">
                <a:solidFill>
                  <a:schemeClr val="bg1"/>
                </a:solidFill>
                <a:latin typeface="Times New Roman" panose="02020603050405020304" pitchFamily="18" charset="0"/>
                <a:ea typeface="Times New Roman" panose="02020603050405020304" pitchFamily="18" charset="0"/>
              </a:rPr>
              <a:t>2</a:t>
            </a:r>
            <a:r>
              <a:rPr lang="en-US" sz="1100" dirty="0">
                <a:solidFill>
                  <a:schemeClr val="bg1"/>
                </a:solidFill>
                <a:effectLst/>
                <a:latin typeface="Times New Roman" panose="02020603050405020304" pitchFamily="18" charset="0"/>
                <a:ea typeface="Times New Roman" panose="02020603050405020304" pitchFamily="18" charset="0"/>
              </a:rPr>
              <a:t>]</a:t>
            </a:r>
            <a:endParaRPr lang="en-RU" sz="1100" dirty="0"/>
          </a:p>
        </p:txBody>
      </p:sp>
      <p:sp>
        <p:nvSpPr>
          <p:cNvPr id="18" name="TextBox 17">
            <a:extLst>
              <a:ext uri="{FF2B5EF4-FFF2-40B4-BE49-F238E27FC236}">
                <a16:creationId xmlns:a16="http://schemas.microsoft.com/office/drawing/2014/main" id="{5AA3F5BF-7208-70C2-C038-EFB4FA103265}"/>
              </a:ext>
            </a:extLst>
          </p:cNvPr>
          <p:cNvSpPr txBox="1"/>
          <p:nvPr/>
        </p:nvSpPr>
        <p:spPr>
          <a:xfrm>
            <a:off x="11030562" y="1033924"/>
            <a:ext cx="821131" cy="261610"/>
          </a:xfrm>
          <a:prstGeom prst="rect">
            <a:avLst/>
          </a:prstGeom>
          <a:noFill/>
        </p:spPr>
        <p:txBody>
          <a:bodyPr wrap="square">
            <a:spAutoFit/>
          </a:bodyPr>
          <a:lstStyle/>
          <a:p>
            <a:r>
              <a:rPr lang="en-US" sz="1100" dirty="0">
                <a:solidFill>
                  <a:schemeClr val="bg1"/>
                </a:solidFill>
                <a:effectLst/>
                <a:latin typeface="Times New Roman" panose="02020603050405020304" pitchFamily="18" charset="0"/>
                <a:ea typeface="Times New Roman" panose="02020603050405020304" pitchFamily="18" charset="0"/>
              </a:rPr>
              <a:t>[4]</a:t>
            </a:r>
            <a:endParaRPr lang="en-RU" sz="1100" dirty="0"/>
          </a:p>
        </p:txBody>
      </p:sp>
      <p:sp>
        <p:nvSpPr>
          <p:cNvPr id="19" name="TextBox 18">
            <a:extLst>
              <a:ext uri="{FF2B5EF4-FFF2-40B4-BE49-F238E27FC236}">
                <a16:creationId xmlns:a16="http://schemas.microsoft.com/office/drawing/2014/main" id="{84AB0110-7EFE-1512-8DFA-6D25C06DE6C5}"/>
              </a:ext>
            </a:extLst>
          </p:cNvPr>
          <p:cNvSpPr txBox="1"/>
          <p:nvPr/>
        </p:nvSpPr>
        <p:spPr>
          <a:xfrm>
            <a:off x="11361313" y="2264262"/>
            <a:ext cx="821131" cy="261610"/>
          </a:xfrm>
          <a:prstGeom prst="rect">
            <a:avLst/>
          </a:prstGeom>
          <a:noFill/>
        </p:spPr>
        <p:txBody>
          <a:bodyPr wrap="square">
            <a:spAutoFit/>
          </a:bodyPr>
          <a:lstStyle/>
          <a:p>
            <a:r>
              <a:rPr lang="en-US" sz="1100" dirty="0">
                <a:solidFill>
                  <a:schemeClr val="bg1"/>
                </a:solidFill>
                <a:effectLst/>
                <a:latin typeface="Times New Roman" panose="02020603050405020304" pitchFamily="18" charset="0"/>
                <a:ea typeface="Times New Roman" panose="02020603050405020304" pitchFamily="18" charset="0"/>
              </a:rPr>
              <a:t>[5]</a:t>
            </a:r>
            <a:endParaRPr lang="en-RU" sz="1100" dirty="0"/>
          </a:p>
        </p:txBody>
      </p:sp>
      <p:sp>
        <p:nvSpPr>
          <p:cNvPr id="20" name="TextBox 19">
            <a:extLst>
              <a:ext uri="{FF2B5EF4-FFF2-40B4-BE49-F238E27FC236}">
                <a16:creationId xmlns:a16="http://schemas.microsoft.com/office/drawing/2014/main" id="{5B365C8D-C28F-1658-871E-B5FA2C1D2CF1}"/>
              </a:ext>
            </a:extLst>
          </p:cNvPr>
          <p:cNvSpPr txBox="1"/>
          <p:nvPr/>
        </p:nvSpPr>
        <p:spPr>
          <a:xfrm>
            <a:off x="11588521" y="2631559"/>
            <a:ext cx="821131" cy="261610"/>
          </a:xfrm>
          <a:prstGeom prst="rect">
            <a:avLst/>
          </a:prstGeom>
          <a:noFill/>
        </p:spPr>
        <p:txBody>
          <a:bodyPr wrap="square">
            <a:spAutoFit/>
          </a:bodyPr>
          <a:lstStyle/>
          <a:p>
            <a:r>
              <a:rPr lang="en-US" sz="1100" dirty="0">
                <a:solidFill>
                  <a:schemeClr val="bg1"/>
                </a:solidFill>
                <a:effectLst/>
                <a:latin typeface="Times New Roman" panose="02020603050405020304" pitchFamily="18" charset="0"/>
                <a:ea typeface="Times New Roman" panose="02020603050405020304" pitchFamily="18" charset="0"/>
              </a:rPr>
              <a:t>[6]</a:t>
            </a:r>
            <a:endParaRPr lang="en-RU" sz="1100" dirty="0"/>
          </a:p>
        </p:txBody>
      </p:sp>
      <p:sp>
        <p:nvSpPr>
          <p:cNvPr id="21" name="TextBox 20">
            <a:extLst>
              <a:ext uri="{FF2B5EF4-FFF2-40B4-BE49-F238E27FC236}">
                <a16:creationId xmlns:a16="http://schemas.microsoft.com/office/drawing/2014/main" id="{CDA41E31-7F1E-4D05-B300-3290CA61778E}"/>
              </a:ext>
            </a:extLst>
          </p:cNvPr>
          <p:cNvSpPr txBox="1"/>
          <p:nvPr/>
        </p:nvSpPr>
        <p:spPr>
          <a:xfrm>
            <a:off x="11588521" y="2868051"/>
            <a:ext cx="821131" cy="261610"/>
          </a:xfrm>
          <a:prstGeom prst="rect">
            <a:avLst/>
          </a:prstGeom>
          <a:noFill/>
        </p:spPr>
        <p:txBody>
          <a:bodyPr wrap="square">
            <a:spAutoFit/>
          </a:bodyPr>
          <a:lstStyle/>
          <a:p>
            <a:r>
              <a:rPr lang="en-US" sz="1100" dirty="0">
                <a:solidFill>
                  <a:schemeClr val="bg1"/>
                </a:solidFill>
                <a:effectLst/>
                <a:latin typeface="Times New Roman" panose="02020603050405020304" pitchFamily="18" charset="0"/>
                <a:ea typeface="Times New Roman" panose="02020603050405020304" pitchFamily="18" charset="0"/>
              </a:rPr>
              <a:t>[7]</a:t>
            </a:r>
            <a:endParaRPr lang="en-RU" sz="1100" dirty="0"/>
          </a:p>
        </p:txBody>
      </p:sp>
    </p:spTree>
    <p:extLst>
      <p:ext uri="{BB962C8B-B14F-4D97-AF65-F5344CB8AC3E}">
        <p14:creationId xmlns:p14="http://schemas.microsoft.com/office/powerpoint/2010/main" val="34563694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DCFA36C-8BC9-0D35-21CD-FE5490AD6E99}"/>
              </a:ext>
            </a:extLst>
          </p:cNvPr>
          <p:cNvPicPr>
            <a:picLocks noChangeAspect="1"/>
          </p:cNvPicPr>
          <p:nvPr/>
        </p:nvPicPr>
        <p:blipFill>
          <a:blip r:embed="rId2"/>
          <a:stretch>
            <a:fillRect/>
          </a:stretch>
        </p:blipFill>
        <p:spPr>
          <a:xfrm>
            <a:off x="666196" y="776057"/>
            <a:ext cx="10643192" cy="5988649"/>
          </a:xfrm>
          <a:prstGeom prst="rect">
            <a:avLst/>
          </a:prstGeom>
        </p:spPr>
      </p:pic>
      <p:sp>
        <p:nvSpPr>
          <p:cNvPr id="5" name="Title 1">
            <a:extLst>
              <a:ext uri="{FF2B5EF4-FFF2-40B4-BE49-F238E27FC236}">
                <a16:creationId xmlns:a16="http://schemas.microsoft.com/office/drawing/2014/main" id="{FA3B6661-2402-76E4-10FC-8CA51CCC1B25}"/>
              </a:ext>
            </a:extLst>
          </p:cNvPr>
          <p:cNvSpPr txBox="1">
            <a:spLocks/>
          </p:cNvSpPr>
          <p:nvPr/>
        </p:nvSpPr>
        <p:spPr>
          <a:xfrm>
            <a:off x="0" y="-1"/>
            <a:ext cx="12185804" cy="776057"/>
          </a:xfrm>
          <a:prstGeom prst="rect">
            <a:avLst/>
          </a:prstGeom>
          <a:solidFill>
            <a:schemeClr val="accent4">
              <a:lumMod val="20000"/>
              <a:lumOff val="80000"/>
            </a:schemeClr>
          </a:solid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Arial"/>
              <a:buNone/>
              <a:defRPr sz="33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algn="ctr"/>
            <a:r>
              <a:rPr lang="x-none" sz="2800" b="1" dirty="0">
                <a:solidFill>
                  <a:srgbClr val="C00000"/>
                </a:solidFill>
                <a:latin typeface="Georgia" panose="02040502050405020303" pitchFamily="18" charset="0"/>
                <a:cs typeface="APPLE CHANCERY" panose="03020702040506060504" pitchFamily="66" charset="-79"/>
              </a:rPr>
              <a:t>Methodology</a:t>
            </a:r>
            <a:endParaRPr lang="en-US" sz="2400" b="1" dirty="0">
              <a:solidFill>
                <a:srgbClr val="C00000"/>
              </a:solidFill>
              <a:latin typeface="Georgia" panose="02040502050405020303" pitchFamily="18" charset="0"/>
              <a:cs typeface="APPLE CHANCERY" panose="03020702040506060504" pitchFamily="66" charset="-79"/>
            </a:endParaRPr>
          </a:p>
          <a:p>
            <a:pPr algn="ctr"/>
            <a:endParaRPr lang="x-none" sz="2400" b="1" dirty="0">
              <a:solidFill>
                <a:srgbClr val="C00000"/>
              </a:solidFill>
              <a:latin typeface="Georgia" panose="02040502050405020303" pitchFamily="18" charset="0"/>
              <a:cs typeface="APPLE CHANCERY" panose="03020702040506060504" pitchFamily="66" charset="-79"/>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7717275" y="1922195"/>
            <a:ext cx="1593814" cy="1388425"/>
          </a:xfrm>
          <a:prstGeom prst="rect">
            <a:avLst/>
          </a:prstGeom>
        </p:spPr>
      </p:pic>
      <p:pic>
        <p:nvPicPr>
          <p:cNvPr id="6" name="Picture 5"/>
          <p:cNvPicPr/>
          <p:nvPr/>
        </p:nvPicPr>
        <p:blipFill rotWithShape="1">
          <a:blip r:embed="rId4"/>
          <a:srcRect l="5473" t="30713" r="64520" b="52927"/>
          <a:stretch/>
        </p:blipFill>
        <p:spPr bwMode="auto">
          <a:xfrm>
            <a:off x="10649590" y="31899"/>
            <a:ext cx="1504315" cy="461010"/>
          </a:xfrm>
          <a:prstGeom prst="rect">
            <a:avLst/>
          </a:prstGeom>
          <a:ln>
            <a:noFill/>
          </a:ln>
          <a:extLst>
            <a:ext uri="{53640926-AAD7-44D8-BBD7-CCE9431645EC}">
              <a14:shadowObscured xmlns:a14="http://schemas.microsoft.com/office/drawing/2010/main"/>
            </a:ext>
          </a:extLst>
        </p:spPr>
      </p:pic>
      <p:pic>
        <p:nvPicPr>
          <p:cNvPr id="7" name="Picture 6"/>
          <p:cNvPicPr/>
          <p:nvPr/>
        </p:nvPicPr>
        <p:blipFill rotWithShape="1">
          <a:blip r:embed="rId4"/>
          <a:srcRect l="48926" t="30713" r="24380" b="52927"/>
          <a:stretch/>
        </p:blipFill>
        <p:spPr bwMode="auto">
          <a:xfrm>
            <a:off x="31899" y="31899"/>
            <a:ext cx="1359535" cy="467995"/>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9732771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DFD2ACE2-4C4D-4E62-50FD-830E3226748C}"/>
              </a:ext>
            </a:extLst>
          </p:cNvPr>
          <p:cNvSpPr txBox="1">
            <a:spLocks/>
          </p:cNvSpPr>
          <p:nvPr/>
        </p:nvSpPr>
        <p:spPr>
          <a:xfrm>
            <a:off x="0" y="0"/>
            <a:ext cx="12192000" cy="855738"/>
          </a:xfrm>
          <a:prstGeom prst="rect">
            <a:avLst/>
          </a:prstGeom>
          <a:solidFill>
            <a:schemeClr val="accent4">
              <a:lumMod val="40000"/>
              <a:lumOff val="60000"/>
              <a:alpha val="50000"/>
            </a:schemeClr>
          </a:solidFill>
        </p:spPr>
        <p:style>
          <a:lnRef idx="0">
            <a:scrgbClr r="0" g="0" b="0"/>
          </a:lnRef>
          <a:fillRef idx="0">
            <a:scrgbClr r="0" g="0" b="0"/>
          </a:fillRef>
          <a:effectRef idx="0">
            <a:scrgbClr r="0" g="0" b="0"/>
          </a:effectRef>
          <a:fontRef idx="minor">
            <a:schemeClr val="lt1"/>
          </a:fontRef>
        </p:style>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Arial"/>
              <a:buNone/>
              <a:defRPr sz="33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algn="ctr">
              <a:lnSpc>
                <a:spcPct val="150000"/>
              </a:lnSpc>
            </a:pPr>
            <a:endParaRPr lang="x-none" sz="2800" b="1" dirty="0">
              <a:solidFill>
                <a:srgbClr val="C00000"/>
              </a:solidFill>
              <a:latin typeface="Georgia" panose="02040502050405020303" pitchFamily="18" charset="0"/>
              <a:cs typeface="APPLE CHANCERY" panose="03020702040506060504" pitchFamily="66" charset="-79"/>
            </a:endParaRPr>
          </a:p>
        </p:txBody>
      </p:sp>
      <p:pic>
        <p:nvPicPr>
          <p:cNvPr id="4" name="Picture 3">
            <a:extLst>
              <a:ext uri="{FF2B5EF4-FFF2-40B4-BE49-F238E27FC236}">
                <a16:creationId xmlns:a16="http://schemas.microsoft.com/office/drawing/2014/main" id="{16D85353-9C07-4AE9-9F52-472494F07825}"/>
              </a:ext>
            </a:extLst>
          </p:cNvPr>
          <p:cNvPicPr>
            <a:picLocks noChangeAspect="1"/>
          </p:cNvPicPr>
          <p:nvPr/>
        </p:nvPicPr>
        <p:blipFill>
          <a:blip r:embed="rId2"/>
          <a:stretch>
            <a:fillRect/>
          </a:stretch>
        </p:blipFill>
        <p:spPr>
          <a:xfrm>
            <a:off x="901332" y="878068"/>
            <a:ext cx="10424553" cy="5863812"/>
          </a:xfrm>
          <a:prstGeom prst="rect">
            <a:avLst/>
          </a:prstGeom>
        </p:spPr>
      </p:pic>
      <p:sp>
        <p:nvSpPr>
          <p:cNvPr id="7" name="Title 1">
            <a:extLst>
              <a:ext uri="{FF2B5EF4-FFF2-40B4-BE49-F238E27FC236}">
                <a16:creationId xmlns:a16="http://schemas.microsoft.com/office/drawing/2014/main" id="{1A842D30-47C8-D4AB-2D9B-07F5B3AA0707}"/>
              </a:ext>
            </a:extLst>
          </p:cNvPr>
          <p:cNvSpPr>
            <a:spLocks noGrp="1"/>
          </p:cNvSpPr>
          <p:nvPr>
            <p:ph type="title"/>
          </p:nvPr>
        </p:nvSpPr>
        <p:spPr>
          <a:xfrm>
            <a:off x="0" y="9569"/>
            <a:ext cx="12192000" cy="763600"/>
          </a:xfrm>
        </p:spPr>
        <p:txBody>
          <a:bodyPr/>
          <a:lstStyle/>
          <a:p>
            <a:pPr algn="ctr">
              <a:lnSpc>
                <a:spcPct val="150000"/>
              </a:lnSpc>
            </a:pPr>
            <a:r>
              <a:rPr lang="x-none" sz="2000" b="1">
                <a:solidFill>
                  <a:srgbClr val="C00000"/>
                </a:solidFill>
                <a:latin typeface="Georgia" panose="02040502050405020303" pitchFamily="18" charset="0"/>
              </a:rPr>
              <a:t>Me</a:t>
            </a:r>
            <a:r>
              <a:rPr lang="en-US" sz="2000" b="1" dirty="0" err="1">
                <a:solidFill>
                  <a:srgbClr val="C00000"/>
                </a:solidFill>
                <a:latin typeface="Georgia" panose="02040502050405020303" pitchFamily="18" charset="0"/>
              </a:rPr>
              <a:t>sh</a:t>
            </a:r>
            <a:r>
              <a:rPr lang="x-none" sz="2000" b="1">
                <a:solidFill>
                  <a:srgbClr val="C00000"/>
                </a:solidFill>
                <a:latin typeface="Georgia" panose="02040502050405020303" pitchFamily="18" charset="0"/>
              </a:rPr>
              <a:t> </a:t>
            </a:r>
            <a:r>
              <a:rPr lang="x-none" sz="2000" b="1" dirty="0">
                <a:solidFill>
                  <a:srgbClr val="C00000"/>
                </a:solidFill>
                <a:latin typeface="Georgia" panose="02040502050405020303" pitchFamily="18" charset="0"/>
              </a:rPr>
              <a:t>preparation from PCL and PET</a:t>
            </a:r>
            <a:r>
              <a:rPr lang="en-US" sz="2000" b="1" dirty="0">
                <a:solidFill>
                  <a:srgbClr val="C00000"/>
                </a:solidFill>
                <a:latin typeface="Georgia" panose="02040502050405020303" pitchFamily="18" charset="0"/>
              </a:rPr>
              <a:t> </a:t>
            </a:r>
            <a:r>
              <a:rPr lang="x-none" sz="2000" b="1" dirty="0">
                <a:solidFill>
                  <a:srgbClr val="C00000"/>
                </a:solidFill>
                <a:latin typeface="Georgia" panose="02040502050405020303" pitchFamily="18" charset="0"/>
              </a:rPr>
              <a:t>by using electrospinning </a:t>
            </a:r>
          </a:p>
        </p:txBody>
      </p:sp>
      <p:sp>
        <p:nvSpPr>
          <p:cNvPr id="3" name="TextBox 2">
            <a:extLst>
              <a:ext uri="{FF2B5EF4-FFF2-40B4-BE49-F238E27FC236}">
                <a16:creationId xmlns:a16="http://schemas.microsoft.com/office/drawing/2014/main" id="{0B0C6202-DEBA-FCED-9AF8-9776E702EDC2}"/>
              </a:ext>
            </a:extLst>
          </p:cNvPr>
          <p:cNvSpPr txBox="1"/>
          <p:nvPr/>
        </p:nvSpPr>
        <p:spPr>
          <a:xfrm>
            <a:off x="2958465" y="6540654"/>
            <a:ext cx="6115050" cy="307777"/>
          </a:xfrm>
          <a:prstGeom prst="rect">
            <a:avLst/>
          </a:prstGeom>
          <a:noFill/>
        </p:spPr>
        <p:txBody>
          <a:bodyPr wrap="square">
            <a:spAutoFit/>
          </a:bodyPr>
          <a:lstStyle/>
          <a:p>
            <a:pPr marR="31750" algn="ctr">
              <a:spcAft>
                <a:spcPts val="1000"/>
              </a:spcAft>
            </a:pPr>
            <a:r>
              <a:rPr lang="en-US" sz="1400" dirty="0">
                <a:solidFill>
                  <a:srgbClr val="000000"/>
                </a:solidFill>
                <a:effectLst/>
                <a:latin typeface="Times New Roman" panose="02020603050405020304" pitchFamily="18" charset="0"/>
                <a:ea typeface="Times New Roman" panose="02020603050405020304" pitchFamily="18" charset="0"/>
              </a:rPr>
              <a:t>Figure 2: Illustration of solution preparation for electrospinning</a:t>
            </a:r>
            <a:endParaRPr lang="x-none" sz="1000" dirty="0">
              <a:solidFill>
                <a:srgbClr val="1F497D"/>
              </a:solidFill>
              <a:effectLst/>
              <a:latin typeface="Times New Roman" panose="02020603050405020304" pitchFamily="18" charset="0"/>
              <a:ea typeface="Times New Roman" panose="02020603050405020304" pitchFamily="18" charset="0"/>
            </a:endParaRPr>
          </a:p>
        </p:txBody>
      </p:sp>
      <p:pic>
        <p:nvPicPr>
          <p:cNvPr id="6" name="Picture 5">
            <a:extLst>
              <a:ext uri="{FF2B5EF4-FFF2-40B4-BE49-F238E27FC236}">
                <a16:creationId xmlns:a16="http://schemas.microsoft.com/office/drawing/2014/main" id="{378515C5-199F-022B-5EBB-CF5ED7EE8D55}"/>
              </a:ext>
            </a:extLst>
          </p:cNvPr>
          <p:cNvPicPr/>
          <p:nvPr/>
        </p:nvPicPr>
        <p:blipFill rotWithShape="1">
          <a:blip r:embed="rId3"/>
          <a:srcRect l="48926" t="30713" r="24380" b="52927"/>
          <a:stretch/>
        </p:blipFill>
        <p:spPr bwMode="auto">
          <a:xfrm>
            <a:off x="31899" y="31900"/>
            <a:ext cx="1504315" cy="461010"/>
          </a:xfrm>
          <a:prstGeom prst="rect">
            <a:avLst/>
          </a:prstGeom>
          <a:ln>
            <a:noFill/>
          </a:ln>
          <a:extLst>
            <a:ext uri="{53640926-AAD7-44D8-BBD7-CCE9431645EC}">
              <a14:shadowObscured xmlns:a14="http://schemas.microsoft.com/office/drawing/2010/main"/>
            </a:ext>
          </a:extLst>
        </p:spPr>
      </p:pic>
      <p:pic>
        <p:nvPicPr>
          <p:cNvPr id="8" name="Picture 7">
            <a:extLst>
              <a:ext uri="{FF2B5EF4-FFF2-40B4-BE49-F238E27FC236}">
                <a16:creationId xmlns:a16="http://schemas.microsoft.com/office/drawing/2014/main" id="{7139D71E-432E-C757-5CE3-BCD965A9B46C}"/>
              </a:ext>
            </a:extLst>
          </p:cNvPr>
          <p:cNvPicPr/>
          <p:nvPr/>
        </p:nvPicPr>
        <p:blipFill rotWithShape="1">
          <a:blip r:embed="rId3"/>
          <a:srcRect l="5473" t="30713" r="64520" b="52927"/>
          <a:stretch/>
        </p:blipFill>
        <p:spPr bwMode="auto">
          <a:xfrm>
            <a:off x="10649590" y="31899"/>
            <a:ext cx="1504315" cy="46101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7516155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5E1FC5-370F-C5EB-A558-518FF6CCEFF4}"/>
              </a:ext>
            </a:extLst>
          </p:cNvPr>
          <p:cNvSpPr txBox="1">
            <a:spLocks/>
          </p:cNvSpPr>
          <p:nvPr/>
        </p:nvSpPr>
        <p:spPr>
          <a:xfrm>
            <a:off x="0" y="0"/>
            <a:ext cx="12192000" cy="855738"/>
          </a:xfrm>
          <a:prstGeom prst="rect">
            <a:avLst/>
          </a:prstGeom>
          <a:solidFill>
            <a:schemeClr val="accent4">
              <a:lumMod val="40000"/>
              <a:lumOff val="60000"/>
              <a:alpha val="50000"/>
            </a:schemeClr>
          </a:solidFill>
        </p:spPr>
        <p:style>
          <a:lnRef idx="0">
            <a:scrgbClr r="0" g="0" b="0"/>
          </a:lnRef>
          <a:fillRef idx="0">
            <a:scrgbClr r="0" g="0" b="0"/>
          </a:fillRef>
          <a:effectRef idx="0">
            <a:scrgbClr r="0" g="0" b="0"/>
          </a:effectRef>
          <a:fontRef idx="minor">
            <a:schemeClr val="lt1"/>
          </a:fontRef>
        </p:style>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Arial"/>
              <a:buNone/>
              <a:defRPr sz="33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algn="ctr">
              <a:lnSpc>
                <a:spcPct val="150000"/>
              </a:lnSpc>
            </a:pPr>
            <a:endParaRPr lang="x-none" sz="2800" b="1" dirty="0">
              <a:solidFill>
                <a:srgbClr val="C00000"/>
              </a:solidFill>
              <a:latin typeface="Georgia" panose="02040502050405020303" pitchFamily="18" charset="0"/>
              <a:cs typeface="APPLE CHANCERY" panose="03020702040506060504" pitchFamily="66" charset="-79"/>
            </a:endParaRPr>
          </a:p>
        </p:txBody>
      </p:sp>
      <p:graphicFrame>
        <p:nvGraphicFramePr>
          <p:cNvPr id="7" name="Table 6">
            <a:extLst>
              <a:ext uri="{FF2B5EF4-FFF2-40B4-BE49-F238E27FC236}">
                <a16:creationId xmlns:a16="http://schemas.microsoft.com/office/drawing/2014/main" id="{4AB55400-294D-CE6D-0FDB-9B23997FC0D1}"/>
              </a:ext>
            </a:extLst>
          </p:cNvPr>
          <p:cNvGraphicFramePr>
            <a:graphicFrameLocks noGrp="1"/>
          </p:cNvGraphicFramePr>
          <p:nvPr>
            <p:extLst>
              <p:ext uri="{D42A27DB-BD31-4B8C-83A1-F6EECF244321}">
                <p14:modId xmlns:p14="http://schemas.microsoft.com/office/powerpoint/2010/main" val="251273613"/>
              </p:ext>
            </p:extLst>
          </p:nvPr>
        </p:nvGraphicFramePr>
        <p:xfrm>
          <a:off x="1009651" y="1350468"/>
          <a:ext cx="10172698" cy="2103489"/>
        </p:xfrm>
        <a:graphic>
          <a:graphicData uri="http://schemas.openxmlformats.org/drawingml/2006/table">
            <a:tbl>
              <a:tblPr>
                <a:solidFill>
                  <a:srgbClr val="FFFF00"/>
                </a:solidFill>
                <a:tableStyleId>{D03447BB-5D67-496B-8E87-E561075AD55C}</a:tableStyleId>
              </a:tblPr>
              <a:tblGrid>
                <a:gridCol w="1226025">
                  <a:extLst>
                    <a:ext uri="{9D8B030D-6E8A-4147-A177-3AD203B41FA5}">
                      <a16:colId xmlns:a16="http://schemas.microsoft.com/office/drawing/2014/main" val="1008349755"/>
                    </a:ext>
                  </a:extLst>
                </a:gridCol>
                <a:gridCol w="769606">
                  <a:extLst>
                    <a:ext uri="{9D8B030D-6E8A-4147-A177-3AD203B41FA5}">
                      <a16:colId xmlns:a16="http://schemas.microsoft.com/office/drawing/2014/main" val="607499913"/>
                    </a:ext>
                  </a:extLst>
                </a:gridCol>
                <a:gridCol w="673406">
                  <a:extLst>
                    <a:ext uri="{9D8B030D-6E8A-4147-A177-3AD203B41FA5}">
                      <a16:colId xmlns:a16="http://schemas.microsoft.com/office/drawing/2014/main" val="1056319934"/>
                    </a:ext>
                  </a:extLst>
                </a:gridCol>
                <a:gridCol w="769606">
                  <a:extLst>
                    <a:ext uri="{9D8B030D-6E8A-4147-A177-3AD203B41FA5}">
                      <a16:colId xmlns:a16="http://schemas.microsoft.com/office/drawing/2014/main" val="2320500593"/>
                    </a:ext>
                  </a:extLst>
                </a:gridCol>
                <a:gridCol w="673406">
                  <a:extLst>
                    <a:ext uri="{9D8B030D-6E8A-4147-A177-3AD203B41FA5}">
                      <a16:colId xmlns:a16="http://schemas.microsoft.com/office/drawing/2014/main" val="2409013589"/>
                    </a:ext>
                  </a:extLst>
                </a:gridCol>
                <a:gridCol w="673406">
                  <a:extLst>
                    <a:ext uri="{9D8B030D-6E8A-4147-A177-3AD203B41FA5}">
                      <a16:colId xmlns:a16="http://schemas.microsoft.com/office/drawing/2014/main" val="1926601586"/>
                    </a:ext>
                  </a:extLst>
                </a:gridCol>
                <a:gridCol w="769606">
                  <a:extLst>
                    <a:ext uri="{9D8B030D-6E8A-4147-A177-3AD203B41FA5}">
                      <a16:colId xmlns:a16="http://schemas.microsoft.com/office/drawing/2014/main" val="2573986829"/>
                    </a:ext>
                  </a:extLst>
                </a:gridCol>
                <a:gridCol w="865807">
                  <a:extLst>
                    <a:ext uri="{9D8B030D-6E8A-4147-A177-3AD203B41FA5}">
                      <a16:colId xmlns:a16="http://schemas.microsoft.com/office/drawing/2014/main" val="3273750132"/>
                    </a:ext>
                  </a:extLst>
                </a:gridCol>
                <a:gridCol w="962008">
                  <a:extLst>
                    <a:ext uri="{9D8B030D-6E8A-4147-A177-3AD203B41FA5}">
                      <a16:colId xmlns:a16="http://schemas.microsoft.com/office/drawing/2014/main" val="1065987234"/>
                    </a:ext>
                  </a:extLst>
                </a:gridCol>
                <a:gridCol w="769606">
                  <a:extLst>
                    <a:ext uri="{9D8B030D-6E8A-4147-A177-3AD203B41FA5}">
                      <a16:colId xmlns:a16="http://schemas.microsoft.com/office/drawing/2014/main" val="2950721588"/>
                    </a:ext>
                  </a:extLst>
                </a:gridCol>
                <a:gridCol w="1058208">
                  <a:extLst>
                    <a:ext uri="{9D8B030D-6E8A-4147-A177-3AD203B41FA5}">
                      <a16:colId xmlns:a16="http://schemas.microsoft.com/office/drawing/2014/main" val="2125515134"/>
                    </a:ext>
                  </a:extLst>
                </a:gridCol>
                <a:gridCol w="962008">
                  <a:extLst>
                    <a:ext uri="{9D8B030D-6E8A-4147-A177-3AD203B41FA5}">
                      <a16:colId xmlns:a16="http://schemas.microsoft.com/office/drawing/2014/main" val="151418423"/>
                    </a:ext>
                  </a:extLst>
                </a:gridCol>
              </a:tblGrid>
              <a:tr h="336286">
                <a:tc gridSpan="2">
                  <a:txBody>
                    <a:bodyPr/>
                    <a:lstStyle/>
                    <a:p>
                      <a:pPr marR="31750"/>
                      <a:r>
                        <a:rPr lang="x-none" sz="1400" b="0" cap="none" spc="0" dirty="0">
                          <a:ln w="0"/>
                          <a:solidFill>
                            <a:schemeClr val="tx1"/>
                          </a:solidFill>
                          <a:effectLst>
                            <a:outerShdw blurRad="38100" dist="19050" dir="2700000" algn="tl" rotWithShape="0">
                              <a:schemeClr val="dk1">
                                <a:alpha val="40000"/>
                              </a:schemeClr>
                            </a:outerShdw>
                          </a:effectLst>
                        </a:rPr>
                        <a:t> </a:t>
                      </a:r>
                      <a:r>
                        <a:rPr lang="en-US" sz="1400" b="0" cap="none" spc="0" dirty="0">
                          <a:ln w="0"/>
                          <a:solidFill>
                            <a:schemeClr val="tx1"/>
                          </a:solidFill>
                          <a:effectLst>
                            <a:outerShdw blurRad="38100" dist="19050" dir="2700000" algn="tl" rotWithShape="0">
                              <a:schemeClr val="dk1">
                                <a:alpha val="40000"/>
                              </a:schemeClr>
                            </a:outerShdw>
                          </a:effectLst>
                        </a:rPr>
                        <a:t>Graft Type</a:t>
                      </a:r>
                      <a:endParaRPr lang="x-none" sz="14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lumMod val="90000"/>
                        <a:lumOff val="10000"/>
                      </a:schemeClr>
                    </a:solidFill>
                  </a:tcPr>
                </a:tc>
                <a:tc hMerge="1">
                  <a:txBody>
                    <a:bodyPr/>
                    <a:lstStyle/>
                    <a:p>
                      <a:endParaRPr lang="x-none"/>
                    </a:p>
                  </a:txBody>
                  <a:tcPr/>
                </a:tc>
                <a:tc gridSpan="5">
                  <a:txBody>
                    <a:bodyPr/>
                    <a:lstStyle/>
                    <a:p>
                      <a:pPr marR="31750" algn="ctr"/>
                      <a:r>
                        <a:rPr lang="en-US" sz="1400" b="0" cap="none" spc="0" dirty="0">
                          <a:ln w="0"/>
                          <a:solidFill>
                            <a:schemeClr val="tx1"/>
                          </a:solidFill>
                          <a:effectLst>
                            <a:outerShdw blurRad="38100" dist="19050" dir="2700000" algn="tl" rotWithShape="0">
                              <a:schemeClr val="dk1">
                                <a:alpha val="40000"/>
                              </a:schemeClr>
                            </a:outerShdw>
                          </a:effectLst>
                        </a:rPr>
                        <a:t>Material Properties</a:t>
                      </a:r>
                      <a:endParaRPr lang="x-none" sz="14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lumMod val="90000"/>
                        <a:lumOff val="10000"/>
                      </a:schemeClr>
                    </a:solidFill>
                  </a:tcPr>
                </a:tc>
                <a:tc hMerge="1">
                  <a:txBody>
                    <a:bodyPr/>
                    <a:lstStyle/>
                    <a:p>
                      <a:endParaRPr lang="x-none"/>
                    </a:p>
                  </a:txBody>
                  <a:tcPr/>
                </a:tc>
                <a:tc hMerge="1">
                  <a:txBody>
                    <a:bodyPr/>
                    <a:lstStyle/>
                    <a:p>
                      <a:endParaRPr lang="x-none"/>
                    </a:p>
                  </a:txBody>
                  <a:tcPr/>
                </a:tc>
                <a:tc hMerge="1">
                  <a:txBody>
                    <a:bodyPr/>
                    <a:lstStyle/>
                    <a:p>
                      <a:endParaRPr lang="x-none"/>
                    </a:p>
                  </a:txBody>
                  <a:tcPr/>
                </a:tc>
                <a:tc hMerge="1">
                  <a:txBody>
                    <a:bodyPr/>
                    <a:lstStyle/>
                    <a:p>
                      <a:endParaRPr lang="x-none"/>
                    </a:p>
                  </a:txBody>
                  <a:tcPr/>
                </a:tc>
                <a:tc gridSpan="5">
                  <a:txBody>
                    <a:bodyPr/>
                    <a:lstStyle/>
                    <a:p>
                      <a:pPr marR="31750"/>
                      <a:r>
                        <a:rPr lang="en-US" sz="1400" b="0" cap="none" spc="0">
                          <a:ln w="0"/>
                          <a:solidFill>
                            <a:schemeClr val="tx1"/>
                          </a:solidFill>
                          <a:effectLst>
                            <a:outerShdw blurRad="38100" dist="19050" dir="2700000" algn="tl" rotWithShape="0">
                              <a:schemeClr val="dk1">
                                <a:alpha val="40000"/>
                              </a:schemeClr>
                            </a:outerShdw>
                          </a:effectLst>
                        </a:rPr>
                        <a:t>                      Process Parameters</a:t>
                      </a:r>
                      <a:endParaRPr lang="x-none" sz="1400" b="0" cap="none" spc="0">
                        <a:ln w="0"/>
                        <a:solidFill>
                          <a:schemeClr val="tx1"/>
                        </a:solidFill>
                        <a:effectLst>
                          <a:outerShdw blurRad="38100" dist="19050" dir="2700000" algn="tl" rotWithShape="0">
                            <a:schemeClr val="dk1">
                              <a:alpha val="40000"/>
                            </a:schemeClr>
                          </a:outerShdw>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lumMod val="90000"/>
                        <a:lumOff val="10000"/>
                      </a:schemeClr>
                    </a:solidFill>
                  </a:tcPr>
                </a:tc>
                <a:tc hMerge="1">
                  <a:txBody>
                    <a:bodyPr/>
                    <a:lstStyle/>
                    <a:p>
                      <a:endParaRPr lang="x-none"/>
                    </a:p>
                  </a:txBody>
                  <a:tcPr/>
                </a:tc>
                <a:tc hMerge="1">
                  <a:txBody>
                    <a:bodyPr/>
                    <a:lstStyle/>
                    <a:p>
                      <a:endParaRPr lang="x-none"/>
                    </a:p>
                  </a:txBody>
                  <a:tcPr/>
                </a:tc>
                <a:tc hMerge="1">
                  <a:txBody>
                    <a:bodyPr/>
                    <a:lstStyle/>
                    <a:p>
                      <a:endParaRPr lang="x-none"/>
                    </a:p>
                  </a:txBody>
                  <a:tcPr/>
                </a:tc>
                <a:tc hMerge="1">
                  <a:txBody>
                    <a:bodyPr/>
                    <a:lstStyle/>
                    <a:p>
                      <a:endParaRPr lang="x-none"/>
                    </a:p>
                  </a:txBody>
                  <a:tcPr/>
                </a:tc>
                <a:extLst>
                  <a:ext uri="{0D108BD9-81ED-4DB2-BD59-A6C34878D82A}">
                    <a16:rowId xmlns:a16="http://schemas.microsoft.com/office/drawing/2014/main" val="723157292"/>
                  </a:ext>
                </a:extLst>
              </a:tr>
              <a:tr h="826339">
                <a:tc gridSpan="2">
                  <a:txBody>
                    <a:bodyPr/>
                    <a:lstStyle/>
                    <a:p>
                      <a:pPr marR="31750"/>
                      <a:r>
                        <a:rPr lang="en-US" sz="1400" b="0" cap="none" spc="0">
                          <a:ln w="0"/>
                          <a:solidFill>
                            <a:schemeClr val="tx1"/>
                          </a:solidFill>
                          <a:effectLst>
                            <a:outerShdw blurRad="38100" dist="19050" dir="2700000" algn="tl" rotWithShape="0">
                              <a:schemeClr val="dk1">
                                <a:alpha val="40000"/>
                              </a:schemeClr>
                            </a:outerShdw>
                          </a:effectLst>
                        </a:rPr>
                        <a:t>Bimodal</a:t>
                      </a:r>
                      <a:endParaRPr lang="x-none" sz="1400" b="0" cap="none" spc="0">
                        <a:ln w="0"/>
                        <a:solidFill>
                          <a:schemeClr val="tx1"/>
                        </a:solidFill>
                        <a:effectLst>
                          <a:outerShdw blurRad="38100" dist="19050" dir="2700000" algn="tl" rotWithShape="0">
                            <a:schemeClr val="dk1">
                              <a:alpha val="40000"/>
                            </a:schemeClr>
                          </a:outerShdw>
                        </a:effectLst>
                      </a:endParaRPr>
                    </a:p>
                    <a:p>
                      <a:pPr marR="31750"/>
                      <a:r>
                        <a:rPr lang="en-US" sz="1400" b="0" cap="none" spc="0">
                          <a:ln w="0"/>
                          <a:solidFill>
                            <a:schemeClr val="tx1"/>
                          </a:solidFill>
                          <a:effectLst>
                            <a:outerShdw blurRad="38100" dist="19050" dir="2700000" algn="tl" rotWithShape="0">
                              <a:schemeClr val="dk1">
                                <a:alpha val="40000"/>
                              </a:schemeClr>
                            </a:outerShdw>
                          </a:effectLst>
                        </a:rPr>
                        <a:t>PET&amp;PCL rolled grafts</a:t>
                      </a:r>
                      <a:endParaRPr lang="x-none" sz="1400" b="0" cap="none" spc="0">
                        <a:ln w="0"/>
                        <a:solidFill>
                          <a:schemeClr val="tx1"/>
                        </a:solidFill>
                        <a:effectLst>
                          <a:outerShdw blurRad="38100" dist="19050" dir="2700000" algn="tl" rotWithShape="0">
                            <a:schemeClr val="dk1">
                              <a:alpha val="40000"/>
                            </a:schemeClr>
                          </a:outerShdw>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lumMod val="90000"/>
                        <a:lumOff val="10000"/>
                      </a:schemeClr>
                    </a:solidFill>
                  </a:tcPr>
                </a:tc>
                <a:tc hMerge="1">
                  <a:txBody>
                    <a:bodyPr/>
                    <a:lstStyle/>
                    <a:p>
                      <a:endParaRPr lang="x-none"/>
                    </a:p>
                  </a:txBody>
                  <a:tcPr/>
                </a:tc>
                <a:tc>
                  <a:txBody>
                    <a:bodyPr/>
                    <a:lstStyle/>
                    <a:p>
                      <a:pPr marR="31750"/>
                      <a:r>
                        <a:rPr lang="en-US" sz="1400" b="0" cap="none" spc="0">
                          <a:ln w="0"/>
                          <a:solidFill>
                            <a:schemeClr val="tx1"/>
                          </a:solidFill>
                          <a:effectLst>
                            <a:outerShdw blurRad="38100" dist="19050" dir="2700000" algn="tl" rotWithShape="0">
                              <a:schemeClr val="dk1">
                                <a:alpha val="40000"/>
                              </a:schemeClr>
                            </a:outerShdw>
                          </a:effectLst>
                        </a:rPr>
                        <a:t>TFA (ml)</a:t>
                      </a:r>
                      <a:endParaRPr lang="x-none" sz="1400" b="0" cap="none" spc="0">
                        <a:ln w="0"/>
                        <a:solidFill>
                          <a:schemeClr val="tx1"/>
                        </a:solidFill>
                        <a:effectLst>
                          <a:outerShdw blurRad="38100" dist="19050" dir="2700000" algn="tl" rotWithShape="0">
                            <a:schemeClr val="dk1">
                              <a:alpha val="40000"/>
                            </a:schemeClr>
                          </a:outerShdw>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lumMod val="90000"/>
                        <a:lumOff val="10000"/>
                      </a:schemeClr>
                    </a:solidFill>
                  </a:tcPr>
                </a:tc>
                <a:tc>
                  <a:txBody>
                    <a:bodyPr/>
                    <a:lstStyle/>
                    <a:p>
                      <a:pPr marR="31750" algn="ctr"/>
                      <a:r>
                        <a:rPr lang="en-US" sz="1400" b="0" cap="none" spc="0" dirty="0">
                          <a:ln w="0"/>
                          <a:solidFill>
                            <a:schemeClr val="tx1"/>
                          </a:solidFill>
                          <a:effectLst>
                            <a:outerShdw blurRad="38100" dist="19050" dir="2700000" algn="tl" rotWithShape="0">
                              <a:schemeClr val="dk1">
                                <a:alpha val="40000"/>
                              </a:schemeClr>
                            </a:outerShdw>
                          </a:effectLst>
                        </a:rPr>
                        <a:t>DCM (ml)</a:t>
                      </a:r>
                      <a:endParaRPr lang="x-none" sz="14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lumMod val="90000"/>
                        <a:lumOff val="10000"/>
                      </a:schemeClr>
                    </a:solidFill>
                  </a:tcPr>
                </a:tc>
                <a:tc>
                  <a:txBody>
                    <a:bodyPr/>
                    <a:lstStyle/>
                    <a:p>
                      <a:pPr marR="31750" algn="ctr"/>
                      <a:r>
                        <a:rPr lang="en-US" sz="1400" b="0" cap="none" spc="0">
                          <a:ln w="0"/>
                          <a:solidFill>
                            <a:schemeClr val="tx1"/>
                          </a:solidFill>
                          <a:effectLst>
                            <a:outerShdw blurRad="38100" dist="19050" dir="2700000" algn="tl" rotWithShape="0">
                              <a:schemeClr val="dk1">
                                <a:alpha val="40000"/>
                              </a:schemeClr>
                            </a:outerShdw>
                          </a:effectLst>
                        </a:rPr>
                        <a:t> AA (ml)</a:t>
                      </a:r>
                      <a:endParaRPr lang="x-none" sz="1400" b="0" cap="none" spc="0">
                        <a:ln w="0"/>
                        <a:solidFill>
                          <a:schemeClr val="tx1"/>
                        </a:solidFill>
                        <a:effectLst>
                          <a:outerShdw blurRad="38100" dist="19050" dir="2700000" algn="tl" rotWithShape="0">
                            <a:schemeClr val="dk1">
                              <a:alpha val="40000"/>
                            </a:schemeClr>
                          </a:outerShdw>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lumMod val="90000"/>
                        <a:lumOff val="10000"/>
                      </a:schemeClr>
                    </a:solidFill>
                  </a:tcPr>
                </a:tc>
                <a:tc>
                  <a:txBody>
                    <a:bodyPr/>
                    <a:lstStyle/>
                    <a:p>
                      <a:pPr marR="31750" algn="ctr"/>
                      <a:r>
                        <a:rPr lang="en-US" sz="1400" b="0" cap="none" spc="0">
                          <a:ln w="0"/>
                          <a:solidFill>
                            <a:schemeClr val="tx1"/>
                          </a:solidFill>
                          <a:effectLst>
                            <a:outerShdw blurRad="38100" dist="19050" dir="2700000" algn="tl" rotWithShape="0">
                              <a:schemeClr val="dk1">
                                <a:alpha val="40000"/>
                              </a:schemeClr>
                            </a:outerShdw>
                          </a:effectLst>
                        </a:rPr>
                        <a:t>FA (ml)</a:t>
                      </a:r>
                      <a:endParaRPr lang="x-none" sz="1400" b="0" cap="none" spc="0">
                        <a:ln w="0"/>
                        <a:solidFill>
                          <a:schemeClr val="tx1"/>
                        </a:solidFill>
                        <a:effectLst>
                          <a:outerShdw blurRad="38100" dist="19050" dir="2700000" algn="tl" rotWithShape="0">
                            <a:schemeClr val="dk1">
                              <a:alpha val="40000"/>
                            </a:schemeClr>
                          </a:outerShdw>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lumMod val="90000"/>
                        <a:lumOff val="10000"/>
                      </a:schemeClr>
                    </a:solidFill>
                  </a:tcPr>
                </a:tc>
                <a:tc>
                  <a:txBody>
                    <a:bodyPr/>
                    <a:lstStyle/>
                    <a:p>
                      <a:pPr marR="31750" algn="ctr"/>
                      <a:r>
                        <a:rPr lang="en-US" sz="1400" b="0" cap="none" spc="0">
                          <a:ln w="0"/>
                          <a:solidFill>
                            <a:schemeClr val="tx1"/>
                          </a:solidFill>
                          <a:effectLst>
                            <a:outerShdw blurRad="38100" dist="19050" dir="2700000" algn="tl" rotWithShape="0">
                              <a:schemeClr val="dk1">
                                <a:alpha val="40000"/>
                              </a:schemeClr>
                            </a:outerShdw>
                          </a:effectLst>
                        </a:rPr>
                        <a:t>Pyridine (ml)</a:t>
                      </a:r>
                      <a:endParaRPr lang="x-none" sz="1400" b="0" cap="none" spc="0">
                        <a:ln w="0"/>
                        <a:solidFill>
                          <a:schemeClr val="tx1"/>
                        </a:solidFill>
                        <a:effectLst>
                          <a:outerShdw blurRad="38100" dist="19050" dir="2700000" algn="tl" rotWithShape="0">
                            <a:schemeClr val="dk1">
                              <a:alpha val="40000"/>
                            </a:schemeClr>
                          </a:outerShdw>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lumMod val="90000"/>
                        <a:lumOff val="10000"/>
                      </a:schemeClr>
                    </a:solidFill>
                  </a:tcPr>
                </a:tc>
                <a:tc>
                  <a:txBody>
                    <a:bodyPr/>
                    <a:lstStyle/>
                    <a:p>
                      <a:pPr marR="31750" algn="ctr"/>
                      <a:r>
                        <a:rPr lang="en-US" sz="1400" b="0" cap="none" spc="0">
                          <a:ln w="0"/>
                          <a:solidFill>
                            <a:schemeClr val="tx1"/>
                          </a:solidFill>
                          <a:effectLst>
                            <a:outerShdw blurRad="38100" dist="19050" dir="2700000" algn="tl" rotWithShape="0">
                              <a:schemeClr val="dk1">
                                <a:alpha val="40000"/>
                              </a:schemeClr>
                            </a:outerShdw>
                          </a:effectLst>
                        </a:rPr>
                        <a:t>Flow rate</a:t>
                      </a:r>
                      <a:endParaRPr lang="x-none" sz="1400" b="0" cap="none" spc="0">
                        <a:ln w="0"/>
                        <a:solidFill>
                          <a:schemeClr val="tx1"/>
                        </a:solidFill>
                        <a:effectLst>
                          <a:outerShdw blurRad="38100" dist="19050" dir="2700000" algn="tl" rotWithShape="0">
                            <a:schemeClr val="dk1">
                              <a:alpha val="40000"/>
                            </a:schemeClr>
                          </a:outerShdw>
                        </a:effectLst>
                      </a:endParaRPr>
                    </a:p>
                    <a:p>
                      <a:pPr marR="31750" algn="ctr"/>
                      <a:r>
                        <a:rPr lang="en-US" sz="1400" b="0" cap="none" spc="0">
                          <a:ln w="0"/>
                          <a:solidFill>
                            <a:schemeClr val="tx1"/>
                          </a:solidFill>
                          <a:effectLst>
                            <a:outerShdw blurRad="38100" dist="19050" dir="2700000" algn="tl" rotWithShape="0">
                              <a:schemeClr val="dk1">
                                <a:alpha val="40000"/>
                              </a:schemeClr>
                            </a:outerShdw>
                          </a:effectLst>
                        </a:rPr>
                        <a:t>(ml/h)</a:t>
                      </a:r>
                      <a:endParaRPr lang="x-none" sz="1400" b="0" cap="none" spc="0">
                        <a:ln w="0"/>
                        <a:solidFill>
                          <a:schemeClr val="tx1"/>
                        </a:solidFill>
                        <a:effectLst>
                          <a:outerShdw blurRad="38100" dist="19050" dir="2700000" algn="tl" rotWithShape="0">
                            <a:schemeClr val="dk1">
                              <a:alpha val="40000"/>
                            </a:schemeClr>
                          </a:outerShdw>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lumMod val="90000"/>
                        <a:lumOff val="10000"/>
                      </a:schemeClr>
                    </a:solidFill>
                  </a:tcPr>
                </a:tc>
                <a:tc>
                  <a:txBody>
                    <a:bodyPr/>
                    <a:lstStyle/>
                    <a:p>
                      <a:pPr marR="31750"/>
                      <a:r>
                        <a:rPr lang="en-US" sz="1400" b="0" cap="none" spc="0">
                          <a:ln w="0"/>
                          <a:solidFill>
                            <a:schemeClr val="tx1"/>
                          </a:solidFill>
                          <a:effectLst>
                            <a:outerShdw blurRad="38100" dist="19050" dir="2700000" algn="tl" rotWithShape="0">
                              <a:schemeClr val="dk1">
                                <a:alpha val="40000"/>
                              </a:schemeClr>
                            </a:outerShdw>
                          </a:effectLst>
                        </a:rPr>
                        <a:t>Distance</a:t>
                      </a:r>
                      <a:endParaRPr lang="x-none" sz="1400" b="0" cap="none" spc="0">
                        <a:ln w="0"/>
                        <a:solidFill>
                          <a:schemeClr val="tx1"/>
                        </a:solidFill>
                        <a:effectLst>
                          <a:outerShdw blurRad="38100" dist="19050" dir="2700000" algn="tl" rotWithShape="0">
                            <a:schemeClr val="dk1">
                              <a:alpha val="40000"/>
                            </a:schemeClr>
                          </a:outerShdw>
                        </a:effectLst>
                      </a:endParaRPr>
                    </a:p>
                    <a:p>
                      <a:pPr marR="31750"/>
                      <a:r>
                        <a:rPr lang="en-US" sz="1400" b="0" cap="none" spc="0">
                          <a:ln w="0"/>
                          <a:solidFill>
                            <a:schemeClr val="tx1"/>
                          </a:solidFill>
                          <a:effectLst>
                            <a:outerShdw blurRad="38100" dist="19050" dir="2700000" algn="tl" rotWithShape="0">
                              <a:schemeClr val="dk1">
                                <a:alpha val="40000"/>
                              </a:schemeClr>
                            </a:outerShdw>
                          </a:effectLst>
                        </a:rPr>
                        <a:t>   (cm)</a:t>
                      </a:r>
                      <a:endParaRPr lang="x-none" sz="1400" b="0" cap="none" spc="0">
                        <a:ln w="0"/>
                        <a:solidFill>
                          <a:schemeClr val="tx1"/>
                        </a:solidFill>
                        <a:effectLst>
                          <a:outerShdw blurRad="38100" dist="19050" dir="2700000" algn="tl" rotWithShape="0">
                            <a:schemeClr val="dk1">
                              <a:alpha val="40000"/>
                            </a:schemeClr>
                          </a:outerShdw>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lumMod val="90000"/>
                        <a:lumOff val="10000"/>
                      </a:schemeClr>
                    </a:solidFill>
                  </a:tcPr>
                </a:tc>
                <a:tc>
                  <a:txBody>
                    <a:bodyPr/>
                    <a:lstStyle/>
                    <a:p>
                      <a:pPr marR="31750"/>
                      <a:r>
                        <a:rPr lang="en-US" sz="1400" b="0" cap="none" spc="0" dirty="0">
                          <a:ln w="0"/>
                          <a:solidFill>
                            <a:schemeClr val="tx1"/>
                          </a:solidFill>
                          <a:effectLst>
                            <a:outerShdw blurRad="38100" dist="19050" dir="2700000" algn="tl" rotWithShape="0">
                              <a:schemeClr val="dk1">
                                <a:alpha val="40000"/>
                              </a:schemeClr>
                            </a:outerShdw>
                          </a:effectLst>
                        </a:rPr>
                        <a:t>Drum Speed</a:t>
                      </a:r>
                      <a:endParaRPr lang="x-none" sz="1400" b="0" cap="none" spc="0" dirty="0">
                        <a:ln w="0"/>
                        <a:solidFill>
                          <a:schemeClr val="tx1"/>
                        </a:solidFill>
                        <a:effectLst>
                          <a:outerShdw blurRad="38100" dist="19050" dir="2700000" algn="tl" rotWithShape="0">
                            <a:schemeClr val="dk1">
                              <a:alpha val="40000"/>
                            </a:schemeClr>
                          </a:outerShdw>
                        </a:effectLst>
                      </a:endParaRPr>
                    </a:p>
                    <a:p>
                      <a:pPr marR="31750"/>
                      <a:r>
                        <a:rPr lang="en-US" sz="1400" b="0" cap="none" spc="0" dirty="0">
                          <a:ln w="0"/>
                          <a:solidFill>
                            <a:schemeClr val="tx1"/>
                          </a:solidFill>
                          <a:effectLst>
                            <a:outerShdw blurRad="38100" dist="19050" dir="2700000" algn="tl" rotWithShape="0">
                              <a:schemeClr val="dk1">
                                <a:alpha val="40000"/>
                              </a:schemeClr>
                            </a:outerShdw>
                          </a:effectLst>
                        </a:rPr>
                        <a:t>(rpm)</a:t>
                      </a:r>
                      <a:endParaRPr lang="x-none" sz="14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lumMod val="90000"/>
                        <a:lumOff val="10000"/>
                      </a:schemeClr>
                    </a:solidFill>
                  </a:tcPr>
                </a:tc>
                <a:tc>
                  <a:txBody>
                    <a:bodyPr/>
                    <a:lstStyle/>
                    <a:p>
                      <a:pPr marR="31750"/>
                      <a:r>
                        <a:rPr lang="en-US" sz="1400" b="0" cap="none" spc="0" dirty="0">
                          <a:ln w="0"/>
                          <a:solidFill>
                            <a:schemeClr val="tx1"/>
                          </a:solidFill>
                          <a:effectLst>
                            <a:outerShdw blurRad="38100" dist="19050" dir="2700000" algn="tl" rotWithShape="0">
                              <a:schemeClr val="dk1">
                                <a:alpha val="40000"/>
                              </a:schemeClr>
                            </a:outerShdw>
                          </a:effectLst>
                        </a:rPr>
                        <a:t>Needle Diameter</a:t>
                      </a:r>
                      <a:endParaRPr lang="x-none" sz="1400" b="0" cap="none" spc="0" dirty="0">
                        <a:ln w="0"/>
                        <a:solidFill>
                          <a:schemeClr val="tx1"/>
                        </a:solidFill>
                        <a:effectLst>
                          <a:outerShdw blurRad="38100" dist="19050" dir="2700000" algn="tl" rotWithShape="0">
                            <a:schemeClr val="dk1">
                              <a:alpha val="40000"/>
                            </a:schemeClr>
                          </a:outerShdw>
                        </a:effectLst>
                      </a:endParaRPr>
                    </a:p>
                    <a:p>
                      <a:pPr marR="31750"/>
                      <a:r>
                        <a:rPr lang="en-US" sz="1400" b="0" cap="none" spc="0" dirty="0">
                          <a:ln w="0"/>
                          <a:solidFill>
                            <a:schemeClr val="tx1"/>
                          </a:solidFill>
                          <a:effectLst>
                            <a:outerShdw blurRad="38100" dist="19050" dir="2700000" algn="tl" rotWithShape="0">
                              <a:schemeClr val="dk1">
                                <a:alpha val="40000"/>
                              </a:schemeClr>
                            </a:outerShdw>
                          </a:effectLst>
                        </a:rPr>
                        <a:t>    (G)</a:t>
                      </a:r>
                      <a:endParaRPr lang="x-none" sz="14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lumMod val="90000"/>
                        <a:lumOff val="10000"/>
                      </a:schemeClr>
                    </a:solidFill>
                  </a:tcPr>
                </a:tc>
                <a:tc>
                  <a:txBody>
                    <a:bodyPr/>
                    <a:lstStyle/>
                    <a:p>
                      <a:pPr marR="31750" algn="ctr"/>
                      <a:r>
                        <a:rPr lang="en-US" sz="1400" b="0" cap="none" spc="0" dirty="0">
                          <a:ln w="0"/>
                          <a:solidFill>
                            <a:schemeClr val="tx1"/>
                          </a:solidFill>
                          <a:effectLst>
                            <a:outerShdw blurRad="38100" dist="19050" dir="2700000" algn="tl" rotWithShape="0">
                              <a:schemeClr val="dk1">
                                <a:alpha val="40000"/>
                              </a:schemeClr>
                            </a:outerShdw>
                          </a:effectLst>
                        </a:rPr>
                        <a:t>Voltage</a:t>
                      </a:r>
                      <a:endParaRPr lang="x-none" sz="1400" b="0" cap="none" spc="0" dirty="0">
                        <a:ln w="0"/>
                        <a:solidFill>
                          <a:schemeClr val="tx1"/>
                        </a:solidFill>
                        <a:effectLst>
                          <a:outerShdw blurRad="38100" dist="19050" dir="2700000" algn="tl" rotWithShape="0">
                            <a:schemeClr val="dk1">
                              <a:alpha val="40000"/>
                            </a:schemeClr>
                          </a:outerShdw>
                        </a:effectLst>
                      </a:endParaRPr>
                    </a:p>
                    <a:p>
                      <a:pPr marR="31750" algn="ctr"/>
                      <a:r>
                        <a:rPr lang="en-US" sz="1400" b="0" cap="none" spc="0" dirty="0">
                          <a:ln w="0"/>
                          <a:solidFill>
                            <a:schemeClr val="tx1"/>
                          </a:solidFill>
                          <a:effectLst>
                            <a:outerShdw blurRad="38100" dist="19050" dir="2700000" algn="tl" rotWithShape="0">
                              <a:schemeClr val="dk1">
                                <a:alpha val="40000"/>
                              </a:schemeClr>
                            </a:outerShdw>
                          </a:effectLst>
                        </a:rPr>
                        <a:t>(kV)</a:t>
                      </a:r>
                      <a:endParaRPr lang="x-none" sz="14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lumMod val="90000"/>
                        <a:lumOff val="10000"/>
                      </a:schemeClr>
                    </a:solidFill>
                  </a:tcPr>
                </a:tc>
                <a:extLst>
                  <a:ext uri="{0D108BD9-81ED-4DB2-BD59-A6C34878D82A}">
                    <a16:rowId xmlns:a16="http://schemas.microsoft.com/office/drawing/2014/main" val="2683794179"/>
                  </a:ext>
                </a:extLst>
              </a:tr>
              <a:tr h="470432">
                <a:tc>
                  <a:txBody>
                    <a:bodyPr/>
                    <a:lstStyle/>
                    <a:p>
                      <a:pPr marR="31750"/>
                      <a:r>
                        <a:rPr lang="en-US" sz="1400" b="0" cap="none" spc="0">
                          <a:ln w="0"/>
                          <a:solidFill>
                            <a:schemeClr val="tx1"/>
                          </a:solidFill>
                          <a:effectLst>
                            <a:outerShdw blurRad="38100" dist="19050" dir="2700000" algn="tl" rotWithShape="0">
                              <a:schemeClr val="dk1">
                                <a:alpha val="40000"/>
                              </a:schemeClr>
                            </a:outerShdw>
                          </a:effectLst>
                        </a:rPr>
                        <a:t>PET 7.5%</a:t>
                      </a:r>
                      <a:endParaRPr lang="x-none" sz="1400" b="0" cap="none" spc="0">
                        <a:ln w="0"/>
                        <a:solidFill>
                          <a:schemeClr val="tx1"/>
                        </a:solidFill>
                        <a:effectLst>
                          <a:outerShdw blurRad="38100" dist="19050" dir="2700000" algn="tl" rotWithShape="0">
                            <a:schemeClr val="dk1">
                              <a:alpha val="40000"/>
                            </a:schemeClr>
                          </a:outerShdw>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lumMod val="90000"/>
                        <a:lumOff val="10000"/>
                      </a:schemeClr>
                    </a:solidFill>
                  </a:tcPr>
                </a:tc>
                <a:tc>
                  <a:txBody>
                    <a:bodyPr/>
                    <a:lstStyle/>
                    <a:p>
                      <a:pPr marR="31750"/>
                      <a:r>
                        <a:rPr lang="en-US" sz="1400" b="0" cap="none" spc="0" dirty="0">
                          <a:ln w="0"/>
                          <a:solidFill>
                            <a:srgbClr val="002060"/>
                          </a:solidFill>
                          <a:effectLst>
                            <a:outerShdw blurRad="38100" dist="19050" dir="2700000" algn="tl" rotWithShape="0">
                              <a:schemeClr val="dk1">
                                <a:alpha val="40000"/>
                              </a:schemeClr>
                            </a:outerShdw>
                          </a:effectLst>
                        </a:rPr>
                        <a:t>0.075gr</a:t>
                      </a:r>
                      <a:endParaRPr lang="x-none" sz="1400" b="0" cap="none" spc="0" dirty="0">
                        <a:ln w="0"/>
                        <a:solidFill>
                          <a:srgbClr val="002060"/>
                        </a:solidFill>
                        <a:effectLst>
                          <a:outerShdw blurRad="38100" dist="19050" dir="2700000" algn="tl" rotWithShape="0">
                            <a:schemeClr val="dk1">
                              <a:alpha val="40000"/>
                            </a:schemeClr>
                          </a:outerShdw>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marR="31750" algn="ctr"/>
                      <a:r>
                        <a:rPr lang="en-US" sz="1400" b="0" cap="none" spc="0" dirty="0">
                          <a:ln w="0"/>
                          <a:solidFill>
                            <a:srgbClr val="002060"/>
                          </a:solidFill>
                          <a:effectLst>
                            <a:outerShdw blurRad="38100" dist="19050" dir="2700000" algn="tl" rotWithShape="0">
                              <a:schemeClr val="dk1">
                                <a:alpha val="40000"/>
                              </a:schemeClr>
                            </a:outerShdw>
                          </a:effectLst>
                        </a:rPr>
                        <a:t>0.2</a:t>
                      </a:r>
                      <a:endParaRPr lang="x-none" sz="1400" b="0" cap="none" spc="0" dirty="0">
                        <a:ln w="0"/>
                        <a:solidFill>
                          <a:srgbClr val="002060"/>
                        </a:solidFill>
                        <a:effectLst>
                          <a:outerShdw blurRad="38100" dist="19050" dir="2700000" algn="tl" rotWithShape="0">
                            <a:schemeClr val="dk1">
                              <a:alpha val="40000"/>
                            </a:schemeClr>
                          </a:outerShdw>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marR="31750" algn="ctr"/>
                      <a:r>
                        <a:rPr lang="en-US" sz="1400" b="0" cap="none" spc="0" dirty="0">
                          <a:ln w="0"/>
                          <a:solidFill>
                            <a:srgbClr val="002060"/>
                          </a:solidFill>
                          <a:effectLst>
                            <a:outerShdw blurRad="38100" dist="19050" dir="2700000" algn="tl" rotWithShape="0">
                              <a:schemeClr val="dk1">
                                <a:alpha val="40000"/>
                              </a:schemeClr>
                            </a:outerShdw>
                          </a:effectLst>
                        </a:rPr>
                        <a:t>0.8</a:t>
                      </a:r>
                      <a:endParaRPr lang="x-none" sz="1400" b="0" cap="none" spc="0" dirty="0">
                        <a:ln w="0"/>
                        <a:solidFill>
                          <a:srgbClr val="002060"/>
                        </a:solidFill>
                        <a:effectLst>
                          <a:outerShdw blurRad="38100" dist="19050" dir="2700000" algn="tl" rotWithShape="0">
                            <a:schemeClr val="dk1">
                              <a:alpha val="40000"/>
                            </a:schemeClr>
                          </a:outerShdw>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marR="31750" algn="ctr"/>
                      <a:r>
                        <a:rPr lang="en-US" sz="1400" b="0" cap="none" spc="0">
                          <a:ln w="0"/>
                          <a:solidFill>
                            <a:srgbClr val="002060"/>
                          </a:solidFill>
                          <a:effectLst>
                            <a:outerShdw blurRad="38100" dist="19050" dir="2700000" algn="tl" rotWithShape="0">
                              <a:schemeClr val="dk1">
                                <a:alpha val="40000"/>
                              </a:schemeClr>
                            </a:outerShdw>
                          </a:effectLst>
                        </a:rPr>
                        <a:t> </a:t>
                      </a:r>
                      <a:endParaRPr lang="x-none" sz="1400" b="0" cap="none" spc="0">
                        <a:ln w="0"/>
                        <a:solidFill>
                          <a:srgbClr val="002060"/>
                        </a:solidFill>
                        <a:effectLst>
                          <a:outerShdw blurRad="38100" dist="19050" dir="2700000" algn="tl" rotWithShape="0">
                            <a:schemeClr val="dk1">
                              <a:alpha val="40000"/>
                            </a:schemeClr>
                          </a:outerShdw>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marR="31750" algn="ctr"/>
                      <a:r>
                        <a:rPr lang="en-US" sz="1400" b="0" cap="none" spc="0" dirty="0">
                          <a:ln w="0"/>
                          <a:solidFill>
                            <a:srgbClr val="002060"/>
                          </a:solidFill>
                          <a:effectLst>
                            <a:outerShdw blurRad="38100" dist="19050" dir="2700000" algn="tl" rotWithShape="0">
                              <a:schemeClr val="dk1">
                                <a:alpha val="40000"/>
                              </a:schemeClr>
                            </a:outerShdw>
                          </a:effectLst>
                        </a:rPr>
                        <a:t> </a:t>
                      </a:r>
                      <a:endParaRPr lang="x-none" sz="1400" b="0" cap="none" spc="0" dirty="0">
                        <a:ln w="0"/>
                        <a:solidFill>
                          <a:srgbClr val="002060"/>
                        </a:solidFill>
                        <a:effectLst>
                          <a:outerShdw blurRad="38100" dist="19050" dir="2700000" algn="tl" rotWithShape="0">
                            <a:schemeClr val="dk1">
                              <a:alpha val="40000"/>
                            </a:schemeClr>
                          </a:outerShdw>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marR="31750" algn="ctr"/>
                      <a:r>
                        <a:rPr lang="en-US" sz="1400" b="0" cap="none" spc="0" dirty="0">
                          <a:ln w="0"/>
                          <a:solidFill>
                            <a:srgbClr val="002060"/>
                          </a:solidFill>
                          <a:effectLst>
                            <a:outerShdw blurRad="38100" dist="19050" dir="2700000" algn="tl" rotWithShape="0">
                              <a:schemeClr val="dk1">
                                <a:alpha val="40000"/>
                              </a:schemeClr>
                            </a:outerShdw>
                          </a:effectLst>
                        </a:rPr>
                        <a:t> </a:t>
                      </a:r>
                      <a:endParaRPr lang="x-none" sz="1400" b="0" cap="none" spc="0" dirty="0">
                        <a:ln w="0"/>
                        <a:solidFill>
                          <a:srgbClr val="002060"/>
                        </a:solidFill>
                        <a:effectLst>
                          <a:outerShdw blurRad="38100" dist="19050" dir="2700000" algn="tl" rotWithShape="0">
                            <a:schemeClr val="dk1">
                              <a:alpha val="40000"/>
                            </a:schemeClr>
                          </a:outerShdw>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marR="31750" algn="ctr"/>
                      <a:r>
                        <a:rPr lang="en-US" sz="1400" b="0" cap="none" spc="0" dirty="0">
                          <a:ln w="0"/>
                          <a:solidFill>
                            <a:srgbClr val="002060"/>
                          </a:solidFill>
                          <a:effectLst>
                            <a:outerShdw blurRad="38100" dist="19050" dir="2700000" algn="tl" rotWithShape="0">
                              <a:schemeClr val="dk1">
                                <a:alpha val="40000"/>
                              </a:schemeClr>
                            </a:outerShdw>
                          </a:effectLst>
                        </a:rPr>
                        <a:t>0.06</a:t>
                      </a:r>
                      <a:endParaRPr lang="x-none" sz="1400" b="0" cap="none" spc="0" dirty="0">
                        <a:ln w="0"/>
                        <a:solidFill>
                          <a:srgbClr val="002060"/>
                        </a:solidFill>
                        <a:effectLst>
                          <a:outerShdw blurRad="38100" dist="19050" dir="2700000" algn="tl" rotWithShape="0">
                            <a:schemeClr val="dk1">
                              <a:alpha val="40000"/>
                            </a:schemeClr>
                          </a:outerShdw>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marR="31750" algn="ctr"/>
                      <a:r>
                        <a:rPr lang="en-US" sz="1400" b="0" cap="none" spc="0" dirty="0">
                          <a:ln w="0"/>
                          <a:solidFill>
                            <a:srgbClr val="002060"/>
                          </a:solidFill>
                          <a:effectLst>
                            <a:outerShdw blurRad="38100" dist="19050" dir="2700000" algn="tl" rotWithShape="0">
                              <a:schemeClr val="dk1">
                                <a:alpha val="40000"/>
                              </a:schemeClr>
                            </a:outerShdw>
                          </a:effectLst>
                        </a:rPr>
                        <a:t>15</a:t>
                      </a:r>
                      <a:endParaRPr lang="x-none" sz="1400" b="0" cap="none" spc="0" dirty="0">
                        <a:ln w="0"/>
                        <a:solidFill>
                          <a:srgbClr val="002060"/>
                        </a:solidFill>
                        <a:effectLst>
                          <a:outerShdw blurRad="38100" dist="19050" dir="2700000" algn="tl" rotWithShape="0">
                            <a:schemeClr val="dk1">
                              <a:alpha val="40000"/>
                            </a:schemeClr>
                          </a:outerShdw>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marR="31750" algn="ctr"/>
                      <a:r>
                        <a:rPr lang="en-US" sz="1400" b="0" cap="none" spc="0">
                          <a:ln w="0"/>
                          <a:solidFill>
                            <a:srgbClr val="002060"/>
                          </a:solidFill>
                          <a:effectLst>
                            <a:outerShdw blurRad="38100" dist="19050" dir="2700000" algn="tl" rotWithShape="0">
                              <a:schemeClr val="dk1">
                                <a:alpha val="40000"/>
                              </a:schemeClr>
                            </a:outerShdw>
                          </a:effectLst>
                        </a:rPr>
                        <a:t>2000</a:t>
                      </a:r>
                      <a:endParaRPr lang="x-none" sz="1400" b="0" cap="none" spc="0">
                        <a:ln w="0"/>
                        <a:solidFill>
                          <a:srgbClr val="002060"/>
                        </a:solidFill>
                        <a:effectLst>
                          <a:outerShdw blurRad="38100" dist="19050" dir="2700000" algn="tl" rotWithShape="0">
                            <a:schemeClr val="dk1">
                              <a:alpha val="40000"/>
                            </a:schemeClr>
                          </a:outerShdw>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marR="31750" algn="ctr"/>
                      <a:r>
                        <a:rPr lang="en-US" sz="1400" b="0" cap="none" spc="0">
                          <a:ln w="0"/>
                          <a:solidFill>
                            <a:srgbClr val="002060"/>
                          </a:solidFill>
                          <a:effectLst>
                            <a:outerShdw blurRad="38100" dist="19050" dir="2700000" algn="tl" rotWithShape="0">
                              <a:schemeClr val="dk1">
                                <a:alpha val="40000"/>
                              </a:schemeClr>
                            </a:outerShdw>
                          </a:effectLst>
                        </a:rPr>
                        <a:t>21</a:t>
                      </a:r>
                      <a:endParaRPr lang="x-none" sz="1400" b="0" cap="none" spc="0">
                        <a:ln w="0"/>
                        <a:solidFill>
                          <a:srgbClr val="002060"/>
                        </a:solidFill>
                        <a:effectLst>
                          <a:outerShdw blurRad="38100" dist="19050" dir="2700000" algn="tl" rotWithShape="0">
                            <a:schemeClr val="dk1">
                              <a:alpha val="40000"/>
                            </a:schemeClr>
                          </a:outerShdw>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marR="31750" algn="ctr"/>
                      <a:r>
                        <a:rPr lang="en-US" sz="1400" b="0" cap="none" spc="0">
                          <a:ln w="0"/>
                          <a:solidFill>
                            <a:srgbClr val="002060"/>
                          </a:solidFill>
                          <a:effectLst>
                            <a:outerShdw blurRad="38100" dist="19050" dir="2700000" algn="tl" rotWithShape="0">
                              <a:schemeClr val="dk1">
                                <a:alpha val="40000"/>
                              </a:schemeClr>
                            </a:outerShdw>
                          </a:effectLst>
                        </a:rPr>
                        <a:t>16</a:t>
                      </a:r>
                      <a:endParaRPr lang="x-none" sz="1400" b="0" cap="none" spc="0">
                        <a:ln w="0"/>
                        <a:solidFill>
                          <a:srgbClr val="002060"/>
                        </a:solidFill>
                        <a:effectLst>
                          <a:outerShdw blurRad="38100" dist="19050" dir="2700000" algn="tl" rotWithShape="0">
                            <a:schemeClr val="dk1">
                              <a:alpha val="40000"/>
                            </a:schemeClr>
                          </a:outerShdw>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extLst>
                  <a:ext uri="{0D108BD9-81ED-4DB2-BD59-A6C34878D82A}">
                    <a16:rowId xmlns:a16="http://schemas.microsoft.com/office/drawing/2014/main" val="1198139218"/>
                  </a:ext>
                </a:extLst>
              </a:tr>
              <a:tr h="470432">
                <a:tc>
                  <a:txBody>
                    <a:bodyPr/>
                    <a:lstStyle/>
                    <a:p>
                      <a:pPr marR="31750"/>
                      <a:r>
                        <a:rPr lang="en-US" sz="1400" b="0" cap="none" spc="0" dirty="0">
                          <a:ln w="0"/>
                          <a:solidFill>
                            <a:schemeClr val="tx1"/>
                          </a:solidFill>
                          <a:effectLst>
                            <a:outerShdw blurRad="38100" dist="19050" dir="2700000" algn="tl" rotWithShape="0">
                              <a:schemeClr val="dk1">
                                <a:alpha val="40000"/>
                              </a:schemeClr>
                            </a:outerShdw>
                          </a:effectLst>
                        </a:rPr>
                        <a:t>PCL 8%</a:t>
                      </a:r>
                      <a:endParaRPr lang="x-none" sz="14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lumMod val="90000"/>
                        <a:lumOff val="10000"/>
                      </a:schemeClr>
                    </a:solidFill>
                  </a:tcPr>
                </a:tc>
                <a:tc>
                  <a:txBody>
                    <a:bodyPr/>
                    <a:lstStyle/>
                    <a:p>
                      <a:pPr marR="31750"/>
                      <a:r>
                        <a:rPr lang="en-US" sz="1400" b="0" cap="none" spc="0" dirty="0">
                          <a:ln w="0"/>
                          <a:solidFill>
                            <a:srgbClr val="002060"/>
                          </a:solidFill>
                          <a:effectLst>
                            <a:outerShdw blurRad="38100" dist="19050" dir="2700000" algn="tl" rotWithShape="0">
                              <a:schemeClr val="dk1">
                                <a:alpha val="40000"/>
                              </a:schemeClr>
                            </a:outerShdw>
                          </a:effectLst>
                        </a:rPr>
                        <a:t>0.08 gr</a:t>
                      </a:r>
                      <a:endParaRPr lang="x-none" sz="1400" b="0" cap="none" spc="0" dirty="0">
                        <a:ln w="0"/>
                        <a:solidFill>
                          <a:srgbClr val="002060"/>
                        </a:solidFill>
                        <a:effectLst>
                          <a:outerShdw blurRad="38100" dist="19050" dir="2700000" algn="tl" rotWithShape="0">
                            <a:schemeClr val="dk1">
                              <a:alpha val="40000"/>
                            </a:schemeClr>
                          </a:outerShdw>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marR="31750" algn="ctr"/>
                      <a:r>
                        <a:rPr lang="en-US" sz="1400" b="0" cap="none" spc="0">
                          <a:ln w="0"/>
                          <a:solidFill>
                            <a:srgbClr val="002060"/>
                          </a:solidFill>
                          <a:effectLst>
                            <a:outerShdw blurRad="38100" dist="19050" dir="2700000" algn="tl" rotWithShape="0">
                              <a:schemeClr val="dk1">
                                <a:alpha val="40000"/>
                              </a:schemeClr>
                            </a:outerShdw>
                          </a:effectLst>
                        </a:rPr>
                        <a:t> </a:t>
                      </a:r>
                      <a:endParaRPr lang="x-none" sz="1400" b="0" cap="none" spc="0">
                        <a:ln w="0"/>
                        <a:solidFill>
                          <a:srgbClr val="002060"/>
                        </a:solidFill>
                        <a:effectLst>
                          <a:outerShdw blurRad="38100" dist="19050" dir="2700000" algn="tl" rotWithShape="0">
                            <a:schemeClr val="dk1">
                              <a:alpha val="40000"/>
                            </a:schemeClr>
                          </a:outerShdw>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marR="31750" algn="ctr"/>
                      <a:r>
                        <a:rPr lang="en-US" sz="1400" b="0" cap="none" spc="0" dirty="0">
                          <a:ln w="0"/>
                          <a:solidFill>
                            <a:srgbClr val="002060"/>
                          </a:solidFill>
                          <a:effectLst>
                            <a:outerShdw blurRad="38100" dist="19050" dir="2700000" algn="tl" rotWithShape="0">
                              <a:schemeClr val="dk1">
                                <a:alpha val="40000"/>
                              </a:schemeClr>
                            </a:outerShdw>
                          </a:effectLst>
                        </a:rPr>
                        <a:t> </a:t>
                      </a:r>
                      <a:endParaRPr lang="x-none" sz="1400" b="0" cap="none" spc="0" dirty="0">
                        <a:ln w="0"/>
                        <a:solidFill>
                          <a:srgbClr val="002060"/>
                        </a:solidFill>
                        <a:effectLst>
                          <a:outerShdw blurRad="38100" dist="19050" dir="2700000" algn="tl" rotWithShape="0">
                            <a:schemeClr val="dk1">
                              <a:alpha val="40000"/>
                            </a:schemeClr>
                          </a:outerShdw>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marR="31750" algn="ctr"/>
                      <a:r>
                        <a:rPr lang="en-US" sz="1400" b="0" cap="none" spc="0" dirty="0">
                          <a:ln w="0"/>
                          <a:solidFill>
                            <a:srgbClr val="002060"/>
                          </a:solidFill>
                          <a:effectLst>
                            <a:outerShdw blurRad="38100" dist="19050" dir="2700000" algn="tl" rotWithShape="0">
                              <a:schemeClr val="dk1">
                                <a:alpha val="40000"/>
                              </a:schemeClr>
                            </a:outerShdw>
                          </a:effectLst>
                        </a:rPr>
                        <a:t>0.5</a:t>
                      </a:r>
                      <a:endParaRPr lang="x-none" sz="1400" b="0" cap="none" spc="0" dirty="0">
                        <a:ln w="0"/>
                        <a:solidFill>
                          <a:srgbClr val="002060"/>
                        </a:solidFill>
                        <a:effectLst>
                          <a:outerShdw blurRad="38100" dist="19050" dir="2700000" algn="tl" rotWithShape="0">
                            <a:schemeClr val="dk1">
                              <a:alpha val="40000"/>
                            </a:schemeClr>
                          </a:outerShdw>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marR="31750" algn="ctr"/>
                      <a:r>
                        <a:rPr lang="en-US" sz="1400" b="0" cap="none" spc="0" dirty="0">
                          <a:ln w="0"/>
                          <a:solidFill>
                            <a:srgbClr val="002060"/>
                          </a:solidFill>
                          <a:effectLst>
                            <a:outerShdw blurRad="38100" dist="19050" dir="2700000" algn="tl" rotWithShape="0">
                              <a:schemeClr val="dk1">
                                <a:alpha val="40000"/>
                              </a:schemeClr>
                            </a:outerShdw>
                          </a:effectLst>
                        </a:rPr>
                        <a:t>0.5</a:t>
                      </a:r>
                      <a:endParaRPr lang="x-none" sz="1400" b="0" cap="none" spc="0" dirty="0">
                        <a:ln w="0"/>
                        <a:solidFill>
                          <a:srgbClr val="002060"/>
                        </a:solidFill>
                        <a:effectLst>
                          <a:outerShdw blurRad="38100" dist="19050" dir="2700000" algn="tl" rotWithShape="0">
                            <a:schemeClr val="dk1">
                              <a:alpha val="40000"/>
                            </a:schemeClr>
                          </a:outerShdw>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marR="31750" algn="ctr"/>
                      <a:r>
                        <a:rPr lang="en-US" sz="1400" b="0" cap="none" spc="0" dirty="0">
                          <a:ln w="0"/>
                          <a:solidFill>
                            <a:srgbClr val="002060"/>
                          </a:solidFill>
                          <a:effectLst>
                            <a:outerShdw blurRad="38100" dist="19050" dir="2700000" algn="tl" rotWithShape="0">
                              <a:schemeClr val="dk1">
                                <a:alpha val="40000"/>
                              </a:schemeClr>
                            </a:outerShdw>
                          </a:effectLst>
                        </a:rPr>
                        <a:t>0.006</a:t>
                      </a:r>
                      <a:endParaRPr lang="x-none" sz="1400" b="0" cap="none" spc="0" dirty="0">
                        <a:ln w="0"/>
                        <a:solidFill>
                          <a:srgbClr val="002060"/>
                        </a:solidFill>
                        <a:effectLst>
                          <a:outerShdw blurRad="38100" dist="19050" dir="2700000" algn="tl" rotWithShape="0">
                            <a:schemeClr val="dk1">
                              <a:alpha val="40000"/>
                            </a:schemeClr>
                          </a:outerShdw>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marR="31750" algn="ctr"/>
                      <a:r>
                        <a:rPr lang="en-US" sz="1400" b="0" cap="none" spc="0" dirty="0">
                          <a:ln w="0"/>
                          <a:solidFill>
                            <a:srgbClr val="002060"/>
                          </a:solidFill>
                          <a:effectLst>
                            <a:outerShdw blurRad="38100" dist="19050" dir="2700000" algn="tl" rotWithShape="0">
                              <a:schemeClr val="dk1">
                                <a:alpha val="40000"/>
                              </a:schemeClr>
                            </a:outerShdw>
                          </a:effectLst>
                        </a:rPr>
                        <a:t>0.03</a:t>
                      </a:r>
                      <a:endParaRPr lang="x-none" sz="1400" b="0" cap="none" spc="0" dirty="0">
                        <a:ln w="0"/>
                        <a:solidFill>
                          <a:srgbClr val="002060"/>
                        </a:solidFill>
                        <a:effectLst>
                          <a:outerShdw blurRad="38100" dist="19050" dir="2700000" algn="tl" rotWithShape="0">
                            <a:schemeClr val="dk1">
                              <a:alpha val="40000"/>
                            </a:schemeClr>
                          </a:outerShdw>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marR="31750" algn="ctr"/>
                      <a:r>
                        <a:rPr lang="en-US" sz="1400" b="0" cap="none" spc="0" dirty="0">
                          <a:ln w="0"/>
                          <a:solidFill>
                            <a:srgbClr val="002060"/>
                          </a:solidFill>
                          <a:effectLst>
                            <a:outerShdw blurRad="38100" dist="19050" dir="2700000" algn="tl" rotWithShape="0">
                              <a:schemeClr val="dk1">
                                <a:alpha val="40000"/>
                              </a:schemeClr>
                            </a:outerShdw>
                          </a:effectLst>
                        </a:rPr>
                        <a:t>7</a:t>
                      </a:r>
                      <a:endParaRPr lang="x-none" sz="1400" b="0" cap="none" spc="0" dirty="0">
                        <a:ln w="0"/>
                        <a:solidFill>
                          <a:srgbClr val="002060"/>
                        </a:solidFill>
                        <a:effectLst>
                          <a:outerShdw blurRad="38100" dist="19050" dir="2700000" algn="tl" rotWithShape="0">
                            <a:schemeClr val="dk1">
                              <a:alpha val="40000"/>
                            </a:schemeClr>
                          </a:outerShdw>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marR="31750" algn="ctr"/>
                      <a:r>
                        <a:rPr lang="en-US" sz="1400" b="0" cap="none" spc="0" dirty="0">
                          <a:ln w="0"/>
                          <a:solidFill>
                            <a:srgbClr val="002060"/>
                          </a:solidFill>
                          <a:effectLst>
                            <a:outerShdw blurRad="38100" dist="19050" dir="2700000" algn="tl" rotWithShape="0">
                              <a:schemeClr val="dk1">
                                <a:alpha val="40000"/>
                              </a:schemeClr>
                            </a:outerShdw>
                          </a:effectLst>
                        </a:rPr>
                        <a:t>2000</a:t>
                      </a:r>
                      <a:endParaRPr lang="x-none" sz="1400" b="0" cap="none" spc="0" dirty="0">
                        <a:ln w="0"/>
                        <a:solidFill>
                          <a:srgbClr val="002060"/>
                        </a:solidFill>
                        <a:effectLst>
                          <a:outerShdw blurRad="38100" dist="19050" dir="2700000" algn="tl" rotWithShape="0">
                            <a:schemeClr val="dk1">
                              <a:alpha val="40000"/>
                            </a:schemeClr>
                          </a:outerShdw>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marR="31750" algn="ctr"/>
                      <a:r>
                        <a:rPr lang="en-US" sz="1400" b="0" cap="none" spc="0" dirty="0">
                          <a:ln w="0"/>
                          <a:solidFill>
                            <a:srgbClr val="002060"/>
                          </a:solidFill>
                          <a:effectLst>
                            <a:outerShdw blurRad="38100" dist="19050" dir="2700000" algn="tl" rotWithShape="0">
                              <a:schemeClr val="dk1">
                                <a:alpha val="40000"/>
                              </a:schemeClr>
                            </a:outerShdw>
                          </a:effectLst>
                        </a:rPr>
                        <a:t>21</a:t>
                      </a:r>
                      <a:endParaRPr lang="x-none" sz="1400" b="0" cap="none" spc="0" dirty="0">
                        <a:ln w="0"/>
                        <a:solidFill>
                          <a:srgbClr val="002060"/>
                        </a:solidFill>
                        <a:effectLst>
                          <a:outerShdw blurRad="38100" dist="19050" dir="2700000" algn="tl" rotWithShape="0">
                            <a:schemeClr val="dk1">
                              <a:alpha val="40000"/>
                            </a:schemeClr>
                          </a:outerShdw>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marR="31750" algn="ctr"/>
                      <a:r>
                        <a:rPr lang="en-US" sz="1400" b="0" cap="none" spc="0" dirty="0">
                          <a:ln w="0"/>
                          <a:solidFill>
                            <a:srgbClr val="002060"/>
                          </a:solidFill>
                          <a:effectLst>
                            <a:outerShdw blurRad="38100" dist="19050" dir="2700000" algn="tl" rotWithShape="0">
                              <a:schemeClr val="dk1">
                                <a:alpha val="40000"/>
                              </a:schemeClr>
                            </a:outerShdw>
                          </a:effectLst>
                        </a:rPr>
                        <a:t>9</a:t>
                      </a:r>
                      <a:endParaRPr lang="x-none" sz="1400" b="0" cap="none" spc="0" dirty="0">
                        <a:ln w="0"/>
                        <a:solidFill>
                          <a:srgbClr val="002060"/>
                        </a:solidFill>
                        <a:effectLst>
                          <a:outerShdw blurRad="38100" dist="19050" dir="2700000" algn="tl" rotWithShape="0">
                            <a:schemeClr val="dk1">
                              <a:alpha val="40000"/>
                            </a:schemeClr>
                          </a:outerShdw>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extLst>
                  <a:ext uri="{0D108BD9-81ED-4DB2-BD59-A6C34878D82A}">
                    <a16:rowId xmlns:a16="http://schemas.microsoft.com/office/drawing/2014/main" val="611822699"/>
                  </a:ext>
                </a:extLst>
              </a:tr>
            </a:tbl>
          </a:graphicData>
        </a:graphic>
      </p:graphicFrame>
      <p:graphicFrame>
        <p:nvGraphicFramePr>
          <p:cNvPr id="8" name="Table 7">
            <a:extLst>
              <a:ext uri="{FF2B5EF4-FFF2-40B4-BE49-F238E27FC236}">
                <a16:creationId xmlns:a16="http://schemas.microsoft.com/office/drawing/2014/main" id="{1EBCFC01-F821-EE5C-995E-CDB7E00B56C2}"/>
              </a:ext>
            </a:extLst>
          </p:cNvPr>
          <p:cNvGraphicFramePr>
            <a:graphicFrameLocks noGrp="1"/>
          </p:cNvGraphicFramePr>
          <p:nvPr>
            <p:extLst>
              <p:ext uri="{D42A27DB-BD31-4B8C-83A1-F6EECF244321}">
                <p14:modId xmlns:p14="http://schemas.microsoft.com/office/powerpoint/2010/main" val="1443566353"/>
              </p:ext>
            </p:extLst>
          </p:nvPr>
        </p:nvGraphicFramePr>
        <p:xfrm>
          <a:off x="1009651" y="4166474"/>
          <a:ext cx="10172698" cy="2057046"/>
        </p:xfrm>
        <a:graphic>
          <a:graphicData uri="http://schemas.openxmlformats.org/drawingml/2006/table">
            <a:tbl>
              <a:tblPr>
                <a:tableStyleId>{5C22544A-7EE6-4342-B048-85BDC9FD1C3A}</a:tableStyleId>
              </a:tblPr>
              <a:tblGrid>
                <a:gridCol w="1259496">
                  <a:extLst>
                    <a:ext uri="{9D8B030D-6E8A-4147-A177-3AD203B41FA5}">
                      <a16:colId xmlns:a16="http://schemas.microsoft.com/office/drawing/2014/main" val="1473481093"/>
                    </a:ext>
                  </a:extLst>
                </a:gridCol>
                <a:gridCol w="705318">
                  <a:extLst>
                    <a:ext uri="{9D8B030D-6E8A-4147-A177-3AD203B41FA5}">
                      <a16:colId xmlns:a16="http://schemas.microsoft.com/office/drawing/2014/main" val="3219830098"/>
                    </a:ext>
                  </a:extLst>
                </a:gridCol>
                <a:gridCol w="816154">
                  <a:extLst>
                    <a:ext uri="{9D8B030D-6E8A-4147-A177-3AD203B41FA5}">
                      <a16:colId xmlns:a16="http://schemas.microsoft.com/office/drawing/2014/main" val="3379711183"/>
                    </a:ext>
                  </a:extLst>
                </a:gridCol>
                <a:gridCol w="816154">
                  <a:extLst>
                    <a:ext uri="{9D8B030D-6E8A-4147-A177-3AD203B41FA5}">
                      <a16:colId xmlns:a16="http://schemas.microsoft.com/office/drawing/2014/main" val="2364863275"/>
                    </a:ext>
                  </a:extLst>
                </a:gridCol>
                <a:gridCol w="906838">
                  <a:extLst>
                    <a:ext uri="{9D8B030D-6E8A-4147-A177-3AD203B41FA5}">
                      <a16:colId xmlns:a16="http://schemas.microsoft.com/office/drawing/2014/main" val="2035691449"/>
                    </a:ext>
                  </a:extLst>
                </a:gridCol>
                <a:gridCol w="906838">
                  <a:extLst>
                    <a:ext uri="{9D8B030D-6E8A-4147-A177-3AD203B41FA5}">
                      <a16:colId xmlns:a16="http://schemas.microsoft.com/office/drawing/2014/main" val="1601733572"/>
                    </a:ext>
                  </a:extLst>
                </a:gridCol>
                <a:gridCol w="930011">
                  <a:extLst>
                    <a:ext uri="{9D8B030D-6E8A-4147-A177-3AD203B41FA5}">
                      <a16:colId xmlns:a16="http://schemas.microsoft.com/office/drawing/2014/main" val="822738607"/>
                    </a:ext>
                  </a:extLst>
                </a:gridCol>
                <a:gridCol w="930011">
                  <a:extLst>
                    <a:ext uri="{9D8B030D-6E8A-4147-A177-3AD203B41FA5}">
                      <a16:colId xmlns:a16="http://schemas.microsoft.com/office/drawing/2014/main" val="4221811151"/>
                    </a:ext>
                  </a:extLst>
                </a:gridCol>
                <a:gridCol w="997520">
                  <a:extLst>
                    <a:ext uri="{9D8B030D-6E8A-4147-A177-3AD203B41FA5}">
                      <a16:colId xmlns:a16="http://schemas.microsoft.com/office/drawing/2014/main" val="3177897821"/>
                    </a:ext>
                  </a:extLst>
                </a:gridCol>
                <a:gridCol w="997520">
                  <a:extLst>
                    <a:ext uri="{9D8B030D-6E8A-4147-A177-3AD203B41FA5}">
                      <a16:colId xmlns:a16="http://schemas.microsoft.com/office/drawing/2014/main" val="404644948"/>
                    </a:ext>
                  </a:extLst>
                </a:gridCol>
                <a:gridCol w="906838">
                  <a:extLst>
                    <a:ext uri="{9D8B030D-6E8A-4147-A177-3AD203B41FA5}">
                      <a16:colId xmlns:a16="http://schemas.microsoft.com/office/drawing/2014/main" val="471200990"/>
                    </a:ext>
                  </a:extLst>
                </a:gridCol>
              </a:tblGrid>
              <a:tr h="344291">
                <a:tc rowSpan="2" gridSpan="2">
                  <a:txBody>
                    <a:bodyPr/>
                    <a:lstStyle/>
                    <a:p>
                      <a:pPr marR="31750"/>
                      <a:r>
                        <a:rPr lang="en-US" sz="1400" dirty="0">
                          <a:solidFill>
                            <a:schemeClr val="tx1"/>
                          </a:solidFill>
                          <a:effectLst/>
                        </a:rPr>
                        <a:t>                           </a:t>
                      </a:r>
                      <a:endParaRPr lang="x-none" sz="1400" dirty="0">
                        <a:solidFill>
                          <a:schemeClr val="tx1"/>
                        </a:solidFill>
                        <a:effectLst/>
                      </a:endParaRPr>
                    </a:p>
                    <a:p>
                      <a:pPr marR="31750"/>
                      <a:r>
                        <a:rPr lang="en-US" sz="1400" dirty="0">
                          <a:solidFill>
                            <a:schemeClr val="tx1"/>
                          </a:solidFill>
                          <a:effectLst/>
                        </a:rPr>
                        <a:t>                 </a:t>
                      </a:r>
                      <a:endParaRPr lang="x-none" sz="1400" dirty="0">
                        <a:solidFill>
                          <a:schemeClr val="tx1"/>
                        </a:solidFill>
                        <a:effectLst/>
                      </a:endParaRPr>
                    </a:p>
                    <a:p>
                      <a:pPr marR="31750" algn="ctr"/>
                      <a:r>
                        <a:rPr lang="en-US" sz="1400" dirty="0">
                          <a:solidFill>
                            <a:schemeClr val="tx1"/>
                          </a:solidFill>
                          <a:effectLst/>
                        </a:rPr>
                        <a:t>Graft </a:t>
                      </a:r>
                      <a:endParaRPr lang="x-none" sz="1400" dirty="0">
                        <a:solidFill>
                          <a:schemeClr val="tx1"/>
                        </a:solidFill>
                        <a:effectLst/>
                      </a:endParaRPr>
                    </a:p>
                    <a:p>
                      <a:pPr marR="31750" algn="ctr"/>
                      <a:r>
                        <a:rPr lang="en-US" sz="1400" dirty="0">
                          <a:solidFill>
                            <a:schemeClr val="tx1"/>
                          </a:solidFill>
                          <a:effectLst/>
                        </a:rPr>
                        <a:t>Type</a:t>
                      </a:r>
                      <a:endParaRPr lang="x-none" sz="14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R w="12700" cap="flat" cmpd="sng" algn="ctr">
                      <a:solidFill>
                        <a:schemeClr val="bg1"/>
                      </a:solidFill>
                      <a:prstDash val="solid"/>
                      <a:round/>
                      <a:headEnd type="none" w="med" len="med"/>
                      <a:tailEnd type="none" w="med" len="med"/>
                    </a:lnR>
                    <a:solidFill>
                      <a:schemeClr val="bg2">
                        <a:lumMod val="90000"/>
                        <a:lumOff val="10000"/>
                      </a:schemeClr>
                    </a:solidFill>
                  </a:tcPr>
                </a:tc>
                <a:tc rowSpan="2" hMerge="1">
                  <a:txBody>
                    <a:bodyPr/>
                    <a:lstStyle/>
                    <a:p>
                      <a:endParaRPr lang="x-none"/>
                    </a:p>
                  </a:txBody>
                  <a:tcPr/>
                </a:tc>
                <a:tc gridSpan="4">
                  <a:txBody>
                    <a:bodyPr/>
                    <a:lstStyle/>
                    <a:p>
                      <a:pPr marR="31750" algn="ctr"/>
                      <a:r>
                        <a:rPr lang="en-US" sz="1400" dirty="0">
                          <a:solidFill>
                            <a:schemeClr val="tx1"/>
                          </a:solidFill>
                          <a:effectLst/>
                        </a:rPr>
                        <a:t>Material Properties</a:t>
                      </a:r>
                      <a:endParaRPr lang="x-none" sz="14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lumMod val="90000"/>
                        <a:lumOff val="10000"/>
                      </a:schemeClr>
                    </a:solidFill>
                  </a:tcPr>
                </a:tc>
                <a:tc hMerge="1">
                  <a:txBody>
                    <a:bodyPr/>
                    <a:lstStyle/>
                    <a:p>
                      <a:endParaRPr lang="x-none"/>
                    </a:p>
                  </a:txBody>
                  <a:tcPr/>
                </a:tc>
                <a:tc hMerge="1">
                  <a:txBody>
                    <a:bodyPr/>
                    <a:lstStyle/>
                    <a:p>
                      <a:endParaRPr lang="x-none"/>
                    </a:p>
                  </a:txBody>
                  <a:tcPr/>
                </a:tc>
                <a:tc hMerge="1">
                  <a:txBody>
                    <a:bodyPr/>
                    <a:lstStyle/>
                    <a:p>
                      <a:endParaRPr lang="x-none"/>
                    </a:p>
                  </a:txBody>
                  <a:tcPr/>
                </a:tc>
                <a:tc gridSpan="5">
                  <a:txBody>
                    <a:bodyPr/>
                    <a:lstStyle/>
                    <a:p>
                      <a:pPr marR="31750"/>
                      <a:r>
                        <a:rPr lang="en-US" sz="1400" dirty="0">
                          <a:solidFill>
                            <a:schemeClr val="tx1"/>
                          </a:solidFill>
                          <a:effectLst/>
                        </a:rPr>
                        <a:t>                      Process Parameters</a:t>
                      </a:r>
                      <a:endParaRPr lang="x-none" sz="14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bg1"/>
                      </a:solidFill>
                      <a:prstDash val="solid"/>
                      <a:round/>
                      <a:headEnd type="none" w="med" len="med"/>
                      <a:tailEnd type="none" w="med" len="med"/>
                    </a:lnL>
                    <a:solidFill>
                      <a:schemeClr val="bg2">
                        <a:lumMod val="90000"/>
                        <a:lumOff val="10000"/>
                      </a:schemeClr>
                    </a:solidFill>
                  </a:tcPr>
                </a:tc>
                <a:tc hMerge="1">
                  <a:txBody>
                    <a:bodyPr/>
                    <a:lstStyle/>
                    <a:p>
                      <a:endParaRPr lang="x-none"/>
                    </a:p>
                  </a:txBody>
                  <a:tcPr/>
                </a:tc>
                <a:tc hMerge="1">
                  <a:txBody>
                    <a:bodyPr/>
                    <a:lstStyle/>
                    <a:p>
                      <a:endParaRPr lang="x-none"/>
                    </a:p>
                  </a:txBody>
                  <a:tcPr/>
                </a:tc>
                <a:tc hMerge="1">
                  <a:txBody>
                    <a:bodyPr/>
                    <a:lstStyle/>
                    <a:p>
                      <a:endParaRPr lang="x-none"/>
                    </a:p>
                  </a:txBody>
                  <a:tcPr/>
                </a:tc>
                <a:tc hMerge="1">
                  <a:txBody>
                    <a:bodyPr/>
                    <a:lstStyle/>
                    <a:p>
                      <a:endParaRPr lang="x-none"/>
                    </a:p>
                  </a:txBody>
                  <a:tcPr/>
                </a:tc>
                <a:extLst>
                  <a:ext uri="{0D108BD9-81ED-4DB2-BD59-A6C34878D82A}">
                    <a16:rowId xmlns:a16="http://schemas.microsoft.com/office/drawing/2014/main" val="1501289593"/>
                  </a:ext>
                </a:extLst>
              </a:tr>
              <a:tr h="800289">
                <a:tc gridSpan="2" vMerge="1">
                  <a:txBody>
                    <a:bodyPr/>
                    <a:lstStyle/>
                    <a:p>
                      <a:endParaRPr lang="x-none"/>
                    </a:p>
                  </a:txBody>
                  <a:tcPr/>
                </a:tc>
                <a:tc hMerge="1" vMerge="1">
                  <a:txBody>
                    <a:bodyPr/>
                    <a:lstStyle/>
                    <a:p>
                      <a:endParaRPr lang="x-none"/>
                    </a:p>
                  </a:txBody>
                  <a:tcPr/>
                </a:tc>
                <a:tc>
                  <a:txBody>
                    <a:bodyPr/>
                    <a:lstStyle/>
                    <a:p>
                      <a:pPr marR="31750"/>
                      <a:r>
                        <a:rPr lang="en-US" sz="1400">
                          <a:solidFill>
                            <a:schemeClr val="tx1"/>
                          </a:solidFill>
                          <a:effectLst/>
                        </a:rPr>
                        <a:t>PCL (gr)</a:t>
                      </a:r>
                      <a:endParaRPr lang="x-none" sz="14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T w="12700" cap="flat" cmpd="sng" algn="ctr">
                      <a:solidFill>
                        <a:schemeClr val="bg1"/>
                      </a:solidFill>
                      <a:prstDash val="solid"/>
                      <a:round/>
                      <a:headEnd type="none" w="med" len="med"/>
                      <a:tailEnd type="none" w="med" len="med"/>
                    </a:lnT>
                    <a:solidFill>
                      <a:schemeClr val="bg2">
                        <a:lumMod val="90000"/>
                        <a:lumOff val="10000"/>
                      </a:schemeClr>
                    </a:solidFill>
                  </a:tcPr>
                </a:tc>
                <a:tc>
                  <a:txBody>
                    <a:bodyPr/>
                    <a:lstStyle/>
                    <a:p>
                      <a:pPr marR="31750" algn="ctr"/>
                      <a:r>
                        <a:rPr lang="en-US" sz="1400" dirty="0">
                          <a:solidFill>
                            <a:schemeClr val="tx1"/>
                          </a:solidFill>
                          <a:effectLst/>
                        </a:rPr>
                        <a:t>Acetic Acid</a:t>
                      </a:r>
                      <a:endParaRPr lang="x-none" sz="1400" dirty="0">
                        <a:solidFill>
                          <a:schemeClr val="tx1"/>
                        </a:solidFill>
                        <a:effectLst/>
                      </a:endParaRPr>
                    </a:p>
                    <a:p>
                      <a:pPr marR="31750" algn="ctr"/>
                      <a:r>
                        <a:rPr lang="en-US" sz="1400" dirty="0">
                          <a:solidFill>
                            <a:schemeClr val="tx1"/>
                          </a:solidFill>
                          <a:effectLst/>
                        </a:rPr>
                        <a:t>(ml)</a:t>
                      </a:r>
                      <a:endParaRPr lang="x-none" sz="14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T w="12700" cap="flat" cmpd="sng" algn="ctr">
                      <a:solidFill>
                        <a:schemeClr val="bg1"/>
                      </a:solidFill>
                      <a:prstDash val="solid"/>
                      <a:round/>
                      <a:headEnd type="none" w="med" len="med"/>
                      <a:tailEnd type="none" w="med" len="med"/>
                    </a:lnT>
                    <a:solidFill>
                      <a:schemeClr val="bg2">
                        <a:lumMod val="90000"/>
                        <a:lumOff val="10000"/>
                      </a:schemeClr>
                    </a:solidFill>
                  </a:tcPr>
                </a:tc>
                <a:tc>
                  <a:txBody>
                    <a:bodyPr/>
                    <a:lstStyle/>
                    <a:p>
                      <a:pPr marR="31750" algn="ctr"/>
                      <a:r>
                        <a:rPr lang="en-US" sz="1400">
                          <a:solidFill>
                            <a:schemeClr val="tx1"/>
                          </a:solidFill>
                          <a:effectLst/>
                        </a:rPr>
                        <a:t>Formic Acid</a:t>
                      </a:r>
                      <a:endParaRPr lang="x-none" sz="1400">
                        <a:solidFill>
                          <a:schemeClr val="tx1"/>
                        </a:solidFill>
                        <a:effectLst/>
                      </a:endParaRPr>
                    </a:p>
                    <a:p>
                      <a:pPr marR="31750" algn="ctr"/>
                      <a:r>
                        <a:rPr lang="en-US" sz="1400">
                          <a:solidFill>
                            <a:schemeClr val="tx1"/>
                          </a:solidFill>
                          <a:effectLst/>
                        </a:rPr>
                        <a:t>(ml)</a:t>
                      </a:r>
                      <a:endParaRPr lang="x-none" sz="14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T w="12700" cap="flat" cmpd="sng" algn="ctr">
                      <a:solidFill>
                        <a:schemeClr val="bg1"/>
                      </a:solidFill>
                      <a:prstDash val="solid"/>
                      <a:round/>
                      <a:headEnd type="none" w="med" len="med"/>
                      <a:tailEnd type="none" w="med" len="med"/>
                    </a:lnT>
                    <a:solidFill>
                      <a:schemeClr val="bg2">
                        <a:lumMod val="90000"/>
                        <a:lumOff val="10000"/>
                      </a:schemeClr>
                    </a:solidFill>
                  </a:tcPr>
                </a:tc>
                <a:tc>
                  <a:txBody>
                    <a:bodyPr/>
                    <a:lstStyle/>
                    <a:p>
                      <a:pPr marR="31750" algn="ctr"/>
                      <a:r>
                        <a:rPr lang="en-US" sz="1400">
                          <a:solidFill>
                            <a:schemeClr val="tx1"/>
                          </a:solidFill>
                          <a:effectLst/>
                        </a:rPr>
                        <a:t>Pyridine</a:t>
                      </a:r>
                      <a:endParaRPr lang="x-none" sz="1400">
                        <a:solidFill>
                          <a:schemeClr val="tx1"/>
                        </a:solidFill>
                        <a:effectLst/>
                      </a:endParaRPr>
                    </a:p>
                    <a:p>
                      <a:pPr marR="31750" algn="ctr"/>
                      <a:r>
                        <a:rPr lang="en-US" sz="1400">
                          <a:solidFill>
                            <a:schemeClr val="tx1"/>
                          </a:solidFill>
                          <a:effectLst/>
                        </a:rPr>
                        <a:t>(ml)</a:t>
                      </a:r>
                      <a:endParaRPr lang="x-none" sz="14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T w="12700" cap="flat" cmpd="sng" algn="ctr">
                      <a:solidFill>
                        <a:schemeClr val="bg1"/>
                      </a:solidFill>
                      <a:prstDash val="solid"/>
                      <a:round/>
                      <a:headEnd type="none" w="med" len="med"/>
                      <a:tailEnd type="none" w="med" len="med"/>
                    </a:lnT>
                    <a:solidFill>
                      <a:schemeClr val="bg2">
                        <a:lumMod val="90000"/>
                        <a:lumOff val="10000"/>
                      </a:schemeClr>
                    </a:solidFill>
                  </a:tcPr>
                </a:tc>
                <a:tc>
                  <a:txBody>
                    <a:bodyPr/>
                    <a:lstStyle/>
                    <a:p>
                      <a:pPr marR="31750" algn="ctr"/>
                      <a:r>
                        <a:rPr lang="en-US" sz="1400">
                          <a:solidFill>
                            <a:schemeClr val="tx1"/>
                          </a:solidFill>
                          <a:effectLst/>
                        </a:rPr>
                        <a:t>Flow rate</a:t>
                      </a:r>
                      <a:endParaRPr lang="x-none" sz="1400">
                        <a:solidFill>
                          <a:schemeClr val="tx1"/>
                        </a:solidFill>
                        <a:effectLst/>
                      </a:endParaRPr>
                    </a:p>
                    <a:p>
                      <a:pPr marR="31750" algn="ctr"/>
                      <a:r>
                        <a:rPr lang="en-US" sz="1400">
                          <a:solidFill>
                            <a:schemeClr val="tx1"/>
                          </a:solidFill>
                          <a:effectLst/>
                        </a:rPr>
                        <a:t>(ml/h)</a:t>
                      </a:r>
                      <a:endParaRPr lang="x-none" sz="14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chemeClr val="bg2">
                        <a:lumMod val="90000"/>
                        <a:lumOff val="10000"/>
                      </a:schemeClr>
                    </a:solidFill>
                  </a:tcPr>
                </a:tc>
                <a:tc>
                  <a:txBody>
                    <a:bodyPr/>
                    <a:lstStyle/>
                    <a:p>
                      <a:pPr marR="31750"/>
                      <a:r>
                        <a:rPr lang="en-US" sz="1400">
                          <a:solidFill>
                            <a:schemeClr val="tx1"/>
                          </a:solidFill>
                          <a:effectLst/>
                        </a:rPr>
                        <a:t>Distance</a:t>
                      </a:r>
                      <a:endParaRPr lang="x-none" sz="1400">
                        <a:solidFill>
                          <a:schemeClr val="tx1"/>
                        </a:solidFill>
                        <a:effectLst/>
                      </a:endParaRPr>
                    </a:p>
                    <a:p>
                      <a:pPr marR="31750"/>
                      <a:r>
                        <a:rPr lang="en-US" sz="1400">
                          <a:solidFill>
                            <a:schemeClr val="tx1"/>
                          </a:solidFill>
                          <a:effectLst/>
                        </a:rPr>
                        <a:t>   (cm)</a:t>
                      </a:r>
                      <a:endParaRPr lang="x-none" sz="14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chemeClr val="bg2">
                        <a:lumMod val="90000"/>
                        <a:lumOff val="10000"/>
                      </a:schemeClr>
                    </a:solidFill>
                  </a:tcPr>
                </a:tc>
                <a:tc>
                  <a:txBody>
                    <a:bodyPr/>
                    <a:lstStyle/>
                    <a:p>
                      <a:pPr marR="31750"/>
                      <a:r>
                        <a:rPr lang="en-US" sz="1400">
                          <a:solidFill>
                            <a:schemeClr val="tx1"/>
                          </a:solidFill>
                          <a:effectLst/>
                        </a:rPr>
                        <a:t>Drum Speed</a:t>
                      </a:r>
                      <a:endParaRPr lang="x-none" sz="1400">
                        <a:solidFill>
                          <a:schemeClr val="tx1"/>
                        </a:solidFill>
                        <a:effectLst/>
                      </a:endParaRPr>
                    </a:p>
                    <a:p>
                      <a:pPr marR="31750"/>
                      <a:r>
                        <a:rPr lang="en-US" sz="1400">
                          <a:solidFill>
                            <a:schemeClr val="tx1"/>
                          </a:solidFill>
                          <a:effectLst/>
                        </a:rPr>
                        <a:t>(RPM)</a:t>
                      </a:r>
                      <a:endParaRPr lang="x-none" sz="14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chemeClr val="bg2">
                        <a:lumMod val="90000"/>
                        <a:lumOff val="10000"/>
                      </a:schemeClr>
                    </a:solidFill>
                  </a:tcPr>
                </a:tc>
                <a:tc>
                  <a:txBody>
                    <a:bodyPr/>
                    <a:lstStyle/>
                    <a:p>
                      <a:pPr marR="31750"/>
                      <a:r>
                        <a:rPr lang="en-US" sz="1400" dirty="0">
                          <a:solidFill>
                            <a:schemeClr val="tx1"/>
                          </a:solidFill>
                          <a:effectLst/>
                        </a:rPr>
                        <a:t>Needle Diameter</a:t>
                      </a:r>
                      <a:endParaRPr lang="x-none" sz="1400" dirty="0">
                        <a:solidFill>
                          <a:schemeClr val="tx1"/>
                        </a:solidFill>
                        <a:effectLst/>
                      </a:endParaRPr>
                    </a:p>
                    <a:p>
                      <a:pPr marR="31750"/>
                      <a:r>
                        <a:rPr lang="en-US" sz="1400" dirty="0">
                          <a:solidFill>
                            <a:schemeClr val="tx1"/>
                          </a:solidFill>
                          <a:effectLst/>
                        </a:rPr>
                        <a:t>    (G)</a:t>
                      </a:r>
                      <a:endParaRPr lang="x-none" sz="14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chemeClr val="bg2">
                        <a:lumMod val="90000"/>
                        <a:lumOff val="10000"/>
                      </a:schemeClr>
                    </a:solidFill>
                  </a:tcPr>
                </a:tc>
                <a:tc>
                  <a:txBody>
                    <a:bodyPr/>
                    <a:lstStyle/>
                    <a:p>
                      <a:pPr marR="31750" algn="ctr"/>
                      <a:r>
                        <a:rPr lang="en-US" sz="1400" dirty="0">
                          <a:solidFill>
                            <a:schemeClr val="tx1"/>
                          </a:solidFill>
                          <a:effectLst/>
                        </a:rPr>
                        <a:t>Voltage</a:t>
                      </a:r>
                      <a:endParaRPr lang="x-none" sz="1400" dirty="0">
                        <a:solidFill>
                          <a:schemeClr val="tx1"/>
                        </a:solidFill>
                        <a:effectLst/>
                      </a:endParaRPr>
                    </a:p>
                    <a:p>
                      <a:pPr marR="31750" algn="ctr"/>
                      <a:r>
                        <a:rPr lang="en-US" sz="1400" dirty="0">
                          <a:solidFill>
                            <a:schemeClr val="tx1"/>
                          </a:solidFill>
                          <a:effectLst/>
                        </a:rPr>
                        <a:t>(kV)</a:t>
                      </a:r>
                      <a:endParaRPr lang="x-none" sz="14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chemeClr val="bg2">
                        <a:lumMod val="90000"/>
                        <a:lumOff val="10000"/>
                      </a:schemeClr>
                    </a:solidFill>
                  </a:tcPr>
                </a:tc>
                <a:extLst>
                  <a:ext uri="{0D108BD9-81ED-4DB2-BD59-A6C34878D82A}">
                    <a16:rowId xmlns:a16="http://schemas.microsoft.com/office/drawing/2014/main" val="4209580841"/>
                  </a:ext>
                </a:extLst>
              </a:tr>
              <a:tr h="481632">
                <a:tc rowSpan="2">
                  <a:txBody>
                    <a:bodyPr/>
                    <a:lstStyle/>
                    <a:p>
                      <a:pPr marR="31750"/>
                      <a:r>
                        <a:rPr lang="en-US" sz="1400" dirty="0">
                          <a:solidFill>
                            <a:schemeClr val="tx1"/>
                          </a:solidFill>
                          <a:effectLst/>
                        </a:rPr>
                        <a:t>Bimodal</a:t>
                      </a:r>
                      <a:endParaRPr lang="x-none" sz="1400" dirty="0">
                        <a:solidFill>
                          <a:schemeClr val="tx1"/>
                        </a:solidFill>
                        <a:effectLst/>
                      </a:endParaRPr>
                    </a:p>
                    <a:p>
                      <a:pPr marR="31750"/>
                      <a:r>
                        <a:rPr lang="en-US" sz="1400" dirty="0">
                          <a:solidFill>
                            <a:schemeClr val="tx1"/>
                          </a:solidFill>
                          <a:effectLst/>
                        </a:rPr>
                        <a:t>PCL</a:t>
                      </a:r>
                      <a:endParaRPr lang="x-none" sz="1400" dirty="0">
                        <a:solidFill>
                          <a:schemeClr val="tx1"/>
                        </a:solidFill>
                        <a:effectLst/>
                      </a:endParaRPr>
                    </a:p>
                    <a:p>
                      <a:pPr marR="31750"/>
                      <a:r>
                        <a:rPr lang="en-US" sz="1400" dirty="0">
                          <a:solidFill>
                            <a:schemeClr val="tx1"/>
                          </a:solidFill>
                          <a:effectLst/>
                        </a:rPr>
                        <a:t>rolled grafts</a:t>
                      </a:r>
                      <a:endParaRPr lang="x-none" sz="14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chemeClr val="bg2">
                        <a:lumMod val="90000"/>
                        <a:lumOff val="10000"/>
                      </a:schemeClr>
                    </a:solidFill>
                  </a:tcPr>
                </a:tc>
                <a:tc>
                  <a:txBody>
                    <a:bodyPr/>
                    <a:lstStyle/>
                    <a:p>
                      <a:pPr marR="31750"/>
                      <a:r>
                        <a:rPr lang="en-US" sz="1400" dirty="0">
                          <a:solidFill>
                            <a:schemeClr val="tx1"/>
                          </a:solidFill>
                          <a:effectLst/>
                        </a:rPr>
                        <a:t>8%</a:t>
                      </a:r>
                      <a:endParaRPr lang="x-none" sz="14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chemeClr val="bg2">
                        <a:lumMod val="90000"/>
                        <a:lumOff val="10000"/>
                      </a:schemeClr>
                    </a:solidFill>
                  </a:tcPr>
                </a:tc>
                <a:tc>
                  <a:txBody>
                    <a:bodyPr/>
                    <a:lstStyle/>
                    <a:p>
                      <a:pPr marR="31750" algn="ctr"/>
                      <a:r>
                        <a:rPr lang="en-US" sz="1400" dirty="0">
                          <a:solidFill>
                            <a:srgbClr val="002060"/>
                          </a:solidFill>
                          <a:effectLst/>
                        </a:rPr>
                        <a:t>0.08</a:t>
                      </a:r>
                      <a:endParaRPr lang="x-none" sz="1400" dirty="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chemeClr val="tx2">
                        <a:lumMod val="40000"/>
                        <a:lumOff val="60000"/>
                      </a:schemeClr>
                    </a:solidFill>
                  </a:tcPr>
                </a:tc>
                <a:tc>
                  <a:txBody>
                    <a:bodyPr/>
                    <a:lstStyle/>
                    <a:p>
                      <a:pPr marR="31750" algn="ctr"/>
                      <a:r>
                        <a:rPr lang="en-US" sz="1400" dirty="0">
                          <a:solidFill>
                            <a:srgbClr val="002060"/>
                          </a:solidFill>
                          <a:effectLst/>
                        </a:rPr>
                        <a:t>0.5</a:t>
                      </a:r>
                      <a:endParaRPr lang="x-none" sz="1400" dirty="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chemeClr val="tx2">
                        <a:lumMod val="40000"/>
                        <a:lumOff val="60000"/>
                      </a:schemeClr>
                    </a:solidFill>
                  </a:tcPr>
                </a:tc>
                <a:tc>
                  <a:txBody>
                    <a:bodyPr/>
                    <a:lstStyle/>
                    <a:p>
                      <a:pPr marR="31750" algn="ctr"/>
                      <a:r>
                        <a:rPr lang="en-US" sz="1400" dirty="0">
                          <a:solidFill>
                            <a:srgbClr val="002060"/>
                          </a:solidFill>
                          <a:effectLst/>
                        </a:rPr>
                        <a:t>0.5</a:t>
                      </a:r>
                      <a:endParaRPr lang="x-none" sz="1400" dirty="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chemeClr val="tx2">
                        <a:lumMod val="40000"/>
                        <a:lumOff val="60000"/>
                      </a:schemeClr>
                    </a:solidFill>
                  </a:tcPr>
                </a:tc>
                <a:tc>
                  <a:txBody>
                    <a:bodyPr/>
                    <a:lstStyle/>
                    <a:p>
                      <a:pPr marR="31750" algn="ctr"/>
                      <a:r>
                        <a:rPr lang="en-US" sz="1400" dirty="0">
                          <a:solidFill>
                            <a:srgbClr val="002060"/>
                          </a:solidFill>
                          <a:effectLst/>
                        </a:rPr>
                        <a:t>0.006</a:t>
                      </a:r>
                      <a:endParaRPr lang="x-none" sz="1400" dirty="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chemeClr val="tx2">
                        <a:lumMod val="40000"/>
                        <a:lumOff val="60000"/>
                      </a:schemeClr>
                    </a:solidFill>
                  </a:tcPr>
                </a:tc>
                <a:tc>
                  <a:txBody>
                    <a:bodyPr/>
                    <a:lstStyle/>
                    <a:p>
                      <a:pPr marR="31750" algn="ctr"/>
                      <a:r>
                        <a:rPr lang="en-US" sz="1400" dirty="0">
                          <a:solidFill>
                            <a:srgbClr val="002060"/>
                          </a:solidFill>
                          <a:effectLst/>
                        </a:rPr>
                        <a:t>0.03</a:t>
                      </a:r>
                      <a:endParaRPr lang="x-none" sz="1400" dirty="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chemeClr val="tx2">
                        <a:lumMod val="40000"/>
                        <a:lumOff val="60000"/>
                      </a:schemeClr>
                    </a:solidFill>
                  </a:tcPr>
                </a:tc>
                <a:tc>
                  <a:txBody>
                    <a:bodyPr/>
                    <a:lstStyle/>
                    <a:p>
                      <a:pPr marR="31750" algn="ctr"/>
                      <a:r>
                        <a:rPr lang="en-US" sz="1400">
                          <a:solidFill>
                            <a:srgbClr val="002060"/>
                          </a:solidFill>
                          <a:effectLst/>
                        </a:rPr>
                        <a:t>7</a:t>
                      </a:r>
                      <a:endParaRPr lang="x-none" sz="140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chemeClr val="tx2">
                        <a:lumMod val="40000"/>
                        <a:lumOff val="60000"/>
                      </a:schemeClr>
                    </a:solidFill>
                  </a:tcPr>
                </a:tc>
                <a:tc>
                  <a:txBody>
                    <a:bodyPr/>
                    <a:lstStyle/>
                    <a:p>
                      <a:pPr marR="31750" algn="ctr"/>
                      <a:r>
                        <a:rPr lang="en-US" sz="1400" dirty="0">
                          <a:solidFill>
                            <a:srgbClr val="002060"/>
                          </a:solidFill>
                          <a:effectLst/>
                        </a:rPr>
                        <a:t>2000</a:t>
                      </a:r>
                      <a:endParaRPr lang="x-none" sz="1400" dirty="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chemeClr val="tx2">
                        <a:lumMod val="40000"/>
                        <a:lumOff val="60000"/>
                      </a:schemeClr>
                    </a:solidFill>
                  </a:tcPr>
                </a:tc>
                <a:tc>
                  <a:txBody>
                    <a:bodyPr/>
                    <a:lstStyle/>
                    <a:p>
                      <a:pPr marR="31750" algn="ctr"/>
                      <a:r>
                        <a:rPr lang="en-US" sz="1400">
                          <a:solidFill>
                            <a:srgbClr val="002060"/>
                          </a:solidFill>
                          <a:effectLst/>
                        </a:rPr>
                        <a:t>21</a:t>
                      </a:r>
                      <a:endParaRPr lang="x-none" sz="140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chemeClr val="tx2">
                        <a:lumMod val="40000"/>
                        <a:lumOff val="60000"/>
                      </a:schemeClr>
                    </a:solidFill>
                  </a:tcPr>
                </a:tc>
                <a:tc>
                  <a:txBody>
                    <a:bodyPr/>
                    <a:lstStyle/>
                    <a:p>
                      <a:pPr marR="31750" algn="ctr"/>
                      <a:r>
                        <a:rPr lang="en-US" sz="1400">
                          <a:solidFill>
                            <a:srgbClr val="002060"/>
                          </a:solidFill>
                          <a:effectLst/>
                        </a:rPr>
                        <a:t>9</a:t>
                      </a:r>
                      <a:endParaRPr lang="x-none" sz="140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chemeClr val="tx2">
                        <a:lumMod val="40000"/>
                        <a:lumOff val="60000"/>
                      </a:schemeClr>
                    </a:solidFill>
                  </a:tcPr>
                </a:tc>
                <a:extLst>
                  <a:ext uri="{0D108BD9-81ED-4DB2-BD59-A6C34878D82A}">
                    <a16:rowId xmlns:a16="http://schemas.microsoft.com/office/drawing/2014/main" val="1597770173"/>
                  </a:ext>
                </a:extLst>
              </a:tr>
              <a:tr h="430834">
                <a:tc vMerge="1">
                  <a:txBody>
                    <a:bodyPr/>
                    <a:lstStyle/>
                    <a:p>
                      <a:endParaRPr lang="x-none"/>
                    </a:p>
                  </a:txBody>
                  <a:tcPr/>
                </a:tc>
                <a:tc>
                  <a:txBody>
                    <a:bodyPr/>
                    <a:lstStyle/>
                    <a:p>
                      <a:pPr marR="31750"/>
                      <a:r>
                        <a:rPr lang="en-US" sz="1400">
                          <a:solidFill>
                            <a:schemeClr val="tx1"/>
                          </a:solidFill>
                          <a:effectLst/>
                        </a:rPr>
                        <a:t>15%</a:t>
                      </a:r>
                      <a:endParaRPr lang="x-none" sz="14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chemeClr val="bg2">
                        <a:lumMod val="90000"/>
                        <a:lumOff val="10000"/>
                      </a:schemeClr>
                    </a:solidFill>
                  </a:tcPr>
                </a:tc>
                <a:tc>
                  <a:txBody>
                    <a:bodyPr/>
                    <a:lstStyle/>
                    <a:p>
                      <a:pPr marR="31750" algn="ctr"/>
                      <a:r>
                        <a:rPr lang="en-US" sz="1400">
                          <a:solidFill>
                            <a:srgbClr val="002060"/>
                          </a:solidFill>
                          <a:effectLst/>
                        </a:rPr>
                        <a:t>0.15</a:t>
                      </a:r>
                      <a:endParaRPr lang="x-none" sz="140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chemeClr val="tx2">
                        <a:lumMod val="40000"/>
                        <a:lumOff val="60000"/>
                      </a:schemeClr>
                    </a:solidFill>
                  </a:tcPr>
                </a:tc>
                <a:tc>
                  <a:txBody>
                    <a:bodyPr/>
                    <a:lstStyle/>
                    <a:p>
                      <a:pPr marR="31750" algn="ctr"/>
                      <a:r>
                        <a:rPr lang="en-US" sz="1400">
                          <a:solidFill>
                            <a:srgbClr val="002060"/>
                          </a:solidFill>
                          <a:effectLst/>
                        </a:rPr>
                        <a:t>0.5</a:t>
                      </a:r>
                      <a:endParaRPr lang="x-none" sz="140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chemeClr val="tx2">
                        <a:lumMod val="40000"/>
                        <a:lumOff val="60000"/>
                      </a:schemeClr>
                    </a:solidFill>
                  </a:tcPr>
                </a:tc>
                <a:tc>
                  <a:txBody>
                    <a:bodyPr/>
                    <a:lstStyle/>
                    <a:p>
                      <a:pPr marR="31750" algn="ctr"/>
                      <a:r>
                        <a:rPr lang="en-US" sz="1400">
                          <a:solidFill>
                            <a:srgbClr val="002060"/>
                          </a:solidFill>
                          <a:effectLst/>
                        </a:rPr>
                        <a:t>0.5</a:t>
                      </a:r>
                      <a:endParaRPr lang="x-none" sz="140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chemeClr val="tx2">
                        <a:lumMod val="40000"/>
                        <a:lumOff val="60000"/>
                      </a:schemeClr>
                    </a:solidFill>
                  </a:tcPr>
                </a:tc>
                <a:tc>
                  <a:txBody>
                    <a:bodyPr/>
                    <a:lstStyle/>
                    <a:p>
                      <a:pPr marR="31750" algn="ctr"/>
                      <a:r>
                        <a:rPr lang="en-US" sz="1400">
                          <a:solidFill>
                            <a:srgbClr val="002060"/>
                          </a:solidFill>
                          <a:effectLst/>
                        </a:rPr>
                        <a:t>0.006</a:t>
                      </a:r>
                      <a:endParaRPr lang="x-none" sz="140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chemeClr val="tx2">
                        <a:lumMod val="40000"/>
                        <a:lumOff val="60000"/>
                      </a:schemeClr>
                    </a:solidFill>
                  </a:tcPr>
                </a:tc>
                <a:tc>
                  <a:txBody>
                    <a:bodyPr/>
                    <a:lstStyle/>
                    <a:p>
                      <a:pPr marR="31750" algn="ctr"/>
                      <a:r>
                        <a:rPr lang="en-US" sz="1400" dirty="0">
                          <a:solidFill>
                            <a:srgbClr val="002060"/>
                          </a:solidFill>
                          <a:effectLst/>
                        </a:rPr>
                        <a:t>0.15</a:t>
                      </a:r>
                      <a:endParaRPr lang="x-none" sz="1400" dirty="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chemeClr val="tx2">
                        <a:lumMod val="40000"/>
                        <a:lumOff val="60000"/>
                      </a:schemeClr>
                    </a:solidFill>
                  </a:tcPr>
                </a:tc>
                <a:tc>
                  <a:txBody>
                    <a:bodyPr/>
                    <a:lstStyle/>
                    <a:p>
                      <a:pPr marR="31750" algn="ctr"/>
                      <a:r>
                        <a:rPr lang="en-US" sz="1400" dirty="0">
                          <a:solidFill>
                            <a:srgbClr val="002060"/>
                          </a:solidFill>
                          <a:effectLst/>
                        </a:rPr>
                        <a:t>7</a:t>
                      </a:r>
                      <a:endParaRPr lang="x-none" sz="1400" dirty="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chemeClr val="tx2">
                        <a:lumMod val="40000"/>
                        <a:lumOff val="60000"/>
                      </a:schemeClr>
                    </a:solidFill>
                  </a:tcPr>
                </a:tc>
                <a:tc>
                  <a:txBody>
                    <a:bodyPr/>
                    <a:lstStyle/>
                    <a:p>
                      <a:pPr marR="31750" algn="ctr"/>
                      <a:r>
                        <a:rPr lang="en-US" sz="1400" dirty="0">
                          <a:solidFill>
                            <a:srgbClr val="002060"/>
                          </a:solidFill>
                          <a:effectLst/>
                        </a:rPr>
                        <a:t>2000</a:t>
                      </a:r>
                      <a:endParaRPr lang="x-none" sz="1400" dirty="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chemeClr val="tx2">
                        <a:lumMod val="40000"/>
                        <a:lumOff val="60000"/>
                      </a:schemeClr>
                    </a:solidFill>
                  </a:tcPr>
                </a:tc>
                <a:tc>
                  <a:txBody>
                    <a:bodyPr/>
                    <a:lstStyle/>
                    <a:p>
                      <a:pPr marR="31750" algn="ctr"/>
                      <a:r>
                        <a:rPr lang="en-US" sz="1400" dirty="0">
                          <a:solidFill>
                            <a:srgbClr val="002060"/>
                          </a:solidFill>
                          <a:effectLst/>
                        </a:rPr>
                        <a:t>21</a:t>
                      </a:r>
                      <a:endParaRPr lang="x-none" sz="1400" dirty="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chemeClr val="tx2">
                        <a:lumMod val="40000"/>
                        <a:lumOff val="60000"/>
                      </a:schemeClr>
                    </a:solidFill>
                  </a:tcPr>
                </a:tc>
                <a:tc>
                  <a:txBody>
                    <a:bodyPr/>
                    <a:lstStyle/>
                    <a:p>
                      <a:pPr marR="31750" algn="ctr"/>
                      <a:r>
                        <a:rPr lang="en-US" sz="1400" dirty="0">
                          <a:solidFill>
                            <a:srgbClr val="002060"/>
                          </a:solidFill>
                          <a:effectLst/>
                        </a:rPr>
                        <a:t>16</a:t>
                      </a:r>
                      <a:endParaRPr lang="x-none" sz="1400" dirty="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chemeClr val="tx2">
                        <a:lumMod val="40000"/>
                        <a:lumOff val="60000"/>
                      </a:schemeClr>
                    </a:solidFill>
                  </a:tcPr>
                </a:tc>
                <a:extLst>
                  <a:ext uri="{0D108BD9-81ED-4DB2-BD59-A6C34878D82A}">
                    <a16:rowId xmlns:a16="http://schemas.microsoft.com/office/drawing/2014/main" val="1807330247"/>
                  </a:ext>
                </a:extLst>
              </a:tr>
            </a:tbl>
          </a:graphicData>
        </a:graphic>
      </p:graphicFrame>
      <p:sp>
        <p:nvSpPr>
          <p:cNvPr id="10" name="TextBox 9">
            <a:extLst>
              <a:ext uri="{FF2B5EF4-FFF2-40B4-BE49-F238E27FC236}">
                <a16:creationId xmlns:a16="http://schemas.microsoft.com/office/drawing/2014/main" id="{C5E48E3C-77CB-9856-D752-4B648BE0AE08}"/>
              </a:ext>
            </a:extLst>
          </p:cNvPr>
          <p:cNvSpPr txBox="1"/>
          <p:nvPr/>
        </p:nvSpPr>
        <p:spPr>
          <a:xfrm>
            <a:off x="1009651" y="969423"/>
            <a:ext cx="8168601" cy="369332"/>
          </a:xfrm>
          <a:prstGeom prst="rect">
            <a:avLst/>
          </a:prstGeom>
          <a:noFill/>
        </p:spPr>
        <p:txBody>
          <a:bodyPr wrap="square">
            <a:spAutoFit/>
          </a:bodyPr>
          <a:lstStyle/>
          <a:p>
            <a:pPr>
              <a:spcAft>
                <a:spcPts val="1000"/>
              </a:spcAft>
            </a:pPr>
            <a:r>
              <a:rPr lang="en-US" sz="1800" dirty="0">
                <a:solidFill>
                  <a:srgbClr val="000000"/>
                </a:solidFill>
                <a:effectLst/>
                <a:latin typeface="Times New Roman" panose="02020603050405020304" pitchFamily="18" charset="0"/>
                <a:ea typeface="Times New Roman" panose="02020603050405020304" pitchFamily="18" charset="0"/>
              </a:rPr>
              <a:t>Table 1: Solution formulation to create </a:t>
            </a:r>
            <a:r>
              <a:rPr lang="en-US" sz="1800" b="1" dirty="0">
                <a:solidFill>
                  <a:srgbClr val="000000"/>
                </a:solidFill>
                <a:effectLst/>
                <a:latin typeface="Times New Roman" panose="02020603050405020304" pitchFamily="18" charset="0"/>
                <a:ea typeface="Times New Roman" panose="02020603050405020304" pitchFamily="18" charset="0"/>
              </a:rPr>
              <a:t>PET&amp;PCL</a:t>
            </a:r>
            <a:r>
              <a:rPr lang="en-US" sz="1800" dirty="0">
                <a:solidFill>
                  <a:srgbClr val="000000"/>
                </a:solidFill>
                <a:effectLst/>
                <a:latin typeface="Times New Roman" panose="02020603050405020304" pitchFamily="18" charset="0"/>
                <a:ea typeface="Times New Roman" panose="02020603050405020304" pitchFamily="18" charset="0"/>
              </a:rPr>
              <a:t> bimodal grafts </a:t>
            </a:r>
            <a:endParaRPr lang="x-none" sz="1100" dirty="0">
              <a:solidFill>
                <a:srgbClr val="1F497D"/>
              </a:solidFill>
              <a:effectLst/>
              <a:latin typeface="Times New Roman" panose="02020603050405020304" pitchFamily="18" charset="0"/>
              <a:ea typeface="Times New Roman" panose="02020603050405020304" pitchFamily="18" charset="0"/>
            </a:endParaRPr>
          </a:p>
        </p:txBody>
      </p:sp>
      <p:sp>
        <p:nvSpPr>
          <p:cNvPr id="12" name="TextBox 11">
            <a:extLst>
              <a:ext uri="{FF2B5EF4-FFF2-40B4-BE49-F238E27FC236}">
                <a16:creationId xmlns:a16="http://schemas.microsoft.com/office/drawing/2014/main" id="{6F0BC475-86D1-6F61-9F49-213AE5EA228A}"/>
              </a:ext>
            </a:extLst>
          </p:cNvPr>
          <p:cNvSpPr txBox="1"/>
          <p:nvPr/>
        </p:nvSpPr>
        <p:spPr>
          <a:xfrm>
            <a:off x="1009650" y="3797142"/>
            <a:ext cx="9890721" cy="369332"/>
          </a:xfrm>
          <a:prstGeom prst="rect">
            <a:avLst/>
          </a:prstGeom>
          <a:noFill/>
        </p:spPr>
        <p:txBody>
          <a:bodyPr wrap="square">
            <a:spAutoFit/>
          </a:bodyPr>
          <a:lstStyle/>
          <a:p>
            <a:pPr>
              <a:spcAft>
                <a:spcPts val="1000"/>
              </a:spcAft>
            </a:pPr>
            <a:r>
              <a:rPr lang="en-US" sz="1800" dirty="0">
                <a:solidFill>
                  <a:srgbClr val="000000"/>
                </a:solidFill>
                <a:effectLst/>
                <a:latin typeface="Times New Roman" panose="02020603050405020304" pitchFamily="18" charset="0"/>
                <a:ea typeface="Times New Roman" panose="02020603050405020304" pitchFamily="18" charset="0"/>
              </a:rPr>
              <a:t>Table 2: Solution formulation to create </a:t>
            </a:r>
            <a:r>
              <a:rPr lang="en-US" sz="1800" b="1" dirty="0">
                <a:solidFill>
                  <a:srgbClr val="000000"/>
                </a:solidFill>
                <a:effectLst/>
                <a:latin typeface="Times New Roman" panose="02020603050405020304" pitchFamily="18" charset="0"/>
                <a:ea typeface="Times New Roman" panose="02020603050405020304" pitchFamily="18" charset="0"/>
              </a:rPr>
              <a:t>PCL</a:t>
            </a:r>
            <a:r>
              <a:rPr lang="en-US" sz="1800" dirty="0">
                <a:solidFill>
                  <a:srgbClr val="000000"/>
                </a:solidFill>
                <a:effectLst/>
                <a:latin typeface="Times New Roman" panose="02020603050405020304" pitchFamily="18" charset="0"/>
                <a:ea typeface="Times New Roman" panose="02020603050405020304" pitchFamily="18" charset="0"/>
              </a:rPr>
              <a:t> bimodal grafts </a:t>
            </a:r>
            <a:r>
              <a:rPr lang="en-US" sz="1800" dirty="0">
                <a:solidFill>
                  <a:schemeClr val="bg1"/>
                </a:solidFill>
                <a:effectLst/>
                <a:latin typeface="Times New Roman" panose="02020603050405020304" pitchFamily="18" charset="0"/>
                <a:ea typeface="Times New Roman" panose="02020603050405020304" pitchFamily="18" charset="0"/>
              </a:rPr>
              <a:t>[</a:t>
            </a:r>
            <a:r>
              <a:rPr lang="en-US" sz="1800" dirty="0">
                <a:solidFill>
                  <a:schemeClr val="bg1"/>
                </a:solidFill>
                <a:latin typeface="Times New Roman" panose="02020603050405020304" pitchFamily="18" charset="0"/>
                <a:ea typeface="Times New Roman" panose="02020603050405020304" pitchFamily="18" charset="0"/>
              </a:rPr>
              <a:t>12</a:t>
            </a:r>
            <a:r>
              <a:rPr lang="en-US" sz="1800" dirty="0">
                <a:solidFill>
                  <a:schemeClr val="bg1"/>
                </a:solidFill>
                <a:effectLst/>
                <a:latin typeface="Times New Roman" panose="02020603050405020304" pitchFamily="18" charset="0"/>
                <a:ea typeface="Times New Roman" panose="02020603050405020304" pitchFamily="18" charset="0"/>
              </a:rPr>
              <a:t>]</a:t>
            </a:r>
            <a:endParaRPr lang="x-none" sz="1100" dirty="0">
              <a:solidFill>
                <a:schemeClr val="bg1"/>
              </a:solidFill>
              <a:effectLst/>
              <a:latin typeface="Times New Roman" panose="02020603050405020304" pitchFamily="18" charset="0"/>
              <a:ea typeface="Times New Roman" panose="02020603050405020304" pitchFamily="18" charset="0"/>
            </a:endParaRPr>
          </a:p>
        </p:txBody>
      </p:sp>
      <p:sp>
        <p:nvSpPr>
          <p:cNvPr id="9" name="Title 1">
            <a:extLst>
              <a:ext uri="{FF2B5EF4-FFF2-40B4-BE49-F238E27FC236}">
                <a16:creationId xmlns:a16="http://schemas.microsoft.com/office/drawing/2014/main" id="{1A842D30-47C8-D4AB-2D9B-07F5B3AA0707}"/>
              </a:ext>
            </a:extLst>
          </p:cNvPr>
          <p:cNvSpPr txBox="1">
            <a:spLocks/>
          </p:cNvSpPr>
          <p:nvPr/>
        </p:nvSpPr>
        <p:spPr>
          <a:xfrm>
            <a:off x="0" y="9569"/>
            <a:ext cx="12192000" cy="7636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Arial"/>
              <a:buNone/>
              <a:defRPr sz="33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algn="ctr"/>
            <a:r>
              <a:rPr lang="x-none" sz="2000" b="1">
                <a:solidFill>
                  <a:srgbClr val="C00000"/>
                </a:solidFill>
                <a:latin typeface="Georgia" panose="02040502050405020303" pitchFamily="18" charset="0"/>
              </a:rPr>
              <a:t>Me</a:t>
            </a:r>
            <a:r>
              <a:rPr lang="en-US" sz="2000" b="1" dirty="0" err="1">
                <a:solidFill>
                  <a:srgbClr val="C00000"/>
                </a:solidFill>
                <a:latin typeface="Georgia" panose="02040502050405020303" pitchFamily="18" charset="0"/>
              </a:rPr>
              <a:t>sh</a:t>
            </a:r>
            <a:r>
              <a:rPr lang="x-none" sz="2000" b="1">
                <a:solidFill>
                  <a:srgbClr val="C00000"/>
                </a:solidFill>
                <a:latin typeface="Georgia" panose="02040502050405020303" pitchFamily="18" charset="0"/>
              </a:rPr>
              <a:t> preparation from PCL and PET</a:t>
            </a:r>
            <a:r>
              <a:rPr lang="en-US" sz="2000" b="1" dirty="0">
                <a:solidFill>
                  <a:srgbClr val="C00000"/>
                </a:solidFill>
                <a:latin typeface="Georgia" panose="02040502050405020303" pitchFamily="18" charset="0"/>
              </a:rPr>
              <a:t> </a:t>
            </a:r>
            <a:r>
              <a:rPr lang="x-none" sz="2000" b="1">
                <a:solidFill>
                  <a:srgbClr val="C00000"/>
                </a:solidFill>
                <a:latin typeface="Georgia" panose="02040502050405020303" pitchFamily="18" charset="0"/>
              </a:rPr>
              <a:t>by using electrospinning </a:t>
            </a:r>
            <a:endParaRPr lang="x-none" sz="2000" b="1" dirty="0">
              <a:solidFill>
                <a:srgbClr val="C00000"/>
              </a:solidFill>
              <a:latin typeface="Georgia" panose="02040502050405020303" pitchFamily="18" charset="0"/>
            </a:endParaRPr>
          </a:p>
        </p:txBody>
      </p:sp>
      <p:pic>
        <p:nvPicPr>
          <p:cNvPr id="3" name="Picture 2">
            <a:extLst>
              <a:ext uri="{FF2B5EF4-FFF2-40B4-BE49-F238E27FC236}">
                <a16:creationId xmlns:a16="http://schemas.microsoft.com/office/drawing/2014/main" id="{13BF09F3-EEB5-1FEE-43E3-03FB7B6F4DB1}"/>
              </a:ext>
            </a:extLst>
          </p:cNvPr>
          <p:cNvPicPr/>
          <p:nvPr/>
        </p:nvPicPr>
        <p:blipFill rotWithShape="1">
          <a:blip r:embed="rId2"/>
          <a:srcRect l="48926" t="30713" r="24380" b="52927"/>
          <a:stretch/>
        </p:blipFill>
        <p:spPr bwMode="auto">
          <a:xfrm>
            <a:off x="31899" y="31900"/>
            <a:ext cx="1504315" cy="461010"/>
          </a:xfrm>
          <a:prstGeom prst="rect">
            <a:avLst/>
          </a:prstGeom>
          <a:ln>
            <a:noFill/>
          </a:ln>
          <a:extLst>
            <a:ext uri="{53640926-AAD7-44D8-BBD7-CCE9431645EC}">
              <a14:shadowObscured xmlns:a14="http://schemas.microsoft.com/office/drawing/2010/main"/>
            </a:ext>
          </a:extLst>
        </p:spPr>
      </p:pic>
      <p:pic>
        <p:nvPicPr>
          <p:cNvPr id="4" name="Picture 3">
            <a:extLst>
              <a:ext uri="{FF2B5EF4-FFF2-40B4-BE49-F238E27FC236}">
                <a16:creationId xmlns:a16="http://schemas.microsoft.com/office/drawing/2014/main" id="{2F80A83C-E627-93D8-9FB8-FCBE8E02D094}"/>
              </a:ext>
            </a:extLst>
          </p:cNvPr>
          <p:cNvPicPr/>
          <p:nvPr/>
        </p:nvPicPr>
        <p:blipFill rotWithShape="1">
          <a:blip r:embed="rId2"/>
          <a:srcRect l="5473" t="30713" r="64520" b="52927"/>
          <a:stretch/>
        </p:blipFill>
        <p:spPr bwMode="auto">
          <a:xfrm>
            <a:off x="10649590" y="31899"/>
            <a:ext cx="1504315" cy="461010"/>
          </a:xfrm>
          <a:prstGeom prst="rect">
            <a:avLst/>
          </a:prstGeom>
          <a:ln>
            <a:noFill/>
          </a:ln>
          <a:extLst>
            <a:ext uri="{53640926-AAD7-44D8-BBD7-CCE9431645EC}">
              <a14:shadowObscured xmlns:a14="http://schemas.microsoft.com/office/drawing/2010/main"/>
            </a:ext>
          </a:extLst>
        </p:spPr>
      </p:pic>
      <p:sp>
        <p:nvSpPr>
          <p:cNvPr id="6" name="TextBox 5">
            <a:extLst>
              <a:ext uri="{FF2B5EF4-FFF2-40B4-BE49-F238E27FC236}">
                <a16:creationId xmlns:a16="http://schemas.microsoft.com/office/drawing/2014/main" id="{341656AE-B983-4A93-3EB1-77F4EA7D85F8}"/>
              </a:ext>
            </a:extLst>
          </p:cNvPr>
          <p:cNvSpPr txBox="1"/>
          <p:nvPr/>
        </p:nvSpPr>
        <p:spPr>
          <a:xfrm>
            <a:off x="784056" y="6285075"/>
            <a:ext cx="10945081" cy="307777"/>
          </a:xfrm>
          <a:prstGeom prst="rect">
            <a:avLst/>
          </a:prstGeom>
          <a:noFill/>
        </p:spPr>
        <p:txBody>
          <a:bodyPr wrap="square">
            <a:spAutoFit/>
          </a:bodyPr>
          <a:lstStyle/>
          <a:p>
            <a:r>
              <a:rPr lang="en-US" dirty="0">
                <a:effectLst/>
                <a:latin typeface="Times New Roman" panose="02020603050405020304" pitchFamily="18" charset="0"/>
                <a:ea typeface="Times New Roman" panose="02020603050405020304" pitchFamily="18" charset="0"/>
                <a:cs typeface="Times New Roman" panose="02020603050405020304" pitchFamily="18" charset="0"/>
              </a:rPr>
              <a:t>TFA- Trifluoroacetic acid; DCM- Dichloromethane;</a:t>
            </a:r>
            <a:r>
              <a:rPr lang="x-none" dirty="0">
                <a:effectLst/>
                <a:latin typeface="Times New Roman" panose="02020603050405020304" pitchFamily="18" charset="0"/>
                <a:cs typeface="Times New Roman" panose="02020603050405020304" pitchFamily="18" charset="0"/>
              </a:rPr>
              <a:t> PET- </a:t>
            </a:r>
            <a:r>
              <a:rPr lang="en-US" dirty="0">
                <a:effectLst/>
                <a:latin typeface="Times New Roman" panose="02020603050405020304" pitchFamily="18" charset="0"/>
                <a:ea typeface="Times New Roman" panose="02020603050405020304" pitchFamily="18" charset="0"/>
                <a:cs typeface="Times New Roman" panose="02020603050405020304" pitchFamily="18" charset="0"/>
              </a:rPr>
              <a:t>Polyethylene terephthalate;</a:t>
            </a:r>
            <a:r>
              <a:rPr lang="x-none" dirty="0">
                <a:effectLst/>
                <a:latin typeface="Times New Roman" panose="02020603050405020304" pitchFamily="18" charset="0"/>
                <a:cs typeface="Times New Roman" panose="02020603050405020304" pitchFamily="18" charset="0"/>
              </a:rPr>
              <a:t> PCL- </a:t>
            </a:r>
            <a:r>
              <a:rPr lang="en-US" dirty="0">
                <a:effectLst/>
                <a:latin typeface="Times New Roman" panose="02020603050405020304" pitchFamily="18" charset="0"/>
                <a:ea typeface="Times New Roman" panose="02020603050405020304" pitchFamily="18" charset="0"/>
                <a:cs typeface="Times New Roman" panose="02020603050405020304" pitchFamily="18" charset="0"/>
              </a:rPr>
              <a:t>Polycaprolactone;</a:t>
            </a:r>
            <a:r>
              <a:rPr lang="x-none" dirty="0">
                <a:effectLst/>
                <a:latin typeface="Times New Roman" panose="02020603050405020304" pitchFamily="18" charset="0"/>
                <a:cs typeface="Times New Roman" panose="02020603050405020304" pitchFamily="18" charset="0"/>
              </a:rPr>
              <a:t>  FA- </a:t>
            </a:r>
            <a:r>
              <a:rPr lang="en-US" dirty="0">
                <a:effectLst/>
                <a:latin typeface="Times New Roman" panose="02020603050405020304" pitchFamily="18" charset="0"/>
                <a:ea typeface="Times New Roman" panose="02020603050405020304" pitchFamily="18" charset="0"/>
                <a:cs typeface="Times New Roman" panose="02020603050405020304" pitchFamily="18" charset="0"/>
              </a:rPr>
              <a:t>Formic Acid;</a:t>
            </a:r>
            <a:r>
              <a:rPr lang="x-none" dirty="0">
                <a:effectLst/>
                <a:latin typeface="Times New Roman" panose="02020603050405020304" pitchFamily="18" charset="0"/>
                <a:cs typeface="Times New Roman" panose="02020603050405020304" pitchFamily="18" charset="0"/>
              </a:rPr>
              <a:t> AA- </a:t>
            </a:r>
            <a:r>
              <a:rPr lang="en-US" dirty="0">
                <a:effectLst/>
                <a:latin typeface="Times New Roman" panose="02020603050405020304" pitchFamily="18" charset="0"/>
                <a:ea typeface="Times New Roman" panose="02020603050405020304" pitchFamily="18" charset="0"/>
                <a:cs typeface="Times New Roman" panose="02020603050405020304" pitchFamily="18" charset="0"/>
              </a:rPr>
              <a:t>Acetic Acid.</a:t>
            </a:r>
            <a:r>
              <a:rPr lang="x-none" dirty="0">
                <a:effectLst/>
                <a:latin typeface="Times New Roman" panose="02020603050405020304" pitchFamily="18" charset="0"/>
                <a:cs typeface="Times New Roman" panose="02020603050405020304" pitchFamily="18" charset="0"/>
              </a:rPr>
              <a:t> </a:t>
            </a:r>
            <a:endParaRPr lang="x-none" dirty="0">
              <a:latin typeface="Times New Roman" panose="02020603050405020304" pitchFamily="18" charset="0"/>
              <a:cs typeface="Times New Roman" panose="02020603050405020304" pitchFamily="18" charset="0"/>
            </a:endParaRPr>
          </a:p>
        </p:txBody>
      </p:sp>
      <p:sp>
        <p:nvSpPr>
          <p:cNvPr id="11" name="TextBox 10">
            <a:extLst>
              <a:ext uri="{FF2B5EF4-FFF2-40B4-BE49-F238E27FC236}">
                <a16:creationId xmlns:a16="http://schemas.microsoft.com/office/drawing/2014/main" id="{4E779142-69D5-4002-4521-A4608879E3BF}"/>
              </a:ext>
            </a:extLst>
          </p:cNvPr>
          <p:cNvSpPr txBox="1"/>
          <p:nvPr/>
        </p:nvSpPr>
        <p:spPr>
          <a:xfrm>
            <a:off x="1009649" y="6564490"/>
            <a:ext cx="10172699" cy="215444"/>
          </a:xfrm>
          <a:prstGeom prst="rect">
            <a:avLst/>
          </a:prstGeom>
          <a:noFill/>
        </p:spPr>
        <p:txBody>
          <a:bodyPr wrap="square">
            <a:spAutoFit/>
          </a:bodyPr>
          <a:lstStyle/>
          <a:p>
            <a:r>
              <a:rPr lang="en-US" sz="800" dirty="0">
                <a:solidFill>
                  <a:schemeClr val="bg1">
                    <a:lumMod val="75000"/>
                    <a:lumOff val="2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[12]	S. </a:t>
            </a:r>
            <a:r>
              <a:rPr lang="en-US" sz="800" dirty="0" err="1">
                <a:solidFill>
                  <a:schemeClr val="bg1">
                    <a:lumMod val="75000"/>
                    <a:lumOff val="2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Kadyr</a:t>
            </a:r>
            <a:r>
              <a:rPr lang="en-US" sz="800" dirty="0">
                <a:solidFill>
                  <a:schemeClr val="bg1">
                    <a:lumMod val="75000"/>
                    <a:lumOff val="2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 “Synthetic Polycaprolactone grafts for Anterior Cruciate Ligament,” Nazarbayev University, Astana, KZ, 2022.</a:t>
            </a:r>
            <a:endParaRPr lang="x-none" sz="800" dirty="0">
              <a:solidFill>
                <a:schemeClr val="bg1">
                  <a:lumMod val="75000"/>
                  <a:lumOff val="25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597833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091095EB-1EFC-0052-9E93-E94E27F93985}"/>
              </a:ext>
            </a:extLst>
          </p:cNvPr>
          <p:cNvSpPr txBox="1">
            <a:spLocks/>
          </p:cNvSpPr>
          <p:nvPr/>
        </p:nvSpPr>
        <p:spPr>
          <a:xfrm>
            <a:off x="0" y="0"/>
            <a:ext cx="12192000" cy="855738"/>
          </a:xfrm>
          <a:prstGeom prst="rect">
            <a:avLst/>
          </a:prstGeom>
          <a:solidFill>
            <a:schemeClr val="accent4">
              <a:lumMod val="40000"/>
              <a:lumOff val="60000"/>
              <a:alpha val="50000"/>
            </a:schemeClr>
          </a:solidFill>
        </p:spPr>
        <p:style>
          <a:lnRef idx="0">
            <a:scrgbClr r="0" g="0" b="0"/>
          </a:lnRef>
          <a:fillRef idx="0">
            <a:scrgbClr r="0" g="0" b="0"/>
          </a:fillRef>
          <a:effectRef idx="0">
            <a:scrgbClr r="0" g="0" b="0"/>
          </a:effectRef>
          <a:fontRef idx="minor">
            <a:schemeClr val="lt1"/>
          </a:fontRef>
        </p:style>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Arial"/>
              <a:buNone/>
              <a:defRPr sz="33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algn="ctr">
              <a:lnSpc>
                <a:spcPct val="150000"/>
              </a:lnSpc>
            </a:pPr>
            <a:endParaRPr lang="x-none" sz="2800" b="1" dirty="0">
              <a:solidFill>
                <a:srgbClr val="C00000"/>
              </a:solidFill>
              <a:latin typeface="Georgia" panose="02040502050405020303" pitchFamily="18" charset="0"/>
              <a:cs typeface="APPLE CHANCERY" panose="03020702040506060504" pitchFamily="66" charset="-79"/>
            </a:endParaRPr>
          </a:p>
        </p:txBody>
      </p:sp>
      <p:pic>
        <p:nvPicPr>
          <p:cNvPr id="4" name="Picture 3">
            <a:extLst>
              <a:ext uri="{FF2B5EF4-FFF2-40B4-BE49-F238E27FC236}">
                <a16:creationId xmlns:a16="http://schemas.microsoft.com/office/drawing/2014/main" id="{5C988D98-F129-6F52-994D-11684F7B2539}"/>
              </a:ext>
            </a:extLst>
          </p:cNvPr>
          <p:cNvPicPr>
            <a:picLocks noChangeAspect="1"/>
          </p:cNvPicPr>
          <p:nvPr/>
        </p:nvPicPr>
        <p:blipFill>
          <a:blip r:embed="rId2"/>
          <a:stretch>
            <a:fillRect/>
          </a:stretch>
        </p:blipFill>
        <p:spPr>
          <a:xfrm>
            <a:off x="1466853" y="971550"/>
            <a:ext cx="9258292" cy="5243513"/>
          </a:xfrm>
          <a:prstGeom prst="rect">
            <a:avLst/>
          </a:prstGeom>
        </p:spPr>
      </p:pic>
      <p:sp>
        <p:nvSpPr>
          <p:cNvPr id="6" name="TextBox 5">
            <a:extLst>
              <a:ext uri="{FF2B5EF4-FFF2-40B4-BE49-F238E27FC236}">
                <a16:creationId xmlns:a16="http://schemas.microsoft.com/office/drawing/2014/main" id="{C0023D49-C57D-4B30-44F5-044FDB4718AF}"/>
              </a:ext>
            </a:extLst>
          </p:cNvPr>
          <p:cNvSpPr txBox="1"/>
          <p:nvPr/>
        </p:nvSpPr>
        <p:spPr>
          <a:xfrm>
            <a:off x="3027484" y="6353518"/>
            <a:ext cx="6137030" cy="307777"/>
          </a:xfrm>
          <a:prstGeom prst="rect">
            <a:avLst/>
          </a:prstGeom>
          <a:noFill/>
        </p:spPr>
        <p:txBody>
          <a:bodyPr wrap="square">
            <a:spAutoFit/>
          </a:bodyPr>
          <a:lstStyle/>
          <a:p>
            <a:pPr marR="31750" algn="ctr">
              <a:spcAft>
                <a:spcPts val="1000"/>
              </a:spcAft>
            </a:pPr>
            <a:r>
              <a:rPr lang="en-US" sz="1400" dirty="0">
                <a:solidFill>
                  <a:srgbClr val="000000"/>
                </a:solidFill>
                <a:effectLst/>
                <a:latin typeface="Times New Roman" panose="02020603050405020304" pitchFamily="18" charset="0"/>
                <a:ea typeface="Times New Roman" panose="02020603050405020304" pitchFamily="18" charset="0"/>
              </a:rPr>
              <a:t>Figure 3: Setup for fabricating bimodal grafts with aligned fibers </a:t>
            </a:r>
            <a:endParaRPr lang="x-none" sz="1000" dirty="0">
              <a:solidFill>
                <a:srgbClr val="1F497D"/>
              </a:solidFill>
              <a:effectLst/>
              <a:latin typeface="Times New Roman" panose="02020603050405020304" pitchFamily="18" charset="0"/>
              <a:ea typeface="Times New Roman" panose="02020603050405020304" pitchFamily="18" charset="0"/>
            </a:endParaRPr>
          </a:p>
        </p:txBody>
      </p:sp>
      <p:sp>
        <p:nvSpPr>
          <p:cNvPr id="8" name="Title 1">
            <a:extLst>
              <a:ext uri="{FF2B5EF4-FFF2-40B4-BE49-F238E27FC236}">
                <a16:creationId xmlns:a16="http://schemas.microsoft.com/office/drawing/2014/main" id="{3FE7C1E6-B3DE-054C-07BF-6159B85A7FC1}"/>
              </a:ext>
            </a:extLst>
          </p:cNvPr>
          <p:cNvSpPr>
            <a:spLocks noGrp="1"/>
          </p:cNvSpPr>
          <p:nvPr>
            <p:ph type="title"/>
          </p:nvPr>
        </p:nvSpPr>
        <p:spPr>
          <a:xfrm>
            <a:off x="0" y="9569"/>
            <a:ext cx="12192000" cy="763600"/>
          </a:xfrm>
        </p:spPr>
        <p:txBody>
          <a:bodyPr/>
          <a:lstStyle/>
          <a:p>
            <a:pPr algn="ctr"/>
            <a:r>
              <a:rPr lang="x-none" sz="2000" b="1" dirty="0">
                <a:solidFill>
                  <a:srgbClr val="C00000"/>
                </a:solidFill>
                <a:latin typeface="Georgia" panose="02040502050405020303" pitchFamily="18" charset="0"/>
              </a:rPr>
              <a:t>Me</a:t>
            </a:r>
            <a:r>
              <a:rPr lang="en-US" sz="2000" b="1" dirty="0" err="1">
                <a:solidFill>
                  <a:srgbClr val="C00000"/>
                </a:solidFill>
                <a:latin typeface="Georgia" panose="02040502050405020303" pitchFamily="18" charset="0"/>
              </a:rPr>
              <a:t>sh</a:t>
            </a:r>
            <a:r>
              <a:rPr lang="x-none" sz="2000" b="1" dirty="0">
                <a:solidFill>
                  <a:srgbClr val="C00000"/>
                </a:solidFill>
                <a:latin typeface="Georgia" panose="02040502050405020303" pitchFamily="18" charset="0"/>
              </a:rPr>
              <a:t> preparation by using electrospinning from PCL and PET</a:t>
            </a:r>
          </a:p>
        </p:txBody>
      </p:sp>
      <p:pic>
        <p:nvPicPr>
          <p:cNvPr id="7" name="Picture 6">
            <a:extLst>
              <a:ext uri="{FF2B5EF4-FFF2-40B4-BE49-F238E27FC236}">
                <a16:creationId xmlns:a16="http://schemas.microsoft.com/office/drawing/2014/main" id="{89888C70-168B-053A-1F0B-E2DF9B56A0D2}"/>
              </a:ext>
            </a:extLst>
          </p:cNvPr>
          <p:cNvPicPr/>
          <p:nvPr/>
        </p:nvPicPr>
        <p:blipFill rotWithShape="1">
          <a:blip r:embed="rId3"/>
          <a:srcRect l="48926" t="30713" r="24380" b="52927"/>
          <a:stretch/>
        </p:blipFill>
        <p:spPr bwMode="auto">
          <a:xfrm>
            <a:off x="31899" y="31900"/>
            <a:ext cx="1504315" cy="461010"/>
          </a:xfrm>
          <a:prstGeom prst="rect">
            <a:avLst/>
          </a:prstGeom>
          <a:ln>
            <a:noFill/>
          </a:ln>
          <a:extLst>
            <a:ext uri="{53640926-AAD7-44D8-BBD7-CCE9431645EC}">
              <a14:shadowObscured xmlns:a14="http://schemas.microsoft.com/office/drawing/2010/main"/>
            </a:ext>
          </a:extLst>
        </p:spPr>
      </p:pic>
      <p:pic>
        <p:nvPicPr>
          <p:cNvPr id="9" name="Picture 8">
            <a:extLst>
              <a:ext uri="{FF2B5EF4-FFF2-40B4-BE49-F238E27FC236}">
                <a16:creationId xmlns:a16="http://schemas.microsoft.com/office/drawing/2014/main" id="{DFE679EB-D9F6-CBDB-DEC7-15F1C8C7A64E}"/>
              </a:ext>
            </a:extLst>
          </p:cNvPr>
          <p:cNvPicPr/>
          <p:nvPr/>
        </p:nvPicPr>
        <p:blipFill rotWithShape="1">
          <a:blip r:embed="rId3"/>
          <a:srcRect l="5473" t="30713" r="64520" b="52927"/>
          <a:stretch/>
        </p:blipFill>
        <p:spPr bwMode="auto">
          <a:xfrm>
            <a:off x="10649590" y="31899"/>
            <a:ext cx="1504315" cy="46101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2357592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67EA49E7-8057-9791-3E6A-83750284C59E}"/>
              </a:ext>
            </a:extLst>
          </p:cNvPr>
          <p:cNvSpPr txBox="1">
            <a:spLocks/>
          </p:cNvSpPr>
          <p:nvPr/>
        </p:nvSpPr>
        <p:spPr>
          <a:xfrm>
            <a:off x="0" y="0"/>
            <a:ext cx="12192000" cy="855738"/>
          </a:xfrm>
          <a:prstGeom prst="rect">
            <a:avLst/>
          </a:prstGeom>
          <a:solidFill>
            <a:schemeClr val="accent4">
              <a:lumMod val="40000"/>
              <a:lumOff val="60000"/>
              <a:alpha val="50000"/>
            </a:schemeClr>
          </a:solidFill>
        </p:spPr>
        <p:style>
          <a:lnRef idx="0">
            <a:scrgbClr r="0" g="0" b="0"/>
          </a:lnRef>
          <a:fillRef idx="0">
            <a:scrgbClr r="0" g="0" b="0"/>
          </a:fillRef>
          <a:effectRef idx="0">
            <a:scrgbClr r="0" g="0" b="0"/>
          </a:effectRef>
          <a:fontRef idx="minor">
            <a:schemeClr val="lt1"/>
          </a:fontRef>
        </p:style>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Arial"/>
              <a:buNone/>
              <a:defRPr sz="33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algn="ctr">
              <a:lnSpc>
                <a:spcPct val="150000"/>
              </a:lnSpc>
            </a:pPr>
            <a:endParaRPr lang="x-none" sz="2800" b="1" dirty="0">
              <a:solidFill>
                <a:srgbClr val="C00000"/>
              </a:solidFill>
              <a:latin typeface="Georgia" panose="02040502050405020303" pitchFamily="18" charset="0"/>
              <a:cs typeface="APPLE CHANCERY" panose="03020702040506060504" pitchFamily="66" charset="-79"/>
            </a:endParaRPr>
          </a:p>
        </p:txBody>
      </p:sp>
      <p:sp>
        <p:nvSpPr>
          <p:cNvPr id="6" name="TextBox 5">
            <a:extLst>
              <a:ext uri="{FF2B5EF4-FFF2-40B4-BE49-F238E27FC236}">
                <a16:creationId xmlns:a16="http://schemas.microsoft.com/office/drawing/2014/main" id="{C6ABA8F0-3810-1D39-BEF8-D072BAEB3897}"/>
              </a:ext>
            </a:extLst>
          </p:cNvPr>
          <p:cNvSpPr txBox="1"/>
          <p:nvPr/>
        </p:nvSpPr>
        <p:spPr>
          <a:xfrm>
            <a:off x="3027485" y="6069833"/>
            <a:ext cx="6137030" cy="523220"/>
          </a:xfrm>
          <a:prstGeom prst="rect">
            <a:avLst/>
          </a:prstGeom>
          <a:noFill/>
        </p:spPr>
        <p:txBody>
          <a:bodyPr wrap="square">
            <a:spAutoFit/>
          </a:bodyPr>
          <a:lstStyle/>
          <a:p>
            <a:pPr marR="31750" algn="ctr">
              <a:spcAft>
                <a:spcPts val="1000"/>
              </a:spcAft>
            </a:pPr>
            <a:r>
              <a:rPr lang="en-US" sz="1400" b="1" dirty="0">
                <a:solidFill>
                  <a:srgbClr val="000000"/>
                </a:solidFill>
                <a:effectLst/>
                <a:latin typeface="Times New Roman" panose="02020603050405020304" pitchFamily="18" charset="0"/>
                <a:ea typeface="Times New Roman" panose="02020603050405020304" pitchFamily="18" charset="0"/>
              </a:rPr>
              <a:t>Figure 4:</a:t>
            </a:r>
            <a:r>
              <a:rPr lang="en-US" sz="1400" dirty="0">
                <a:solidFill>
                  <a:srgbClr val="000000"/>
                </a:solidFill>
                <a:effectLst/>
                <a:latin typeface="Times New Roman" panose="02020603050405020304" pitchFamily="18" charset="0"/>
                <a:ea typeface="Times New Roman" panose="02020603050405020304" pitchFamily="18" charset="0"/>
              </a:rPr>
              <a:t> (A) Fabrication of grafts by rolling the electrospun meshes,                   (B) installation of the graft on the mechanical testing device</a:t>
            </a:r>
            <a:endParaRPr lang="x-none" sz="1000" dirty="0">
              <a:solidFill>
                <a:srgbClr val="1F497D"/>
              </a:solidFill>
              <a:effectLst/>
              <a:latin typeface="Times New Roman" panose="02020603050405020304" pitchFamily="18" charset="0"/>
              <a:ea typeface="Times New Roman" panose="02020603050405020304" pitchFamily="18" charset="0"/>
            </a:endParaRPr>
          </a:p>
        </p:txBody>
      </p:sp>
      <p:sp>
        <p:nvSpPr>
          <p:cNvPr id="7" name="Title 1">
            <a:extLst>
              <a:ext uri="{FF2B5EF4-FFF2-40B4-BE49-F238E27FC236}">
                <a16:creationId xmlns:a16="http://schemas.microsoft.com/office/drawing/2014/main" id="{C801652C-E569-A1BF-520B-9AC6A914AEF0}"/>
              </a:ext>
            </a:extLst>
          </p:cNvPr>
          <p:cNvSpPr>
            <a:spLocks noGrp="1"/>
          </p:cNvSpPr>
          <p:nvPr>
            <p:ph type="title"/>
          </p:nvPr>
        </p:nvSpPr>
        <p:spPr>
          <a:xfrm>
            <a:off x="0" y="207949"/>
            <a:ext cx="12192000" cy="763600"/>
          </a:xfrm>
        </p:spPr>
        <p:txBody>
          <a:bodyPr/>
          <a:lstStyle/>
          <a:p>
            <a:pPr algn="ctr"/>
            <a:r>
              <a:rPr lang="x-none" sz="2400" b="1" dirty="0">
                <a:solidFill>
                  <a:srgbClr val="C00000"/>
                </a:solidFill>
                <a:latin typeface="Georgia" panose="02040502050405020303" pitchFamily="18" charset="0"/>
              </a:rPr>
              <a:t>Graft fabrication and mechanical testing</a:t>
            </a: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97704" y="1179498"/>
            <a:ext cx="2089252" cy="4685519"/>
          </a:xfrm>
          <a:prstGeom prst="rect">
            <a:avLst/>
          </a:prstGeom>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77367" y="1179498"/>
            <a:ext cx="2988487" cy="4688652"/>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46168" y="1176365"/>
            <a:ext cx="2302712" cy="4688652"/>
          </a:xfrm>
          <a:prstGeom prst="rect">
            <a:avLst/>
          </a:prstGeom>
        </p:spPr>
      </p:pic>
      <p:sp>
        <p:nvSpPr>
          <p:cNvPr id="8" name="TextBox 7"/>
          <p:cNvSpPr txBox="1"/>
          <p:nvPr/>
        </p:nvSpPr>
        <p:spPr>
          <a:xfrm>
            <a:off x="2443120" y="1213313"/>
            <a:ext cx="304892" cy="307777"/>
          </a:xfrm>
          <a:prstGeom prst="rect">
            <a:avLst/>
          </a:prstGeom>
          <a:solidFill>
            <a:schemeClr val="tx1"/>
          </a:solidFill>
        </p:spPr>
        <p:txBody>
          <a:bodyPr wrap="none" rtlCol="0">
            <a:spAutoFit/>
          </a:bodyPr>
          <a:lstStyle/>
          <a:p>
            <a:r>
              <a:rPr lang="en-US" dirty="0"/>
              <a:t>A</a:t>
            </a:r>
          </a:p>
        </p:txBody>
      </p:sp>
      <p:sp>
        <p:nvSpPr>
          <p:cNvPr id="9" name="TextBox 8"/>
          <p:cNvSpPr txBox="1"/>
          <p:nvPr/>
        </p:nvSpPr>
        <p:spPr>
          <a:xfrm>
            <a:off x="7465854" y="1214853"/>
            <a:ext cx="304892" cy="307777"/>
          </a:xfrm>
          <a:prstGeom prst="rect">
            <a:avLst/>
          </a:prstGeom>
          <a:solidFill>
            <a:schemeClr val="tx1"/>
          </a:solidFill>
        </p:spPr>
        <p:txBody>
          <a:bodyPr wrap="none" rtlCol="0">
            <a:spAutoFit/>
          </a:bodyPr>
          <a:lstStyle/>
          <a:p>
            <a:r>
              <a:rPr lang="en-US" dirty="0"/>
              <a:t>B</a:t>
            </a:r>
          </a:p>
        </p:txBody>
      </p:sp>
      <p:pic>
        <p:nvPicPr>
          <p:cNvPr id="10" name="Picture 9">
            <a:extLst>
              <a:ext uri="{FF2B5EF4-FFF2-40B4-BE49-F238E27FC236}">
                <a16:creationId xmlns:a16="http://schemas.microsoft.com/office/drawing/2014/main" id="{C635A4A5-2457-82B0-09F9-C8573CC260A9}"/>
              </a:ext>
            </a:extLst>
          </p:cNvPr>
          <p:cNvPicPr/>
          <p:nvPr/>
        </p:nvPicPr>
        <p:blipFill rotWithShape="1">
          <a:blip r:embed="rId5"/>
          <a:srcRect l="48926" t="30713" r="24380" b="52927"/>
          <a:stretch/>
        </p:blipFill>
        <p:spPr bwMode="auto">
          <a:xfrm>
            <a:off x="31899" y="31900"/>
            <a:ext cx="1504315" cy="461010"/>
          </a:xfrm>
          <a:prstGeom prst="rect">
            <a:avLst/>
          </a:prstGeom>
          <a:ln>
            <a:noFill/>
          </a:ln>
          <a:extLst>
            <a:ext uri="{53640926-AAD7-44D8-BBD7-CCE9431645EC}">
              <a14:shadowObscured xmlns:a14="http://schemas.microsoft.com/office/drawing/2010/main"/>
            </a:ext>
          </a:extLst>
        </p:spPr>
      </p:pic>
      <p:pic>
        <p:nvPicPr>
          <p:cNvPr id="11" name="Picture 10">
            <a:extLst>
              <a:ext uri="{FF2B5EF4-FFF2-40B4-BE49-F238E27FC236}">
                <a16:creationId xmlns:a16="http://schemas.microsoft.com/office/drawing/2014/main" id="{E91BB563-22BC-71CC-54E7-32682810F420}"/>
              </a:ext>
            </a:extLst>
          </p:cNvPr>
          <p:cNvPicPr/>
          <p:nvPr/>
        </p:nvPicPr>
        <p:blipFill rotWithShape="1">
          <a:blip r:embed="rId5"/>
          <a:srcRect l="5473" t="30713" r="64520" b="52927"/>
          <a:stretch/>
        </p:blipFill>
        <p:spPr bwMode="auto">
          <a:xfrm>
            <a:off x="10649590" y="31899"/>
            <a:ext cx="1504315" cy="46101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0865448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
            <a:extLst>
              <a:ext uri="{FF2B5EF4-FFF2-40B4-BE49-F238E27FC236}">
                <a16:creationId xmlns:a16="http://schemas.microsoft.com/office/drawing/2014/main" id="{A0C9A4D6-1EBE-6656-51A2-E37F2E3D80F0}"/>
              </a:ext>
            </a:extLst>
          </p:cNvPr>
          <p:cNvSpPr txBox="1">
            <a:spLocks/>
          </p:cNvSpPr>
          <p:nvPr/>
        </p:nvSpPr>
        <p:spPr>
          <a:xfrm>
            <a:off x="0" y="0"/>
            <a:ext cx="12192000" cy="855738"/>
          </a:xfrm>
          <a:prstGeom prst="rect">
            <a:avLst/>
          </a:prstGeom>
          <a:solidFill>
            <a:schemeClr val="accent4">
              <a:lumMod val="40000"/>
              <a:lumOff val="60000"/>
              <a:alpha val="50000"/>
            </a:schemeClr>
          </a:solidFill>
        </p:spPr>
        <p:style>
          <a:lnRef idx="0">
            <a:scrgbClr r="0" g="0" b="0"/>
          </a:lnRef>
          <a:fillRef idx="0">
            <a:scrgbClr r="0" g="0" b="0"/>
          </a:fillRef>
          <a:effectRef idx="0">
            <a:scrgbClr r="0" g="0" b="0"/>
          </a:effectRef>
          <a:fontRef idx="minor">
            <a:schemeClr val="lt1"/>
          </a:fontRef>
        </p:style>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Arial"/>
              <a:buNone/>
              <a:defRPr sz="33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algn="ctr">
              <a:lnSpc>
                <a:spcPct val="150000"/>
              </a:lnSpc>
            </a:pPr>
            <a:endParaRPr lang="x-none" sz="2800" b="1" dirty="0">
              <a:solidFill>
                <a:srgbClr val="C00000"/>
              </a:solidFill>
              <a:latin typeface="Georgia" panose="02040502050405020303" pitchFamily="18" charset="0"/>
              <a:cs typeface="APPLE CHANCERY" panose="03020702040506060504" pitchFamily="66" charset="-79"/>
            </a:endParaRPr>
          </a:p>
        </p:txBody>
      </p:sp>
      <p:pic>
        <p:nvPicPr>
          <p:cNvPr id="4" name="Picture 3">
            <a:extLst>
              <a:ext uri="{FF2B5EF4-FFF2-40B4-BE49-F238E27FC236}">
                <a16:creationId xmlns:a16="http://schemas.microsoft.com/office/drawing/2014/main" id="{1FC4C3ED-156C-A472-26CC-60959AB5BB09}"/>
              </a:ext>
            </a:extLst>
          </p:cNvPr>
          <p:cNvPicPr>
            <a:picLocks noChangeAspect="1"/>
          </p:cNvPicPr>
          <p:nvPr/>
        </p:nvPicPr>
        <p:blipFill rotWithShape="1">
          <a:blip r:embed="rId2"/>
          <a:srcRect l="35698" t="-1" b="72359"/>
          <a:stretch/>
        </p:blipFill>
        <p:spPr>
          <a:xfrm>
            <a:off x="2834328" y="950013"/>
            <a:ext cx="4208106" cy="2431369"/>
          </a:xfrm>
          <a:prstGeom prst="rect">
            <a:avLst/>
          </a:prstGeom>
        </p:spPr>
      </p:pic>
      <p:pic>
        <p:nvPicPr>
          <p:cNvPr id="5" name="Picture 4">
            <a:extLst>
              <a:ext uri="{FF2B5EF4-FFF2-40B4-BE49-F238E27FC236}">
                <a16:creationId xmlns:a16="http://schemas.microsoft.com/office/drawing/2014/main" id="{81418871-2556-4249-D770-B053ECBA2012}"/>
              </a:ext>
            </a:extLst>
          </p:cNvPr>
          <p:cNvPicPr>
            <a:picLocks noChangeAspect="1"/>
          </p:cNvPicPr>
          <p:nvPr/>
        </p:nvPicPr>
        <p:blipFill rotWithShape="1">
          <a:blip r:embed="rId3"/>
          <a:srcRect l="7177" r="7136"/>
          <a:stretch/>
        </p:blipFill>
        <p:spPr>
          <a:xfrm>
            <a:off x="5094514" y="3371551"/>
            <a:ext cx="6068455" cy="2314800"/>
          </a:xfrm>
          <a:prstGeom prst="rect">
            <a:avLst/>
          </a:prstGeom>
          <a:ln w="12700">
            <a:solidFill>
              <a:schemeClr val="bg1"/>
            </a:solidFill>
          </a:ln>
        </p:spPr>
      </p:pic>
      <p:pic>
        <p:nvPicPr>
          <p:cNvPr id="6" name="Picture 5">
            <a:extLst>
              <a:ext uri="{FF2B5EF4-FFF2-40B4-BE49-F238E27FC236}">
                <a16:creationId xmlns:a16="http://schemas.microsoft.com/office/drawing/2014/main" id="{ABF057C3-81FF-240C-10F7-ABC376A8C4C6}"/>
              </a:ext>
            </a:extLst>
          </p:cNvPr>
          <p:cNvPicPr>
            <a:picLocks noChangeAspect="1"/>
          </p:cNvPicPr>
          <p:nvPr/>
        </p:nvPicPr>
        <p:blipFill rotWithShape="1">
          <a:blip r:embed="rId2"/>
          <a:srcRect l="66117" t="28726" b="43633"/>
          <a:stretch/>
        </p:blipFill>
        <p:spPr>
          <a:xfrm>
            <a:off x="961611" y="3371551"/>
            <a:ext cx="2111042" cy="2314800"/>
          </a:xfrm>
          <a:prstGeom prst="rect">
            <a:avLst/>
          </a:prstGeom>
        </p:spPr>
      </p:pic>
      <p:sp>
        <p:nvSpPr>
          <p:cNvPr id="9" name="TextBox 8">
            <a:extLst>
              <a:ext uri="{FF2B5EF4-FFF2-40B4-BE49-F238E27FC236}">
                <a16:creationId xmlns:a16="http://schemas.microsoft.com/office/drawing/2014/main" id="{6E039F2F-4C65-CBB7-A0B6-05C66AC8DB38}"/>
              </a:ext>
            </a:extLst>
          </p:cNvPr>
          <p:cNvSpPr txBox="1"/>
          <p:nvPr/>
        </p:nvSpPr>
        <p:spPr>
          <a:xfrm>
            <a:off x="99696" y="5780794"/>
            <a:ext cx="11992608" cy="954107"/>
          </a:xfrm>
          <a:prstGeom prst="rect">
            <a:avLst/>
          </a:prstGeom>
          <a:noFill/>
        </p:spPr>
        <p:txBody>
          <a:bodyPr wrap="square">
            <a:spAutoFit/>
          </a:bodyPr>
          <a:lstStyle/>
          <a:p>
            <a:r>
              <a:rPr lang="en-US" sz="1400" b="1" dirty="0">
                <a:solidFill>
                  <a:srgbClr val="000000"/>
                </a:solidFill>
                <a:effectLst/>
                <a:latin typeface="Times New Roman" panose="02020603050405020304" pitchFamily="18" charset="0"/>
                <a:ea typeface="Times New Roman" panose="02020603050405020304" pitchFamily="18" charset="0"/>
              </a:rPr>
              <a:t>Figure 5:</a:t>
            </a:r>
            <a:r>
              <a:rPr lang="en-US" sz="1400" dirty="0">
                <a:solidFill>
                  <a:srgbClr val="000000"/>
                </a:solidFill>
                <a:effectLst/>
                <a:latin typeface="Times New Roman" panose="02020603050405020304" pitchFamily="18" charset="0"/>
                <a:ea typeface="Times New Roman" panose="02020603050405020304" pitchFamily="18" charset="0"/>
              </a:rPr>
              <a:t> </a:t>
            </a:r>
            <a:r>
              <a:rPr lang="en-US" sz="1400" dirty="0">
                <a:solidFill>
                  <a:schemeClr val="bg1"/>
                </a:solidFill>
                <a:effectLst/>
                <a:latin typeface="Times New Roman" panose="02020603050405020304" pitchFamily="18" charset="0"/>
                <a:ea typeface="Times New Roman" panose="02020603050405020304" pitchFamily="18" charset="0"/>
              </a:rPr>
              <a:t>Photographs of the ACL replacement surgery on the rabbit. (A) the opened knee joint capsule, (B) formation of bone tunnel in femur, (C) formation of bone tunnel in tibia, (D) the proximal end of the graft passed through the femoral tunnel, (E) sutured distal end of the graft ready to pass through the tibial tunnel (F) distal end of the graft fixed in the tibial side by suturing, (G) nanofiber based rolled PET&amp;PCL graft replaced ACL in the knee joint, (H) and (I) closing the wound by suturing layer by layer.</a:t>
            </a:r>
            <a:endParaRPr lang="x-none" sz="1400" dirty="0">
              <a:solidFill>
                <a:schemeClr val="bg1"/>
              </a:solidFill>
              <a:effectLst/>
              <a:latin typeface="Times New Roman" panose="02020603050405020304" pitchFamily="18" charset="0"/>
              <a:ea typeface="Times New Roman" panose="02020603050405020304" pitchFamily="18" charset="0"/>
            </a:endParaRPr>
          </a:p>
        </p:txBody>
      </p:sp>
      <p:sp>
        <p:nvSpPr>
          <p:cNvPr id="10" name="Title 1">
            <a:extLst>
              <a:ext uri="{FF2B5EF4-FFF2-40B4-BE49-F238E27FC236}">
                <a16:creationId xmlns:a16="http://schemas.microsoft.com/office/drawing/2014/main" id="{89A3FEB4-51E8-FAD3-8527-979691C3ABFF}"/>
              </a:ext>
            </a:extLst>
          </p:cNvPr>
          <p:cNvSpPr>
            <a:spLocks noGrp="1"/>
          </p:cNvSpPr>
          <p:nvPr>
            <p:ph type="title"/>
          </p:nvPr>
        </p:nvSpPr>
        <p:spPr>
          <a:xfrm>
            <a:off x="0" y="101834"/>
            <a:ext cx="12192000" cy="763600"/>
          </a:xfrm>
        </p:spPr>
        <p:txBody>
          <a:bodyPr/>
          <a:lstStyle/>
          <a:p>
            <a:pPr algn="ctr"/>
            <a:r>
              <a:rPr lang="x-none" sz="2400" b="1" dirty="0">
                <a:solidFill>
                  <a:srgbClr val="C00000"/>
                </a:solidFill>
                <a:latin typeface="Georgia" panose="02040502050405020303" pitchFamily="18" charset="0"/>
              </a:rPr>
              <a:t>Testing the graft in a rabbit animal model</a:t>
            </a:r>
          </a:p>
        </p:txBody>
      </p:sp>
      <p:pic>
        <p:nvPicPr>
          <p:cNvPr id="8" name="Picture 7">
            <a:extLst>
              <a:ext uri="{FF2B5EF4-FFF2-40B4-BE49-F238E27FC236}">
                <a16:creationId xmlns:a16="http://schemas.microsoft.com/office/drawing/2014/main" id="{A56DB5A9-6412-F04F-C4A2-BCF08C98F0CD}"/>
              </a:ext>
            </a:extLst>
          </p:cNvPr>
          <p:cNvPicPr>
            <a:picLocks noChangeAspect="1"/>
          </p:cNvPicPr>
          <p:nvPr/>
        </p:nvPicPr>
        <p:blipFill>
          <a:blip r:embed="rId4"/>
          <a:stretch>
            <a:fillRect/>
          </a:stretch>
        </p:blipFill>
        <p:spPr>
          <a:xfrm>
            <a:off x="999216" y="1007763"/>
            <a:ext cx="1817505" cy="2294726"/>
          </a:xfrm>
          <a:prstGeom prst="rect">
            <a:avLst/>
          </a:prstGeom>
          <a:ln>
            <a:solidFill>
              <a:schemeClr val="bg1"/>
            </a:solidFill>
          </a:ln>
        </p:spPr>
      </p:pic>
      <p:pic>
        <p:nvPicPr>
          <p:cNvPr id="12" name="Picture 11">
            <a:extLst>
              <a:ext uri="{FF2B5EF4-FFF2-40B4-BE49-F238E27FC236}">
                <a16:creationId xmlns:a16="http://schemas.microsoft.com/office/drawing/2014/main" id="{F532BE14-91C9-CDB3-1404-5CBA621F505E}"/>
              </a:ext>
            </a:extLst>
          </p:cNvPr>
          <p:cNvPicPr>
            <a:picLocks noChangeAspect="1"/>
          </p:cNvPicPr>
          <p:nvPr/>
        </p:nvPicPr>
        <p:blipFill rotWithShape="1">
          <a:blip r:embed="rId2"/>
          <a:srcRect t="28726" r="33296" b="43633"/>
          <a:stretch/>
        </p:blipFill>
        <p:spPr>
          <a:xfrm>
            <a:off x="7006972" y="987689"/>
            <a:ext cx="4155997" cy="2314800"/>
          </a:xfrm>
          <a:prstGeom prst="rect">
            <a:avLst/>
          </a:prstGeom>
        </p:spPr>
      </p:pic>
      <p:pic>
        <p:nvPicPr>
          <p:cNvPr id="15" name="Picture 14">
            <a:extLst>
              <a:ext uri="{FF2B5EF4-FFF2-40B4-BE49-F238E27FC236}">
                <a16:creationId xmlns:a16="http://schemas.microsoft.com/office/drawing/2014/main" id="{E4D419D6-0333-C41A-9E05-DAC74FDFD927}"/>
              </a:ext>
            </a:extLst>
          </p:cNvPr>
          <p:cNvPicPr>
            <a:picLocks noChangeAspect="1"/>
          </p:cNvPicPr>
          <p:nvPr/>
        </p:nvPicPr>
        <p:blipFill>
          <a:blip r:embed="rId5"/>
          <a:stretch>
            <a:fillRect/>
          </a:stretch>
        </p:blipFill>
        <p:spPr>
          <a:xfrm>
            <a:off x="3072653" y="3371551"/>
            <a:ext cx="1937573" cy="2314800"/>
          </a:xfrm>
          <a:prstGeom prst="rect">
            <a:avLst/>
          </a:prstGeom>
        </p:spPr>
      </p:pic>
      <p:sp>
        <p:nvSpPr>
          <p:cNvPr id="18" name="TextBox 17">
            <a:extLst>
              <a:ext uri="{FF2B5EF4-FFF2-40B4-BE49-F238E27FC236}">
                <a16:creationId xmlns:a16="http://schemas.microsoft.com/office/drawing/2014/main" id="{552AA0D8-33DB-501D-7376-E717484BD42D}"/>
              </a:ext>
            </a:extLst>
          </p:cNvPr>
          <p:cNvSpPr txBox="1"/>
          <p:nvPr/>
        </p:nvSpPr>
        <p:spPr>
          <a:xfrm>
            <a:off x="3090260" y="3381382"/>
            <a:ext cx="304892" cy="276999"/>
          </a:xfrm>
          <a:prstGeom prst="rect">
            <a:avLst/>
          </a:prstGeom>
          <a:solidFill>
            <a:schemeClr val="tx1"/>
          </a:solidFill>
        </p:spPr>
        <p:txBody>
          <a:bodyPr wrap="none" rtlCol="0">
            <a:spAutoFit/>
          </a:bodyPr>
          <a:lstStyle/>
          <a:p>
            <a:r>
              <a:rPr lang="x-none" sz="1200" dirty="0"/>
              <a:t>G</a:t>
            </a:r>
          </a:p>
        </p:txBody>
      </p:sp>
      <p:sp>
        <p:nvSpPr>
          <p:cNvPr id="19" name="TextBox 18">
            <a:extLst>
              <a:ext uri="{FF2B5EF4-FFF2-40B4-BE49-F238E27FC236}">
                <a16:creationId xmlns:a16="http://schemas.microsoft.com/office/drawing/2014/main" id="{452F192E-501C-0B85-E030-E9718DBA1907}"/>
              </a:ext>
            </a:extLst>
          </p:cNvPr>
          <p:cNvSpPr txBox="1"/>
          <p:nvPr/>
        </p:nvSpPr>
        <p:spPr>
          <a:xfrm>
            <a:off x="5096105" y="3387932"/>
            <a:ext cx="295274" cy="276999"/>
          </a:xfrm>
          <a:prstGeom prst="rect">
            <a:avLst/>
          </a:prstGeom>
          <a:solidFill>
            <a:schemeClr val="tx1"/>
          </a:solidFill>
        </p:spPr>
        <p:txBody>
          <a:bodyPr wrap="none" rtlCol="0">
            <a:spAutoFit/>
          </a:bodyPr>
          <a:lstStyle/>
          <a:p>
            <a:r>
              <a:rPr lang="x-none" sz="1200" dirty="0"/>
              <a:t>H</a:t>
            </a:r>
          </a:p>
        </p:txBody>
      </p:sp>
      <p:pic>
        <p:nvPicPr>
          <p:cNvPr id="21" name="Picture 20">
            <a:extLst>
              <a:ext uri="{FF2B5EF4-FFF2-40B4-BE49-F238E27FC236}">
                <a16:creationId xmlns:a16="http://schemas.microsoft.com/office/drawing/2014/main" id="{E1B01BD5-E9AD-7D63-FF9F-BCFFFE6F7632}"/>
              </a:ext>
            </a:extLst>
          </p:cNvPr>
          <p:cNvPicPr/>
          <p:nvPr/>
        </p:nvPicPr>
        <p:blipFill rotWithShape="1">
          <a:blip r:embed="rId6"/>
          <a:srcRect l="48926" t="30713" r="24380" b="52927"/>
          <a:stretch/>
        </p:blipFill>
        <p:spPr bwMode="auto">
          <a:xfrm>
            <a:off x="31899" y="31900"/>
            <a:ext cx="1504315" cy="461010"/>
          </a:xfrm>
          <a:prstGeom prst="rect">
            <a:avLst/>
          </a:prstGeom>
          <a:ln>
            <a:noFill/>
          </a:ln>
          <a:extLst>
            <a:ext uri="{53640926-AAD7-44D8-BBD7-CCE9431645EC}">
              <a14:shadowObscured xmlns:a14="http://schemas.microsoft.com/office/drawing/2010/main"/>
            </a:ext>
          </a:extLst>
        </p:spPr>
      </p:pic>
      <p:pic>
        <p:nvPicPr>
          <p:cNvPr id="22" name="Picture 21">
            <a:extLst>
              <a:ext uri="{FF2B5EF4-FFF2-40B4-BE49-F238E27FC236}">
                <a16:creationId xmlns:a16="http://schemas.microsoft.com/office/drawing/2014/main" id="{F10D5869-FD3B-FEFC-4DEF-F7F033F57E70}"/>
              </a:ext>
            </a:extLst>
          </p:cNvPr>
          <p:cNvPicPr/>
          <p:nvPr/>
        </p:nvPicPr>
        <p:blipFill rotWithShape="1">
          <a:blip r:embed="rId6"/>
          <a:srcRect l="5473" t="30713" r="64520" b="52927"/>
          <a:stretch/>
        </p:blipFill>
        <p:spPr bwMode="auto">
          <a:xfrm>
            <a:off x="10649590" y="31899"/>
            <a:ext cx="1504315" cy="46101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796769646"/>
      </p:ext>
    </p:extLst>
  </p:cSld>
  <p:clrMapOvr>
    <a:masterClrMapping/>
  </p:clrMapOvr>
</p:sld>
</file>

<file path=ppt/theme/theme1.xml><?xml version="1.0" encoding="utf-8"?>
<a:theme xmlns:a="http://schemas.openxmlformats.org/drawingml/2006/main" name="NUZYP Blue">
  <a:themeElements>
    <a:clrScheme name="NU">
      <a:dk1>
        <a:srgbClr val="FFFFFF"/>
      </a:dk1>
      <a:lt1>
        <a:srgbClr val="212121"/>
      </a:lt1>
      <a:dk2>
        <a:srgbClr val="042855"/>
      </a:dk2>
      <a:lt2>
        <a:srgbClr val="ADADAD"/>
      </a:lt2>
      <a:accent1>
        <a:srgbClr val="04694F"/>
      </a:accent1>
      <a:accent2>
        <a:srgbClr val="EEEEEE"/>
      </a:accent2>
      <a:accent3>
        <a:srgbClr val="601C30"/>
      </a:accent3>
      <a:accent4>
        <a:srgbClr val="975E41"/>
      </a:accent4>
      <a:accent5>
        <a:srgbClr val="4C0973"/>
      </a:accent5>
      <a:accent6>
        <a:srgbClr val="931651"/>
      </a:accent6>
      <a:hlink>
        <a:srgbClr val="0E325F"/>
      </a:hlink>
      <a:folHlink>
        <a:srgbClr val="1683A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6289</TotalTime>
  <Words>2085</Words>
  <Application>Microsoft Macintosh PowerPoint</Application>
  <PresentationFormat>Widescreen</PresentationFormat>
  <Paragraphs>279</Paragraphs>
  <Slides>21</Slides>
  <Notes>2</Notes>
  <HiddenSlides>0</HiddenSlides>
  <MMClips>6</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21</vt:i4>
      </vt:variant>
    </vt:vector>
  </HeadingPairs>
  <TitlesOfParts>
    <vt:vector size="31" baseType="lpstr">
      <vt:lpstr>Angsana New</vt:lpstr>
      <vt:lpstr>Arial</vt:lpstr>
      <vt:lpstr>Calibri</vt:lpstr>
      <vt:lpstr>Calibri Light</vt:lpstr>
      <vt:lpstr>Georgia</vt:lpstr>
      <vt:lpstr>Times New Roman</vt:lpstr>
      <vt:lpstr>TimesNewRomanPS-BoldMT</vt:lpstr>
      <vt:lpstr>TimesNewRomanPSMT</vt:lpstr>
      <vt:lpstr>Wingdings</vt:lpstr>
      <vt:lpstr>NUZYP Blue</vt:lpstr>
      <vt:lpstr>IN-VIVO TESTING OF THE BIMODAL SCAFFOLDS IN A RABBIT MODEL</vt:lpstr>
      <vt:lpstr>Presentation Outline</vt:lpstr>
      <vt:lpstr>Introduction</vt:lpstr>
      <vt:lpstr>PowerPoint Presentation</vt:lpstr>
      <vt:lpstr>Mesh preparation from PCL and PET by using electrospinning </vt:lpstr>
      <vt:lpstr>PowerPoint Presentation</vt:lpstr>
      <vt:lpstr>Mesh preparation by using electrospinning from PCL and PET</vt:lpstr>
      <vt:lpstr>Graft fabrication and mechanical testing</vt:lpstr>
      <vt:lpstr>Testing the graft in a rabbit animal model</vt:lpstr>
      <vt:lpstr>STATISTICAL ANALYSIS </vt:lpstr>
      <vt:lpstr>Results and Discussion: PET&amp;PCL graft fiber diameter distribution</vt:lpstr>
      <vt:lpstr>Results and Discussion: Comparison of diameter distribution between ACL tissue and PET&amp;PCL scaffolds.</vt:lpstr>
      <vt:lpstr>Results and Discussion: Mechanical Properties</vt:lpstr>
      <vt:lpstr>PowerPoint Presentation</vt:lpstr>
      <vt:lpstr>PowerPoint Presentation</vt:lpstr>
      <vt:lpstr>Results and Discussion: Gross view of the knee joints</vt:lpstr>
      <vt:lpstr>PowerPoint Presentation</vt:lpstr>
      <vt:lpstr>Conclusion</vt:lpstr>
      <vt:lpstr>PowerPoint Presentation</vt:lpstr>
      <vt:lpstr>Acknowledgments</vt:lpstr>
      <vt:lpstr>Reference list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Roundtable Discussions</dc:title>
  <dc:creator>Elizabeth Molyneux</dc:creator>
  <cp:lastModifiedBy>Microsoft Office User</cp:lastModifiedBy>
  <cp:revision>34</cp:revision>
  <dcterms:created xsi:type="dcterms:W3CDTF">2019-09-12T04:02:00Z</dcterms:created>
  <dcterms:modified xsi:type="dcterms:W3CDTF">2023-05-11T05:11:56Z</dcterms:modified>
</cp:coreProperties>
</file>